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87384"/>
            <a:ext cx="7994468" cy="20639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ООД ВЖС «Надежда России»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Гуманитарная помощь военнослужащим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9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08" y="553076"/>
            <a:ext cx="5138057" cy="2599427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Брянское отделение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ВЖС «Надежда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оказывают помощь нашим защитникам, находившимся в зоне спецоперации.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3" y="3387634"/>
            <a:ext cx="3962400" cy="3000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s://dobro.ru/_next/image?url=https%3A%2F%2Fstorage.yandexcloud.net%2Fdobro-static%2Fprod%2Fimages%2F2f1ed8b5-57fc-47ad-fede-55c29d1514e8.png&amp;w=640&amp;q=7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54" y="0"/>
            <a:ext cx="3276600" cy="323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76" y="3387635"/>
            <a:ext cx="4371077" cy="3000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525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5" y="243839"/>
            <a:ext cx="4319453" cy="2708367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«Надежды России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оссийским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бойцам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партию гуманитарной помощи, в которую вошли как предметы первой необходимости, так и мелочи для поднятия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настроения. Волонтёры принимают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сборе и транспортировке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посылок. Каждый из них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старается поддержать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бойцов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48" y="185058"/>
            <a:ext cx="2847703" cy="3361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47" y="3546567"/>
            <a:ext cx="3518262" cy="3067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37" y="332013"/>
            <a:ext cx="3047032" cy="2778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58" y="3446417"/>
            <a:ext cx="3121054" cy="3167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83" y="3720738"/>
            <a:ext cx="2800774" cy="2893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579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" y="226424"/>
            <a:ext cx="4763589" cy="242098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Вязаные носки,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окопные свечи, сухие суповые наборы — это лишь малая часть того, 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«Надежды России» изготавливают для наших бойцов своими руками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время. Особое внимание волонтёры уделяют  плетению маскировочных сетей, которые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укрывают солдат от вражеского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6" y="3126377"/>
            <a:ext cx="2794396" cy="3335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04" y="165464"/>
            <a:ext cx="2313399" cy="3082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74" y="253955"/>
            <a:ext cx="2682240" cy="3194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80" y="3648891"/>
            <a:ext cx="3027588" cy="2812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92" y="3500849"/>
            <a:ext cx="3082834" cy="2960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602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1" y="70599"/>
            <a:ext cx="5312228" cy="248101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маскировочные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заказы с фронта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поступают и поступают. Материала для их изготовления нужно много. Тогда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Надежды России обратилось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руководителю одного из местных камвольных комбинатов с просьбой оказать содействие в организации сбора ткани для плетения маскировочных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сетей. Результат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заставил себя ждать.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кг новой ткани были переданы на точку плетения безвозмездно. Мы восхищены этим! Наши бойцы под надёжной защитой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1" y="3212825"/>
            <a:ext cx="2986143" cy="3031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89" y="182879"/>
            <a:ext cx="2444878" cy="3004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23" y="3389811"/>
            <a:ext cx="2616048" cy="3152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04" y="3031832"/>
            <a:ext cx="2861935" cy="2403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71" y="4432662"/>
            <a:ext cx="2577737" cy="2214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78" y="208368"/>
            <a:ext cx="2424111" cy="3004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071612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190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Times New Roman</vt:lpstr>
      <vt:lpstr>Trebuchet MS</vt:lpstr>
      <vt:lpstr>Wingdings 3</vt:lpstr>
      <vt:lpstr>Аспект</vt:lpstr>
      <vt:lpstr>ООД ВЖС «Надежда России»</vt:lpstr>
      <vt:lpstr>Брянское отделение ВЖС «Надежда России» активно оказывают помощь нашим защитникам, находившимся в зоне спецоперации.</vt:lpstr>
      <vt:lpstr>Волонтёры «Надежды России» приготовили российским бойцам новую партию гуманитарной помощи, в которую вошли как предметы первой необходимости, так и мелочи для поднятия настроения. Волонтёры принимают участие в сборе и транспортировке посылок. Каждый из них старается поддержать наших бойцов.  </vt:lpstr>
      <vt:lpstr>Вязаные носки, окопные свечи, сухие суповые наборы — это лишь малая часть того, что волонтёры «Надежды России» изготавливают для наших бойцов своими руками в свободное время. Особое внимание волонтёры уделяют  плетению маскировочных сетей, которые укрывают солдат от вражеского ока. </vt:lpstr>
      <vt:lpstr>Но на маскировочные сети заказы с фронта все поступают и поступают. Материала для их изготовления нужно много. Тогда руководство Надежды России обратилось к руководителю одного из местных камвольных комбинатов с просьбой оказать содействие в организации сбора ткани для плетения маскировочных сетей. Результат не заставил себя ждать. 350 кг новой ткани были переданы на точку плетения безвозмездно. Мы восхищены этим! Наши бойцы под надёжной защитой.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ООД ВЖС «Надежда России»</dc:title>
  <dc:creator>Пользователь</dc:creator>
  <cp:lastModifiedBy>Пользователь</cp:lastModifiedBy>
  <cp:revision>22</cp:revision>
  <dcterms:created xsi:type="dcterms:W3CDTF">2023-02-27T16:05:54Z</dcterms:created>
  <dcterms:modified xsi:type="dcterms:W3CDTF">2023-03-02T14:43:39Z</dcterms:modified>
</cp:coreProperties>
</file>