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Волонтёрская деятельность 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2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Широкий круг деятельности, включая традиционные формы взаимопомощи и самопомощи, сбора средств, официальное предоставление услуг и другие формы гражданского участия, которая осуществляется добровольно на благо широкой общественности без расчёта на денежное вознаграждение. В отдельных случаях возможно оплата услуг добровольцев. Добровольцы, с точки зрения закона Российской Федерации - физические лица, осуществляющие добровольческую деятельность в форме безвозмездного выполнения работ, оказания </a:t>
            </a:r>
            <a:r>
              <a:rPr lang="ru-RU" dirty="0" smtClean="0">
                <a:solidFill>
                  <a:schemeClr val="tx1"/>
                </a:solidFill>
              </a:rPr>
              <a:t>услуг.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Волонтёрство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50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7912389" cy="504056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Волонтерство</a:t>
            </a:r>
            <a:r>
              <a:rPr lang="ru-RU" dirty="0">
                <a:solidFill>
                  <a:schemeClr val="tx1"/>
                </a:solidFill>
              </a:rPr>
              <a:t> может быть организованным или неорганизованным, осуществляться индивидуально или в группе, в общественных или частных организациях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* </a:t>
            </a:r>
            <a:r>
              <a:rPr lang="ru-RU" b="1" dirty="0">
                <a:solidFill>
                  <a:schemeClr val="tx1"/>
                </a:solidFill>
              </a:rPr>
              <a:t>В нашей республике </a:t>
            </a:r>
            <a:r>
              <a:rPr lang="ru-RU" b="1" dirty="0" err="1">
                <a:solidFill>
                  <a:schemeClr val="tx1"/>
                </a:solidFill>
              </a:rPr>
              <a:t>волонтерство</a:t>
            </a:r>
            <a:r>
              <a:rPr lang="ru-RU" b="1" dirty="0">
                <a:solidFill>
                  <a:schemeClr val="tx1"/>
                </a:solidFill>
              </a:rPr>
              <a:t> организованно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* Волонтер - это человек, который, работая безвозмездно, стремиться внести свой вклад в реализацию социально значимых проектов.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* </a:t>
            </a:r>
            <a:r>
              <a:rPr lang="ru-RU" dirty="0">
                <a:solidFill>
                  <a:schemeClr val="tx1"/>
                </a:solidFill>
              </a:rPr>
              <a:t>Волонтеры - не только альтруисты, они работают ради приобретения опыта, специальных навыков и знаний, установления личных контактов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* Кроме того, волонтер – человек нужный. Специалисты утверждают: за волонтерским движением – будущее. </a:t>
            </a:r>
            <a:r>
              <a:rPr lang="ru-RU" dirty="0" err="1">
                <a:solidFill>
                  <a:schemeClr val="tx1"/>
                </a:solidFill>
              </a:rPr>
              <a:t>Волонтерство</a:t>
            </a:r>
            <a:r>
              <a:rPr lang="ru-RU" dirty="0">
                <a:solidFill>
                  <a:schemeClr val="tx1"/>
                </a:solidFill>
              </a:rPr>
              <a:t> позволяет человеку, "не ломая" свою жизнь, дополнить ее очень значимой частью - реализовать чувство личной гражданской ответственности за происходящее.</a:t>
            </a:r>
          </a:p>
        </p:txBody>
      </p:sp>
    </p:spTree>
    <p:extLst>
      <p:ext uri="{BB962C8B-B14F-4D97-AF65-F5344CB8AC3E}">
        <p14:creationId xmlns:p14="http://schemas.microsoft.com/office/powerpoint/2010/main" val="302498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Голос волонтёра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64904"/>
            <a:ext cx="4608512" cy="3456384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2204864"/>
            <a:ext cx="4498848" cy="39216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Волонтеры </a:t>
            </a:r>
            <a:r>
              <a:rPr lang="ru-RU" dirty="0"/>
              <a:t>– это группа людей, которые разносторонне развивают общество. Так как волонтеры работают напрямую с обществом, они лучше понимают и слышат их проблемы, и первыми стараются решить эти проблемы. </a:t>
            </a:r>
            <a:r>
              <a:rPr lang="ru-RU" dirty="0" smtClean="0">
                <a:solidFill>
                  <a:schemeClr val="tx1"/>
                </a:solidFill>
              </a:rPr>
              <a:t>Волонтер - это звучит гордо!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93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4536504" cy="366331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Волонтер приобретает навыки, и для организации может быть хорошим «послом» интересов данной организации, то есть волонтер может передавать интересы организации другим </a:t>
            </a:r>
            <a:r>
              <a:rPr lang="ru-RU" dirty="0" smtClean="0">
                <a:solidFill>
                  <a:schemeClr val="tx1"/>
                </a:solidFill>
              </a:rPr>
              <a:t>людям.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72816"/>
            <a:ext cx="3668929" cy="4891906"/>
          </a:xfrm>
        </p:spPr>
      </p:pic>
    </p:spTree>
    <p:extLst>
      <p:ext uri="{BB962C8B-B14F-4D97-AF65-F5344CB8AC3E}">
        <p14:creationId xmlns:p14="http://schemas.microsoft.com/office/powerpoint/2010/main" val="333990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836712"/>
            <a:ext cx="4680520" cy="5073426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1"/>
                </a:solidFill>
              </a:rPr>
              <a:t>*По нашему мнению, волонтерское движение является одним из эффективных и перспективных вариантов организации работы по формированию здорового образа жизни и ответственного поведения среди молодежи. *Ведь подросткам легче понять сверстников, а тем в свою очередь доверить свои проблемы и переживания и отнестись к полученной информации от сверстников с большим доверием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124743"/>
            <a:ext cx="3255826" cy="434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12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56992"/>
            <a:ext cx="8229600" cy="125272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Спасибо за внимание!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39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</TotalTime>
  <Words>314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Волонтёрская деятельность .</vt:lpstr>
      <vt:lpstr>Волонтёрство </vt:lpstr>
      <vt:lpstr>Презентация PowerPoint</vt:lpstr>
      <vt:lpstr>Голос волонтёра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Волонтёрская деятельность .</dc:title>
  <dc:creator>KJU</dc:creator>
  <cp:lastModifiedBy>KJU</cp:lastModifiedBy>
  <cp:revision>4</cp:revision>
  <dcterms:created xsi:type="dcterms:W3CDTF">2023-03-20T11:33:07Z</dcterms:created>
  <dcterms:modified xsi:type="dcterms:W3CDTF">2023-03-20T12:13:29Z</dcterms:modified>
</cp:coreProperties>
</file>