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64" r:id="rId3"/>
    <p:sldId id="257" r:id="rId4"/>
    <p:sldId id="259" r:id="rId5"/>
    <p:sldId id="258" r:id="rId6"/>
    <p:sldId id="261" r:id="rId7"/>
    <p:sldId id="262" r:id="rId8"/>
    <p:sldId id="260" r:id="rId9"/>
    <p:sldId id="263" r:id="rId10"/>
  </p:sldIdLst>
  <p:sldSz cx="10080625" cy="5670550"/>
  <p:notesSz cx="7772400" cy="100584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D5F10F0D-7C9B-4A15-90DA-3A90F0CCF4D9}">
          <p14:sldIdLst/>
        </p14:section>
        <p14:section name="Раздел без заголовка" id="{A9A2947D-84A9-482F-9483-7BFD4726CFF3}">
          <p14:sldIdLst>
            <p14:sldId id="256"/>
            <p14:sldId id="264"/>
            <p14:sldId id="257"/>
            <p14:sldId id="259"/>
            <p14:sldId id="258"/>
            <p14:sldId id="261"/>
            <p14:sldId id="262"/>
            <p14:sldId id="260"/>
            <p14:sldId id="2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4" d="100"/>
          <a:sy n="134" d="100"/>
        </p:scale>
        <p:origin x="-522" y="-78"/>
      </p:cViewPr>
      <p:guideLst>
        <p:guide orient="horz" pos="1786"/>
        <p:guide pos="3175"/>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Верхний колонтитул 1"/>
          <p:cNvSpPr txBox="1">
            <a:spLocks noGrp="1"/>
          </p:cNvSpPr>
          <p:nvPr>
            <p:ph type="hdr" sz="quarter"/>
          </p:nvPr>
        </p:nvSpPr>
        <p:spPr>
          <a:xfrm>
            <a:off x="0" y="0"/>
            <a:ext cx="3372840" cy="502560"/>
          </a:xfrm>
          <a:prstGeom prst="rect">
            <a:avLst/>
          </a:prstGeom>
          <a:noFill/>
          <a:ln>
            <a:noFill/>
          </a:ln>
        </p:spPr>
        <p:txBody>
          <a:bodyPr wrap="none" lIns="90000" tIns="45000" rIns="90000" bIns="45000" anchorCtr="0" compatLnSpc="0"/>
          <a:lstStyle/>
          <a:p>
            <a:pPr marL="0" marR="0" lvl="0" indent="0" hangingPunct="0">
              <a:lnSpc>
                <a:spcPct val="100000"/>
              </a:lnSpc>
              <a:spcBef>
                <a:spcPts val="0"/>
              </a:spcBef>
              <a:spcAft>
                <a:spcPts val="0"/>
              </a:spcAft>
              <a:buNone/>
              <a:tabLst/>
              <a:defRPr sz="1400"/>
            </a:pPr>
            <a:endParaRPr lang="en-US" sz="1400" b="0" i="0" u="none" strike="noStrike" kern="1200" cap="none">
              <a:ln>
                <a:noFill/>
              </a:ln>
              <a:latin typeface="Liberation Sans" pitchFamily="18"/>
              <a:ea typeface="Microsoft YaHei" pitchFamily="2"/>
              <a:cs typeface="Mangal" pitchFamily="2"/>
            </a:endParaRPr>
          </a:p>
        </p:txBody>
      </p:sp>
      <p:sp>
        <p:nvSpPr>
          <p:cNvPr id="3" name="Дата 2"/>
          <p:cNvSpPr txBox="1">
            <a:spLocks noGrp="1"/>
          </p:cNvSpPr>
          <p:nvPr>
            <p:ph type="dt" sz="quarter" idx="1"/>
          </p:nvPr>
        </p:nvSpPr>
        <p:spPr>
          <a:xfrm>
            <a:off x="4399200" y="0"/>
            <a:ext cx="3372840" cy="502560"/>
          </a:xfrm>
          <a:prstGeom prst="rect">
            <a:avLst/>
          </a:prstGeom>
          <a:noFill/>
          <a:ln>
            <a:noFill/>
          </a:ln>
        </p:spPr>
        <p:txBody>
          <a:bodyPr wrap="none" lIns="90000" tIns="45000" rIns="90000" bIns="45000" anchorCtr="0" compatLnSpc="0"/>
          <a:lstStyle/>
          <a:p>
            <a:pPr marL="0" marR="0" lvl="0" indent="0" algn="r" hangingPunct="0">
              <a:lnSpc>
                <a:spcPct val="100000"/>
              </a:lnSpc>
              <a:spcBef>
                <a:spcPts val="0"/>
              </a:spcBef>
              <a:spcAft>
                <a:spcPts val="0"/>
              </a:spcAft>
              <a:buNone/>
              <a:tabLst/>
              <a:defRPr sz="1400"/>
            </a:pPr>
            <a:endParaRPr lang="en-US" sz="1400" b="0" i="0" u="none" strike="noStrike" kern="1200" cap="none">
              <a:ln>
                <a:noFill/>
              </a:ln>
              <a:latin typeface="Liberation Sans" pitchFamily="18"/>
              <a:ea typeface="Microsoft YaHei" pitchFamily="2"/>
              <a:cs typeface="Mangal" pitchFamily="2"/>
            </a:endParaRPr>
          </a:p>
        </p:txBody>
      </p:sp>
      <p:sp>
        <p:nvSpPr>
          <p:cNvPr id="4" name="Нижний колонтитул 3"/>
          <p:cNvSpPr txBox="1">
            <a:spLocks noGrp="1"/>
          </p:cNvSpPr>
          <p:nvPr>
            <p:ph type="ftr" sz="quarter" idx="2"/>
          </p:nvPr>
        </p:nvSpPr>
        <p:spPr>
          <a:xfrm>
            <a:off x="0" y="9555480"/>
            <a:ext cx="3372840" cy="502560"/>
          </a:xfrm>
          <a:prstGeom prst="rect">
            <a:avLst/>
          </a:prstGeom>
          <a:noFill/>
          <a:ln>
            <a:noFill/>
          </a:ln>
        </p:spPr>
        <p:txBody>
          <a:bodyPr wrap="none" lIns="90000" tIns="45000" rIns="90000" bIns="45000" anchor="b" anchorCtr="0" compatLnSpc="0"/>
          <a:lstStyle/>
          <a:p>
            <a:pPr marL="0" marR="0" lvl="0" indent="0" hangingPunct="0">
              <a:lnSpc>
                <a:spcPct val="100000"/>
              </a:lnSpc>
              <a:spcBef>
                <a:spcPts val="0"/>
              </a:spcBef>
              <a:spcAft>
                <a:spcPts val="0"/>
              </a:spcAft>
              <a:buNone/>
              <a:tabLst/>
              <a:defRPr sz="1400"/>
            </a:pPr>
            <a:endParaRPr lang="en-US" sz="1400" b="0" i="0" u="none" strike="noStrike" kern="1200" cap="none">
              <a:ln>
                <a:noFill/>
              </a:ln>
              <a:latin typeface="Liberation Sans" pitchFamily="18"/>
              <a:ea typeface="Microsoft YaHei" pitchFamily="2"/>
              <a:cs typeface="Mangal" pitchFamily="2"/>
            </a:endParaRPr>
          </a:p>
        </p:txBody>
      </p:sp>
      <p:sp>
        <p:nvSpPr>
          <p:cNvPr id="5" name="Номер слайда 4"/>
          <p:cNvSpPr txBox="1">
            <a:spLocks noGrp="1"/>
          </p:cNvSpPr>
          <p:nvPr>
            <p:ph type="sldNum" sz="quarter" idx="3"/>
          </p:nvPr>
        </p:nvSpPr>
        <p:spPr>
          <a:xfrm>
            <a:off x="4399200" y="9555480"/>
            <a:ext cx="3372840" cy="502560"/>
          </a:xfrm>
          <a:prstGeom prst="rect">
            <a:avLst/>
          </a:prstGeom>
          <a:noFill/>
          <a:ln>
            <a:noFill/>
          </a:ln>
        </p:spPr>
        <p:txBody>
          <a:bodyPr wrap="none" lIns="90000" tIns="45000" rIns="90000" bIns="45000" anchor="b" anchorCtr="0" compatLnSpc="0"/>
          <a:lstStyle/>
          <a:p>
            <a:pPr marL="0" marR="0" lvl="0" indent="0" algn="r" hangingPunct="0">
              <a:lnSpc>
                <a:spcPct val="100000"/>
              </a:lnSpc>
              <a:spcBef>
                <a:spcPts val="0"/>
              </a:spcBef>
              <a:spcAft>
                <a:spcPts val="0"/>
              </a:spcAft>
              <a:buNone/>
              <a:tabLst/>
              <a:defRPr sz="1400"/>
            </a:pPr>
            <a:fld id="{848A9E88-44AC-40F0-B807-85D06778708A}" type="slidenum">
              <a:t>‹#›</a:t>
            </a:fld>
            <a:endParaRPr lang="en-US" sz="1400" b="0" i="0" u="none" strike="noStrike" kern="1200" cap="none">
              <a:ln>
                <a:noFill/>
              </a:ln>
              <a:latin typeface="Liberation Sans" pitchFamily="18"/>
              <a:ea typeface="Microsoft YaHei" pitchFamily="2"/>
              <a:cs typeface="Mangal" pitchFamily="2"/>
            </a:endParaRPr>
          </a:p>
        </p:txBody>
      </p:sp>
    </p:spTree>
    <p:extLst>
      <p:ext uri="{BB962C8B-B14F-4D97-AF65-F5344CB8AC3E}">
        <p14:creationId xmlns:p14="http://schemas.microsoft.com/office/powerpoint/2010/main" val="608564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Образ слайда 1"/>
          <p:cNvSpPr>
            <a:spLocks noGrp="1" noRot="1" noChangeAspect="1"/>
          </p:cNvSpPr>
          <p:nvPr>
            <p:ph type="sldImg" idx="2"/>
          </p:nvPr>
        </p:nvSpPr>
        <p:spPr>
          <a:xfrm>
            <a:off x="533520" y="764280"/>
            <a:ext cx="6704640" cy="3771360"/>
          </a:xfrm>
          <a:prstGeom prst="rect">
            <a:avLst/>
          </a:prstGeom>
          <a:noFill/>
          <a:ln>
            <a:noFill/>
            <a:prstDash val="solid"/>
          </a:ln>
        </p:spPr>
      </p:sp>
      <p:sp>
        <p:nvSpPr>
          <p:cNvPr id="3" name="Заметки 2"/>
          <p:cNvSpPr txBox="1">
            <a:spLocks noGrp="1"/>
          </p:cNvSpPr>
          <p:nvPr>
            <p:ph type="body" sz="quarter" idx="3"/>
          </p:nvPr>
        </p:nvSpPr>
        <p:spPr>
          <a:xfrm>
            <a:off x="777239" y="4777560"/>
            <a:ext cx="6217560" cy="4525920"/>
          </a:xfrm>
          <a:prstGeom prst="rect">
            <a:avLst/>
          </a:prstGeom>
          <a:noFill/>
          <a:ln>
            <a:noFill/>
          </a:ln>
        </p:spPr>
        <p:txBody>
          <a:bodyPr lIns="0" tIns="0" rIns="0" bIns="0"/>
          <a:lstStyle/>
          <a:p>
            <a:endParaRPr lang="en-US"/>
          </a:p>
        </p:txBody>
      </p:sp>
      <p:sp>
        <p:nvSpPr>
          <p:cNvPr id="4" name="Верхний колонтитул 3"/>
          <p:cNvSpPr txBox="1">
            <a:spLocks noGrp="1"/>
          </p:cNvSpPr>
          <p:nvPr>
            <p:ph type="hdr" sz="quarter"/>
          </p:nvPr>
        </p:nvSpPr>
        <p:spPr>
          <a:xfrm>
            <a:off x="0" y="0"/>
            <a:ext cx="3372840" cy="502560"/>
          </a:xfrm>
          <a:prstGeom prst="rect">
            <a:avLst/>
          </a:prstGeom>
          <a:noFill/>
          <a:ln>
            <a:noFill/>
          </a:ln>
        </p:spPr>
        <p:txBody>
          <a:bodyPr lIns="0" tIns="0" rIns="0" bIns="0" anchorCtr="0"/>
          <a:lstStyle>
            <a:lvl1pPr lvl="0" hangingPunct="0">
              <a:buNone/>
              <a:tabLst/>
              <a:defRPr lang="en-US" sz="1400" kern="1200">
                <a:latin typeface="Liberation Serif" pitchFamily="18"/>
                <a:ea typeface="Segoe UI" pitchFamily="2"/>
                <a:cs typeface="Tahoma" pitchFamily="2"/>
              </a:defRPr>
            </a:lvl1pPr>
          </a:lstStyle>
          <a:p>
            <a:pPr lvl="0"/>
            <a:endParaRPr lang="en-US"/>
          </a:p>
        </p:txBody>
      </p:sp>
      <p:sp>
        <p:nvSpPr>
          <p:cNvPr id="5" name="Дата 4"/>
          <p:cNvSpPr txBox="1">
            <a:spLocks noGrp="1"/>
          </p:cNvSpPr>
          <p:nvPr>
            <p:ph type="dt" idx="1"/>
          </p:nvPr>
        </p:nvSpPr>
        <p:spPr>
          <a:xfrm>
            <a:off x="4399200" y="0"/>
            <a:ext cx="3372840" cy="502560"/>
          </a:xfrm>
          <a:prstGeom prst="rect">
            <a:avLst/>
          </a:prstGeom>
          <a:noFill/>
          <a:ln>
            <a:noFill/>
          </a:ln>
        </p:spPr>
        <p:txBody>
          <a:bodyPr lIns="0" tIns="0" rIns="0" bIns="0" anchorCtr="0"/>
          <a:lstStyle>
            <a:lvl1pPr lvl="0" algn="r" hangingPunct="0">
              <a:buNone/>
              <a:tabLst/>
              <a:defRPr lang="en-US" sz="1400" kern="1200">
                <a:latin typeface="Liberation Serif" pitchFamily="18"/>
                <a:ea typeface="Segoe UI" pitchFamily="2"/>
                <a:cs typeface="Tahoma" pitchFamily="2"/>
              </a:defRPr>
            </a:lvl1pPr>
          </a:lstStyle>
          <a:p>
            <a:pPr lvl="0"/>
            <a:endParaRPr lang="en-US"/>
          </a:p>
        </p:txBody>
      </p:sp>
      <p:sp>
        <p:nvSpPr>
          <p:cNvPr id="6" name="Нижний колонтитул 5"/>
          <p:cNvSpPr txBox="1">
            <a:spLocks noGrp="1"/>
          </p:cNvSpPr>
          <p:nvPr>
            <p:ph type="ftr" sz="quarter" idx="4"/>
          </p:nvPr>
        </p:nvSpPr>
        <p:spPr>
          <a:xfrm>
            <a:off x="0" y="9555480"/>
            <a:ext cx="3372840" cy="502560"/>
          </a:xfrm>
          <a:prstGeom prst="rect">
            <a:avLst/>
          </a:prstGeom>
          <a:noFill/>
          <a:ln>
            <a:noFill/>
          </a:ln>
        </p:spPr>
        <p:txBody>
          <a:bodyPr lIns="0" tIns="0" rIns="0" bIns="0" anchor="b" anchorCtr="0"/>
          <a:lstStyle>
            <a:lvl1pPr lvl="0" hangingPunct="0">
              <a:buNone/>
              <a:tabLst/>
              <a:defRPr lang="en-US" sz="1400" kern="1200">
                <a:latin typeface="Liberation Serif" pitchFamily="18"/>
                <a:ea typeface="Segoe UI" pitchFamily="2"/>
                <a:cs typeface="Tahoma" pitchFamily="2"/>
              </a:defRPr>
            </a:lvl1pPr>
          </a:lstStyle>
          <a:p>
            <a:pPr lvl="0"/>
            <a:endParaRPr lang="en-US"/>
          </a:p>
        </p:txBody>
      </p:sp>
      <p:sp>
        <p:nvSpPr>
          <p:cNvPr id="7" name="Номер слайда 6"/>
          <p:cNvSpPr txBox="1">
            <a:spLocks noGrp="1"/>
          </p:cNvSpPr>
          <p:nvPr>
            <p:ph type="sldNum" sz="quarter" idx="5"/>
          </p:nvPr>
        </p:nvSpPr>
        <p:spPr>
          <a:xfrm>
            <a:off x="4399200" y="9555480"/>
            <a:ext cx="3372840" cy="502560"/>
          </a:xfrm>
          <a:prstGeom prst="rect">
            <a:avLst/>
          </a:prstGeom>
          <a:noFill/>
          <a:ln>
            <a:noFill/>
          </a:ln>
        </p:spPr>
        <p:txBody>
          <a:bodyPr lIns="0" tIns="0" rIns="0" bIns="0" anchor="b" anchorCtr="0"/>
          <a:lstStyle>
            <a:lvl1pPr lvl="0" algn="r" hangingPunct="0">
              <a:buNone/>
              <a:tabLst/>
              <a:defRPr lang="en-US" sz="1400" kern="1200">
                <a:latin typeface="Liberation Serif" pitchFamily="18"/>
                <a:ea typeface="Segoe UI" pitchFamily="2"/>
                <a:cs typeface="Tahoma" pitchFamily="2"/>
              </a:defRPr>
            </a:lvl1pPr>
          </a:lstStyle>
          <a:p>
            <a:pPr lvl="0"/>
            <a:fld id="{AFD5AD46-914C-41FB-98FA-A6F45532BD72}" type="slidenum">
              <a:t>‹#›</a:t>
            </a:fld>
            <a:endParaRPr lang="en-US"/>
          </a:p>
        </p:txBody>
      </p:sp>
    </p:spTree>
    <p:extLst>
      <p:ext uri="{BB962C8B-B14F-4D97-AF65-F5344CB8AC3E}">
        <p14:creationId xmlns:p14="http://schemas.microsoft.com/office/powerpoint/2010/main" val="630035799"/>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cap="none">
        <a:ln>
          <a:noFill/>
        </a:ln>
        <a:highlight>
          <a:scrgbClr r="0" g="0" b="0">
            <a:alpha val="0"/>
          </a:scrgbClr>
        </a:highlight>
        <a:latin typeface="Liberation Sans"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533400" y="763588"/>
            <a:ext cx="6704013" cy="3771900"/>
          </a:xfrm>
          <a:solidFill>
            <a:srgbClr val="729FCF"/>
          </a:solidFill>
          <a:ln w="25400">
            <a:solidFill>
              <a:srgbClr val="3465A4"/>
            </a:solidFill>
            <a:prstDash val="solid"/>
          </a:ln>
        </p:spPr>
      </p:sp>
      <p:sp>
        <p:nvSpPr>
          <p:cNvPr id="3" name="Заметки 2"/>
          <p:cNvSpPr txBox="1">
            <a:spLocks noGrp="1"/>
          </p:cNvSpPr>
          <p:nvPr>
            <p:ph type="body" sz="quarter"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533400" y="763588"/>
            <a:ext cx="6704013" cy="3771900"/>
          </a:xfrm>
          <a:solidFill>
            <a:srgbClr val="729FCF"/>
          </a:solidFill>
          <a:ln w="25400">
            <a:solidFill>
              <a:srgbClr val="3465A4"/>
            </a:solidFill>
            <a:prstDash val="solid"/>
          </a:ln>
        </p:spPr>
      </p:sp>
      <p:sp>
        <p:nvSpPr>
          <p:cNvPr id="3" name="Заметки 2"/>
          <p:cNvSpPr txBox="1">
            <a:spLocks noGrp="1"/>
          </p:cNvSpPr>
          <p:nvPr>
            <p:ph type="body" sz="quarter"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533400" y="763588"/>
            <a:ext cx="6704013" cy="3771900"/>
          </a:xfrm>
          <a:solidFill>
            <a:srgbClr val="729FCF"/>
          </a:solidFill>
          <a:ln w="25400">
            <a:solidFill>
              <a:srgbClr val="3465A4"/>
            </a:solidFill>
            <a:prstDash val="solid"/>
          </a:ln>
        </p:spPr>
      </p:sp>
      <p:sp>
        <p:nvSpPr>
          <p:cNvPr id="3" name="Заметки 2"/>
          <p:cNvSpPr txBox="1">
            <a:spLocks noGrp="1"/>
          </p:cNvSpPr>
          <p:nvPr>
            <p:ph type="body" sz="quarter"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533400" y="763588"/>
            <a:ext cx="6704013" cy="3771900"/>
          </a:xfrm>
          <a:solidFill>
            <a:srgbClr val="729FCF"/>
          </a:solidFill>
          <a:ln w="25400">
            <a:solidFill>
              <a:srgbClr val="3465A4"/>
            </a:solidFill>
            <a:prstDash val="solid"/>
          </a:ln>
        </p:spPr>
      </p:sp>
      <p:sp>
        <p:nvSpPr>
          <p:cNvPr id="3" name="Заметки 2"/>
          <p:cNvSpPr txBox="1">
            <a:spLocks noGrp="1"/>
          </p:cNvSpPr>
          <p:nvPr>
            <p:ph type="body" sz="quarter"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533400" y="763588"/>
            <a:ext cx="6704013" cy="3771900"/>
          </a:xfrm>
          <a:solidFill>
            <a:srgbClr val="729FCF"/>
          </a:solidFill>
          <a:ln w="25400">
            <a:solidFill>
              <a:srgbClr val="3465A4"/>
            </a:solidFill>
            <a:prstDash val="solid"/>
          </a:ln>
        </p:spPr>
      </p:sp>
      <p:sp>
        <p:nvSpPr>
          <p:cNvPr id="3" name="Заметки 2"/>
          <p:cNvSpPr txBox="1">
            <a:spLocks noGrp="1"/>
          </p:cNvSpPr>
          <p:nvPr>
            <p:ph type="body" sz="quarter"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533400" y="763588"/>
            <a:ext cx="6704013" cy="3771900"/>
          </a:xfrm>
          <a:solidFill>
            <a:srgbClr val="729FCF"/>
          </a:solidFill>
          <a:ln w="25400">
            <a:solidFill>
              <a:srgbClr val="3465A4"/>
            </a:solidFill>
            <a:prstDash val="solid"/>
          </a:ln>
        </p:spPr>
      </p:sp>
      <p:sp>
        <p:nvSpPr>
          <p:cNvPr id="3" name="Заметки 2"/>
          <p:cNvSpPr txBox="1">
            <a:spLocks noGrp="1"/>
          </p:cNvSpPr>
          <p:nvPr>
            <p:ph type="body" sz="quarter"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533400" y="763588"/>
            <a:ext cx="6704013" cy="3771900"/>
          </a:xfrm>
          <a:solidFill>
            <a:srgbClr val="729FCF"/>
          </a:solidFill>
          <a:ln w="25400">
            <a:solidFill>
              <a:srgbClr val="3465A4"/>
            </a:solidFill>
            <a:prstDash val="solid"/>
          </a:ln>
        </p:spPr>
      </p:sp>
      <p:sp>
        <p:nvSpPr>
          <p:cNvPr id="3" name="Заметки 2"/>
          <p:cNvSpPr txBox="1">
            <a:spLocks noGrp="1"/>
          </p:cNvSpPr>
          <p:nvPr>
            <p:ph type="body" sz="quarter"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533400" y="763588"/>
            <a:ext cx="6704013" cy="3771900"/>
          </a:xfrm>
          <a:solidFill>
            <a:srgbClr val="729FCF"/>
          </a:solidFill>
          <a:ln w="25400">
            <a:solidFill>
              <a:srgbClr val="3465A4"/>
            </a:solidFill>
            <a:prstDash val="solid"/>
          </a:ln>
        </p:spPr>
      </p:sp>
      <p:sp>
        <p:nvSpPr>
          <p:cNvPr id="3" name="Заметки 2"/>
          <p:cNvSpPr txBox="1">
            <a:spLocks noGrp="1"/>
          </p:cNvSpPr>
          <p:nvPr>
            <p:ph type="body" sz="quarter"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533400" y="763588"/>
            <a:ext cx="6704013" cy="3771900"/>
          </a:xfrm>
          <a:solidFill>
            <a:srgbClr val="729FCF"/>
          </a:solidFill>
          <a:ln w="25400">
            <a:solidFill>
              <a:srgbClr val="3465A4"/>
            </a:solidFill>
            <a:prstDash val="solid"/>
          </a:ln>
        </p:spPr>
      </p:sp>
      <p:sp>
        <p:nvSpPr>
          <p:cNvPr id="3" name="Заметки 2"/>
          <p:cNvSpPr txBox="1">
            <a:spLocks noGrp="1"/>
          </p:cNvSpPr>
          <p:nvPr>
            <p:ph type="body" sz="quarter"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650" y="1762125"/>
            <a:ext cx="8569325" cy="1214438"/>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512888" y="3213100"/>
            <a:ext cx="7056437" cy="14493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lvl="0"/>
            <a:endParaRPr lang="en-US"/>
          </a:p>
        </p:txBody>
      </p:sp>
      <p:sp>
        <p:nvSpPr>
          <p:cNvPr id="5" name="Нижний колонтитул 4"/>
          <p:cNvSpPr>
            <a:spLocks noGrp="1"/>
          </p:cNvSpPr>
          <p:nvPr>
            <p:ph type="ftr" sz="quarter" idx="11"/>
          </p:nvPr>
        </p:nvSpPr>
        <p:spPr/>
        <p:txBody>
          <a:bodyPr/>
          <a:lstStyle/>
          <a:p>
            <a:pPr lvl="0"/>
            <a:endParaRPr lang="en-US"/>
          </a:p>
        </p:txBody>
      </p:sp>
      <p:sp>
        <p:nvSpPr>
          <p:cNvPr id="6" name="Номер слайда 5"/>
          <p:cNvSpPr>
            <a:spLocks noGrp="1"/>
          </p:cNvSpPr>
          <p:nvPr>
            <p:ph type="sldNum" sz="quarter" idx="12"/>
          </p:nvPr>
        </p:nvSpPr>
        <p:spPr/>
        <p:txBody>
          <a:bodyPr/>
          <a:lstStyle/>
          <a:p>
            <a:pPr lvl="0"/>
            <a:fld id="{48B8E65F-BA49-4590-996B-63E28E7C10E6}" type="slidenum">
              <a:t>‹#›</a:t>
            </a:fld>
            <a:endParaRPr lang="en-US"/>
          </a:p>
        </p:txBody>
      </p:sp>
    </p:spTree>
    <p:extLst>
      <p:ext uri="{BB962C8B-B14F-4D97-AF65-F5344CB8AC3E}">
        <p14:creationId xmlns:p14="http://schemas.microsoft.com/office/powerpoint/2010/main" val="2225488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en-US"/>
          </a:p>
        </p:txBody>
      </p:sp>
      <p:sp>
        <p:nvSpPr>
          <p:cNvPr id="5" name="Нижний колонтитул 4"/>
          <p:cNvSpPr>
            <a:spLocks noGrp="1"/>
          </p:cNvSpPr>
          <p:nvPr>
            <p:ph type="ftr" sz="quarter" idx="11"/>
          </p:nvPr>
        </p:nvSpPr>
        <p:spPr/>
        <p:txBody>
          <a:bodyPr/>
          <a:lstStyle/>
          <a:p>
            <a:pPr lvl="0"/>
            <a:endParaRPr lang="en-US"/>
          </a:p>
        </p:txBody>
      </p:sp>
      <p:sp>
        <p:nvSpPr>
          <p:cNvPr id="6" name="Номер слайда 5"/>
          <p:cNvSpPr>
            <a:spLocks noGrp="1"/>
          </p:cNvSpPr>
          <p:nvPr>
            <p:ph type="sldNum" sz="quarter" idx="12"/>
          </p:nvPr>
        </p:nvSpPr>
        <p:spPr/>
        <p:txBody>
          <a:bodyPr/>
          <a:lstStyle/>
          <a:p>
            <a:pPr lvl="0"/>
            <a:fld id="{3C9B9F66-C60D-457D-A470-66A04BC664D7}" type="slidenum">
              <a:t>‹#›</a:t>
            </a:fld>
            <a:endParaRPr lang="en-US"/>
          </a:p>
        </p:txBody>
      </p:sp>
    </p:spTree>
    <p:extLst>
      <p:ext uri="{BB962C8B-B14F-4D97-AF65-F5344CB8AC3E}">
        <p14:creationId xmlns:p14="http://schemas.microsoft.com/office/powerpoint/2010/main" val="392076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08850" y="225425"/>
            <a:ext cx="2266950" cy="43894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03238" y="225425"/>
            <a:ext cx="6653212" cy="43894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en-US"/>
          </a:p>
        </p:txBody>
      </p:sp>
      <p:sp>
        <p:nvSpPr>
          <p:cNvPr id="5" name="Нижний колонтитул 4"/>
          <p:cNvSpPr>
            <a:spLocks noGrp="1"/>
          </p:cNvSpPr>
          <p:nvPr>
            <p:ph type="ftr" sz="quarter" idx="11"/>
          </p:nvPr>
        </p:nvSpPr>
        <p:spPr/>
        <p:txBody>
          <a:bodyPr/>
          <a:lstStyle/>
          <a:p>
            <a:pPr lvl="0"/>
            <a:endParaRPr lang="en-US"/>
          </a:p>
        </p:txBody>
      </p:sp>
      <p:sp>
        <p:nvSpPr>
          <p:cNvPr id="6" name="Номер слайда 5"/>
          <p:cNvSpPr>
            <a:spLocks noGrp="1"/>
          </p:cNvSpPr>
          <p:nvPr>
            <p:ph type="sldNum" sz="quarter" idx="12"/>
          </p:nvPr>
        </p:nvSpPr>
        <p:spPr/>
        <p:txBody>
          <a:bodyPr/>
          <a:lstStyle/>
          <a:p>
            <a:pPr lvl="0"/>
            <a:fld id="{6AC7E23E-4AEE-42DD-931F-2BA0D374167C}" type="slidenum">
              <a:t>‹#›</a:t>
            </a:fld>
            <a:endParaRPr lang="en-US"/>
          </a:p>
        </p:txBody>
      </p:sp>
    </p:spTree>
    <p:extLst>
      <p:ext uri="{BB962C8B-B14F-4D97-AF65-F5344CB8AC3E}">
        <p14:creationId xmlns:p14="http://schemas.microsoft.com/office/powerpoint/2010/main" val="263650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en-US"/>
          </a:p>
        </p:txBody>
      </p:sp>
      <p:sp>
        <p:nvSpPr>
          <p:cNvPr id="5" name="Нижний колонтитул 4"/>
          <p:cNvSpPr>
            <a:spLocks noGrp="1"/>
          </p:cNvSpPr>
          <p:nvPr>
            <p:ph type="ftr" sz="quarter" idx="11"/>
          </p:nvPr>
        </p:nvSpPr>
        <p:spPr/>
        <p:txBody>
          <a:bodyPr/>
          <a:lstStyle/>
          <a:p>
            <a:pPr lvl="0"/>
            <a:endParaRPr lang="en-US"/>
          </a:p>
        </p:txBody>
      </p:sp>
      <p:sp>
        <p:nvSpPr>
          <p:cNvPr id="6" name="Номер слайда 5"/>
          <p:cNvSpPr>
            <a:spLocks noGrp="1"/>
          </p:cNvSpPr>
          <p:nvPr>
            <p:ph type="sldNum" sz="quarter" idx="12"/>
          </p:nvPr>
        </p:nvSpPr>
        <p:spPr/>
        <p:txBody>
          <a:bodyPr/>
          <a:lstStyle/>
          <a:p>
            <a:pPr lvl="0"/>
            <a:fld id="{B8567630-DFA0-40DF-BFCB-F7DB9FFB92E6}" type="slidenum">
              <a:t>‹#›</a:t>
            </a:fld>
            <a:endParaRPr lang="en-US"/>
          </a:p>
        </p:txBody>
      </p:sp>
    </p:spTree>
    <p:extLst>
      <p:ext uri="{BB962C8B-B14F-4D97-AF65-F5344CB8AC3E}">
        <p14:creationId xmlns:p14="http://schemas.microsoft.com/office/powerpoint/2010/main" val="2153565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6925" y="3643313"/>
            <a:ext cx="8567738" cy="112712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96925" y="2403475"/>
            <a:ext cx="8567738" cy="12398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lvl="0"/>
            <a:endParaRPr lang="en-US"/>
          </a:p>
        </p:txBody>
      </p:sp>
      <p:sp>
        <p:nvSpPr>
          <p:cNvPr id="5" name="Нижний колонтитул 4"/>
          <p:cNvSpPr>
            <a:spLocks noGrp="1"/>
          </p:cNvSpPr>
          <p:nvPr>
            <p:ph type="ftr" sz="quarter" idx="11"/>
          </p:nvPr>
        </p:nvSpPr>
        <p:spPr/>
        <p:txBody>
          <a:bodyPr/>
          <a:lstStyle/>
          <a:p>
            <a:pPr lvl="0"/>
            <a:endParaRPr lang="en-US"/>
          </a:p>
        </p:txBody>
      </p:sp>
      <p:sp>
        <p:nvSpPr>
          <p:cNvPr id="6" name="Номер слайда 5"/>
          <p:cNvSpPr>
            <a:spLocks noGrp="1"/>
          </p:cNvSpPr>
          <p:nvPr>
            <p:ph type="sldNum" sz="quarter" idx="12"/>
          </p:nvPr>
        </p:nvSpPr>
        <p:spPr/>
        <p:txBody>
          <a:bodyPr/>
          <a:lstStyle/>
          <a:p>
            <a:pPr lvl="0"/>
            <a:fld id="{FF982F7E-B7F5-4ADA-965F-BE9E25AA361A}" type="slidenum">
              <a:t>‹#›</a:t>
            </a:fld>
            <a:endParaRPr lang="en-US"/>
          </a:p>
        </p:txBody>
      </p:sp>
    </p:spTree>
    <p:extLst>
      <p:ext uri="{BB962C8B-B14F-4D97-AF65-F5344CB8AC3E}">
        <p14:creationId xmlns:p14="http://schemas.microsoft.com/office/powerpoint/2010/main" val="4000918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03238" y="1327150"/>
            <a:ext cx="4459287" cy="328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114925" y="1327150"/>
            <a:ext cx="4460875" cy="328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lvl="0"/>
            <a:endParaRPr lang="en-US"/>
          </a:p>
        </p:txBody>
      </p:sp>
      <p:sp>
        <p:nvSpPr>
          <p:cNvPr id="6" name="Нижний колонтитул 5"/>
          <p:cNvSpPr>
            <a:spLocks noGrp="1"/>
          </p:cNvSpPr>
          <p:nvPr>
            <p:ph type="ftr" sz="quarter" idx="11"/>
          </p:nvPr>
        </p:nvSpPr>
        <p:spPr/>
        <p:txBody>
          <a:bodyPr/>
          <a:lstStyle/>
          <a:p>
            <a:pPr lvl="0"/>
            <a:endParaRPr lang="en-US"/>
          </a:p>
        </p:txBody>
      </p:sp>
      <p:sp>
        <p:nvSpPr>
          <p:cNvPr id="7" name="Номер слайда 6"/>
          <p:cNvSpPr>
            <a:spLocks noGrp="1"/>
          </p:cNvSpPr>
          <p:nvPr>
            <p:ph type="sldNum" sz="quarter" idx="12"/>
          </p:nvPr>
        </p:nvSpPr>
        <p:spPr/>
        <p:txBody>
          <a:bodyPr/>
          <a:lstStyle/>
          <a:p>
            <a:pPr lvl="0"/>
            <a:fld id="{6BBE3368-9C28-479E-9EAC-A5AF0C984550}" type="slidenum">
              <a:t>‹#›</a:t>
            </a:fld>
            <a:endParaRPr lang="en-US"/>
          </a:p>
        </p:txBody>
      </p:sp>
    </p:spTree>
    <p:extLst>
      <p:ext uri="{BB962C8B-B14F-4D97-AF65-F5344CB8AC3E}">
        <p14:creationId xmlns:p14="http://schemas.microsoft.com/office/powerpoint/2010/main" val="3529383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5" y="227013"/>
            <a:ext cx="9072563" cy="944562"/>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04825" y="1270000"/>
            <a:ext cx="4452938"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504825" y="1798638"/>
            <a:ext cx="4452938"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121275" y="1270000"/>
            <a:ext cx="4456113"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121275" y="1798638"/>
            <a:ext cx="4456113"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lvl="0"/>
            <a:endParaRPr lang="en-US"/>
          </a:p>
        </p:txBody>
      </p:sp>
      <p:sp>
        <p:nvSpPr>
          <p:cNvPr id="8" name="Нижний колонтитул 7"/>
          <p:cNvSpPr>
            <a:spLocks noGrp="1"/>
          </p:cNvSpPr>
          <p:nvPr>
            <p:ph type="ftr" sz="quarter" idx="11"/>
          </p:nvPr>
        </p:nvSpPr>
        <p:spPr/>
        <p:txBody>
          <a:bodyPr/>
          <a:lstStyle/>
          <a:p>
            <a:pPr lvl="0"/>
            <a:endParaRPr lang="en-US"/>
          </a:p>
        </p:txBody>
      </p:sp>
      <p:sp>
        <p:nvSpPr>
          <p:cNvPr id="9" name="Номер слайда 8"/>
          <p:cNvSpPr>
            <a:spLocks noGrp="1"/>
          </p:cNvSpPr>
          <p:nvPr>
            <p:ph type="sldNum" sz="quarter" idx="12"/>
          </p:nvPr>
        </p:nvSpPr>
        <p:spPr/>
        <p:txBody>
          <a:bodyPr/>
          <a:lstStyle/>
          <a:p>
            <a:pPr lvl="0"/>
            <a:fld id="{02F13754-4477-4A1A-AB87-79284F377FA6}" type="slidenum">
              <a:t>‹#›</a:t>
            </a:fld>
            <a:endParaRPr lang="en-US"/>
          </a:p>
        </p:txBody>
      </p:sp>
    </p:spTree>
    <p:extLst>
      <p:ext uri="{BB962C8B-B14F-4D97-AF65-F5344CB8AC3E}">
        <p14:creationId xmlns:p14="http://schemas.microsoft.com/office/powerpoint/2010/main" val="1690183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lvl="0"/>
            <a:endParaRPr lang="en-US"/>
          </a:p>
        </p:txBody>
      </p:sp>
      <p:sp>
        <p:nvSpPr>
          <p:cNvPr id="4" name="Нижний колонтитул 3"/>
          <p:cNvSpPr>
            <a:spLocks noGrp="1"/>
          </p:cNvSpPr>
          <p:nvPr>
            <p:ph type="ftr" sz="quarter" idx="11"/>
          </p:nvPr>
        </p:nvSpPr>
        <p:spPr/>
        <p:txBody>
          <a:bodyPr/>
          <a:lstStyle/>
          <a:p>
            <a:pPr lvl="0"/>
            <a:endParaRPr lang="en-US"/>
          </a:p>
        </p:txBody>
      </p:sp>
      <p:sp>
        <p:nvSpPr>
          <p:cNvPr id="5" name="Номер слайда 4"/>
          <p:cNvSpPr>
            <a:spLocks noGrp="1"/>
          </p:cNvSpPr>
          <p:nvPr>
            <p:ph type="sldNum" sz="quarter" idx="12"/>
          </p:nvPr>
        </p:nvSpPr>
        <p:spPr/>
        <p:txBody>
          <a:bodyPr/>
          <a:lstStyle/>
          <a:p>
            <a:pPr lvl="0"/>
            <a:fld id="{3E956C9D-DD93-4DB5-A02A-50B6AA1D74AA}" type="slidenum">
              <a:t>‹#›</a:t>
            </a:fld>
            <a:endParaRPr lang="en-US"/>
          </a:p>
        </p:txBody>
      </p:sp>
    </p:spTree>
    <p:extLst>
      <p:ext uri="{BB962C8B-B14F-4D97-AF65-F5344CB8AC3E}">
        <p14:creationId xmlns:p14="http://schemas.microsoft.com/office/powerpoint/2010/main" val="368166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lvl="0"/>
            <a:endParaRPr lang="en-US"/>
          </a:p>
        </p:txBody>
      </p:sp>
      <p:sp>
        <p:nvSpPr>
          <p:cNvPr id="3" name="Нижний колонтитул 2"/>
          <p:cNvSpPr>
            <a:spLocks noGrp="1"/>
          </p:cNvSpPr>
          <p:nvPr>
            <p:ph type="ftr" sz="quarter" idx="11"/>
          </p:nvPr>
        </p:nvSpPr>
        <p:spPr/>
        <p:txBody>
          <a:bodyPr/>
          <a:lstStyle/>
          <a:p>
            <a:pPr lvl="0"/>
            <a:endParaRPr lang="en-US"/>
          </a:p>
        </p:txBody>
      </p:sp>
      <p:sp>
        <p:nvSpPr>
          <p:cNvPr id="4" name="Номер слайда 3"/>
          <p:cNvSpPr>
            <a:spLocks noGrp="1"/>
          </p:cNvSpPr>
          <p:nvPr>
            <p:ph type="sldNum" sz="quarter" idx="12"/>
          </p:nvPr>
        </p:nvSpPr>
        <p:spPr/>
        <p:txBody>
          <a:bodyPr/>
          <a:lstStyle/>
          <a:p>
            <a:pPr lvl="0"/>
            <a:fld id="{119FCF9E-1991-4B28-8A7D-C85A49B5B3D6}" type="slidenum">
              <a:t>‹#›</a:t>
            </a:fld>
            <a:endParaRPr lang="en-US"/>
          </a:p>
        </p:txBody>
      </p:sp>
    </p:spTree>
    <p:extLst>
      <p:ext uri="{BB962C8B-B14F-4D97-AF65-F5344CB8AC3E}">
        <p14:creationId xmlns:p14="http://schemas.microsoft.com/office/powerpoint/2010/main" val="2839447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5" y="225425"/>
            <a:ext cx="3316288" cy="9604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941763" y="225425"/>
            <a:ext cx="5635625" cy="48402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04825" y="1185863"/>
            <a:ext cx="3316288" cy="38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endParaRPr lang="en-US"/>
          </a:p>
        </p:txBody>
      </p:sp>
      <p:sp>
        <p:nvSpPr>
          <p:cNvPr id="6" name="Нижний колонтитул 5"/>
          <p:cNvSpPr>
            <a:spLocks noGrp="1"/>
          </p:cNvSpPr>
          <p:nvPr>
            <p:ph type="ftr" sz="quarter" idx="11"/>
          </p:nvPr>
        </p:nvSpPr>
        <p:spPr/>
        <p:txBody>
          <a:bodyPr/>
          <a:lstStyle/>
          <a:p>
            <a:pPr lvl="0"/>
            <a:endParaRPr lang="en-US"/>
          </a:p>
        </p:txBody>
      </p:sp>
      <p:sp>
        <p:nvSpPr>
          <p:cNvPr id="7" name="Номер слайда 6"/>
          <p:cNvSpPr>
            <a:spLocks noGrp="1"/>
          </p:cNvSpPr>
          <p:nvPr>
            <p:ph type="sldNum" sz="quarter" idx="12"/>
          </p:nvPr>
        </p:nvSpPr>
        <p:spPr/>
        <p:txBody>
          <a:bodyPr/>
          <a:lstStyle/>
          <a:p>
            <a:pPr lvl="0"/>
            <a:fld id="{C7FC8261-A04B-4A77-AE2A-975C1643B801}" type="slidenum">
              <a:t>‹#›</a:t>
            </a:fld>
            <a:endParaRPr lang="en-US"/>
          </a:p>
        </p:txBody>
      </p:sp>
    </p:spTree>
    <p:extLst>
      <p:ext uri="{BB962C8B-B14F-4D97-AF65-F5344CB8AC3E}">
        <p14:creationId xmlns:p14="http://schemas.microsoft.com/office/powerpoint/2010/main" val="1538303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6438" y="3968750"/>
            <a:ext cx="6048375" cy="469900"/>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76438" y="506413"/>
            <a:ext cx="6048375" cy="3402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76438" y="4438650"/>
            <a:ext cx="6048375" cy="665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endParaRPr lang="en-US"/>
          </a:p>
        </p:txBody>
      </p:sp>
      <p:sp>
        <p:nvSpPr>
          <p:cNvPr id="6" name="Нижний колонтитул 5"/>
          <p:cNvSpPr>
            <a:spLocks noGrp="1"/>
          </p:cNvSpPr>
          <p:nvPr>
            <p:ph type="ftr" sz="quarter" idx="11"/>
          </p:nvPr>
        </p:nvSpPr>
        <p:spPr/>
        <p:txBody>
          <a:bodyPr/>
          <a:lstStyle/>
          <a:p>
            <a:pPr lvl="0"/>
            <a:endParaRPr lang="en-US"/>
          </a:p>
        </p:txBody>
      </p:sp>
      <p:sp>
        <p:nvSpPr>
          <p:cNvPr id="7" name="Номер слайда 6"/>
          <p:cNvSpPr>
            <a:spLocks noGrp="1"/>
          </p:cNvSpPr>
          <p:nvPr>
            <p:ph type="sldNum" sz="quarter" idx="12"/>
          </p:nvPr>
        </p:nvSpPr>
        <p:spPr/>
        <p:txBody>
          <a:bodyPr/>
          <a:lstStyle/>
          <a:p>
            <a:pPr lvl="0"/>
            <a:fld id="{C93BCE47-F5AF-43FB-B896-3E06D43F02FF}" type="slidenum">
              <a:t>‹#›</a:t>
            </a:fld>
            <a:endParaRPr lang="en-US"/>
          </a:p>
        </p:txBody>
      </p:sp>
    </p:spTree>
    <p:extLst>
      <p:ext uri="{BB962C8B-B14F-4D97-AF65-F5344CB8AC3E}">
        <p14:creationId xmlns:p14="http://schemas.microsoft.com/office/powerpoint/2010/main" val="136504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503999" y="226080"/>
            <a:ext cx="9071640" cy="94644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
        <p:nvSpPr>
          <p:cNvPr id="3" name="Текст 2"/>
          <p:cNvSpPr txBox="1">
            <a:spLocks noGrp="1"/>
          </p:cNvSpPr>
          <p:nvPr>
            <p:ph type="body" idx="1"/>
          </p:nvPr>
        </p:nvSpPr>
        <p:spPr>
          <a:xfrm>
            <a:off x="503999" y="1326600"/>
            <a:ext cx="9071640" cy="3288239"/>
          </a:xfrm>
          <a:prstGeom prst="rect">
            <a:avLst/>
          </a:prstGeom>
          <a:noFill/>
          <a:ln>
            <a:noFill/>
          </a:ln>
        </p:spPr>
        <p:txBody>
          <a:bodyPr lIns="0" tIns="0" rIns="0" bIns="0"/>
          <a:lstStyle>
            <a:defPPr marL="432000" lvl="0" indent="-324000">
              <a:spcBef>
                <a:spcPts val="1417"/>
              </a:spcBef>
              <a:spcAft>
                <a:spcPts val="0"/>
              </a:spcAft>
              <a:buSzPct val="45000"/>
              <a:buFont typeface="StarSymbol"/>
              <a:buNone/>
              <a:defRPr lang="en-US" sz="3200" b="0" i="0" u="none" strike="noStrike" kern="1200" cap="none">
                <a:ln>
                  <a:noFill/>
                </a:ln>
                <a:highlight>
                  <a:scrgbClr r="0" g="0" b="0">
                    <a:alpha val="0"/>
                  </a:scrgbClr>
                </a:highlight>
                <a:latin typeface="Liberation Sans" pitchFamily="18"/>
                <a:ea typeface="Microsoft YaHei" pitchFamily="2"/>
                <a:cs typeface="Mangal" pitchFamily="2"/>
              </a:defRPr>
            </a:defPPr>
            <a:lvl1pPr marL="432000" lvl="0" indent="-324000">
              <a:spcBef>
                <a:spcPts val="1417"/>
              </a:spcBef>
              <a:spcAft>
                <a:spcPts val="0"/>
              </a:spcAft>
              <a:buSzPct val="45000"/>
              <a:buFont typeface="StarSymbol"/>
              <a:buChar char="●"/>
              <a:defRPr lang="en-US" sz="3200" b="0" i="0" u="none" strike="noStrike" kern="1200" cap="none">
                <a:ln>
                  <a:noFill/>
                </a:ln>
                <a:highlight>
                  <a:scrgbClr r="0" g="0" b="0">
                    <a:alpha val="0"/>
                  </a:scrgbClr>
                </a:highlight>
                <a:latin typeface="Liberation Sans" pitchFamily="18"/>
                <a:ea typeface="Microsoft YaHei" pitchFamily="2"/>
                <a:cs typeface="Mangal" pitchFamily="2"/>
              </a:defRPr>
            </a:lvl1pPr>
            <a:lvl2pPr marL="864000" lvl="1" indent="-324000">
              <a:spcBef>
                <a:spcPts val="1134"/>
              </a:spcBef>
              <a:spcAft>
                <a:spcPts val="0"/>
              </a:spcAft>
              <a:buSzPct val="75000"/>
              <a:buFont typeface="StarSymbol"/>
              <a:buChar char="–"/>
              <a:defRPr lang="en-US" sz="2800" b="0" i="0" u="none" strike="noStrike" kern="1200" cap="none">
                <a:ln>
                  <a:noFill/>
                </a:ln>
                <a:highlight>
                  <a:scrgbClr r="0" g="0" b="0">
                    <a:alpha val="0"/>
                  </a:scrgbClr>
                </a:highlight>
                <a:latin typeface="Liberation Sans" pitchFamily="18"/>
                <a:ea typeface="Microsoft YaHei" pitchFamily="2"/>
                <a:cs typeface="Mangal" pitchFamily="2"/>
              </a:defRPr>
            </a:lvl2pPr>
            <a:lvl3pPr marL="1295999" lvl="2" indent="-288000">
              <a:spcBef>
                <a:spcPts val="850"/>
              </a:spcBef>
              <a:spcAft>
                <a:spcPts val="0"/>
              </a:spcAft>
              <a:buSzPct val="45000"/>
              <a:buFont typeface="StarSymbol"/>
              <a:buChar char="●"/>
              <a:defRPr lang="en-US" sz="2400" b="0" i="0" u="none" strike="noStrike" kern="1200" cap="none">
                <a:ln>
                  <a:noFill/>
                </a:ln>
                <a:highlight>
                  <a:scrgbClr r="0" g="0" b="0">
                    <a:alpha val="0"/>
                  </a:scrgbClr>
                </a:highlight>
                <a:latin typeface="Liberation Sans" pitchFamily="18"/>
                <a:ea typeface="Microsoft YaHei" pitchFamily="2"/>
                <a:cs typeface="Mangal" pitchFamily="2"/>
              </a:defRPr>
            </a:lvl3pPr>
            <a:lvl4pPr marL="1728000" lvl="3" indent="-216000">
              <a:spcBef>
                <a:spcPts val="567"/>
              </a:spcBef>
              <a:spcAft>
                <a:spcPts val="0"/>
              </a:spcAft>
              <a:buSzPct val="7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4pPr>
            <a:lvl5pPr marL="2160000" lvl="4"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5pPr>
            <a:lvl6pPr marL="2592000" lvl="5"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6pPr>
            <a:lvl7pPr marL="3024000" lvl="6"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7pPr>
            <a:lvl8pPr marL="3456000" lvl="7"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8pPr>
            <a:lvl9pPr marL="3887999" lvl="8"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txBox="1">
            <a:spLocks noGrp="1"/>
          </p:cNvSpPr>
          <p:nvPr>
            <p:ph type="dt" sz="half" idx="2"/>
          </p:nvPr>
        </p:nvSpPr>
        <p:spPr>
          <a:xfrm>
            <a:off x="503999" y="5165280"/>
            <a:ext cx="2348280" cy="390600"/>
          </a:xfrm>
          <a:prstGeom prst="rect">
            <a:avLst/>
          </a:prstGeom>
          <a:noFill/>
          <a:ln>
            <a:noFill/>
          </a:ln>
        </p:spPr>
        <p:txBody>
          <a:bodyPr lIns="0" tIns="0" rIns="0" bIns="0" anchorCtr="0"/>
          <a:lstStyle>
            <a:lvl1pPr lvl="0" hangingPunct="0">
              <a:buNone/>
              <a:tabLst/>
              <a:defRPr lang="en-US" sz="1400" kern="1200">
                <a:latin typeface="Liberation Serif" pitchFamily="18"/>
                <a:ea typeface="Segoe UI" pitchFamily="2"/>
                <a:cs typeface="Tahoma" pitchFamily="2"/>
              </a:defRPr>
            </a:lvl1pPr>
          </a:lstStyle>
          <a:p>
            <a:pPr lvl="0"/>
            <a:endParaRPr lang="en-US"/>
          </a:p>
        </p:txBody>
      </p:sp>
      <p:sp>
        <p:nvSpPr>
          <p:cNvPr id="5" name="Нижний колонтитул 4"/>
          <p:cNvSpPr txBox="1">
            <a:spLocks noGrp="1"/>
          </p:cNvSpPr>
          <p:nvPr>
            <p:ph type="ftr" sz="quarter" idx="3"/>
          </p:nvPr>
        </p:nvSpPr>
        <p:spPr>
          <a:xfrm>
            <a:off x="3447360" y="5165280"/>
            <a:ext cx="3195000" cy="390600"/>
          </a:xfrm>
          <a:prstGeom prst="rect">
            <a:avLst/>
          </a:prstGeom>
          <a:noFill/>
          <a:ln>
            <a:noFill/>
          </a:ln>
        </p:spPr>
        <p:txBody>
          <a:bodyPr lIns="0" tIns="0" rIns="0" bIns="0" anchorCtr="0"/>
          <a:lstStyle>
            <a:lvl1pPr lvl="0" algn="ctr" hangingPunct="0">
              <a:buNone/>
              <a:tabLst/>
              <a:defRPr lang="en-US" sz="1400" kern="1200">
                <a:latin typeface="Liberation Serif" pitchFamily="18"/>
                <a:ea typeface="Segoe UI" pitchFamily="2"/>
                <a:cs typeface="Tahoma" pitchFamily="2"/>
              </a:defRPr>
            </a:lvl1pPr>
          </a:lstStyle>
          <a:p>
            <a:pPr lvl="0"/>
            <a:endParaRPr lang="en-US"/>
          </a:p>
        </p:txBody>
      </p:sp>
      <p:sp>
        <p:nvSpPr>
          <p:cNvPr id="6" name="Номер слайда 5"/>
          <p:cNvSpPr txBox="1">
            <a:spLocks noGrp="1"/>
          </p:cNvSpPr>
          <p:nvPr>
            <p:ph type="sldNum" sz="quarter" idx="4"/>
          </p:nvPr>
        </p:nvSpPr>
        <p:spPr>
          <a:xfrm>
            <a:off x="7227360" y="5165280"/>
            <a:ext cx="2348280" cy="390600"/>
          </a:xfrm>
          <a:prstGeom prst="rect">
            <a:avLst/>
          </a:prstGeom>
          <a:noFill/>
          <a:ln>
            <a:noFill/>
          </a:ln>
        </p:spPr>
        <p:txBody>
          <a:bodyPr lIns="0" tIns="0" rIns="0" bIns="0" anchorCtr="0"/>
          <a:lstStyle>
            <a:lvl1pPr lvl="0" algn="r" hangingPunct="0">
              <a:buNone/>
              <a:tabLst/>
              <a:defRPr lang="en-US" sz="1400" kern="1200">
                <a:latin typeface="Liberation Serif" pitchFamily="18"/>
                <a:ea typeface="Segoe UI" pitchFamily="2"/>
                <a:cs typeface="Tahoma" pitchFamily="2"/>
              </a:defRPr>
            </a:lvl1pPr>
          </a:lstStyle>
          <a:p>
            <a:pPr lvl="0"/>
            <a:fld id="{D6AB0295-3CF5-4AD6-A5D6-046336657896}"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hangingPunct="0">
        <a:tabLst/>
        <a:defRPr lang="en-US" sz="4400" b="0" i="0" u="none" strike="noStrike" kern="1200" cap="none">
          <a:ln>
            <a:noFill/>
          </a:ln>
          <a:highlight>
            <a:scrgbClr r="0" g="0" b="0">
              <a:alpha val="0"/>
            </a:scrgbClr>
          </a:highlight>
          <a:latin typeface="Liberation Sans" pitchFamily="18"/>
          <a:ea typeface="Microsoft YaHei" pitchFamily="2"/>
        </a:defRPr>
      </a:lvl1pPr>
    </p:titleStyle>
    <p:bodyStyle>
      <a:lvl1pPr hangingPunct="0">
        <a:spcBef>
          <a:spcPts val="1417"/>
        </a:spcBef>
        <a:spcAft>
          <a:spcPts val="0"/>
        </a:spcAft>
        <a:tabLst/>
        <a:defRPr lang="en-US" sz="3200" b="0" i="0" u="none" strike="noStrike" kern="1200" cap="none">
          <a:ln>
            <a:noFill/>
          </a:ln>
          <a:highlight>
            <a:scrgbClr r="0" g="0" b="0">
              <a:alpha val="0"/>
            </a:scrgbClr>
          </a:highlight>
          <a:latin typeface="Liberation Sans" pitchFamily="18"/>
          <a:ea typeface="Microsoft YaHei"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ru-RU" sz="2800" dirty="0" smtClean="0">
                <a:solidFill>
                  <a:schemeClr val="tx2"/>
                </a:solidFill>
              </a:rPr>
              <a:t>ФГАОУ ВО «КФУ им. В.И. Вернадского»</a:t>
            </a:r>
            <a:endParaRPr lang="en-US" sz="2800" dirty="0">
              <a:solidFill>
                <a:schemeClr val="tx2"/>
              </a:solidFill>
            </a:endParaRPr>
          </a:p>
        </p:txBody>
      </p:sp>
      <p:sp>
        <p:nvSpPr>
          <p:cNvPr id="3" name="Подзаголовок 2"/>
          <p:cNvSpPr txBox="1">
            <a:spLocks noGrp="1"/>
          </p:cNvSpPr>
          <p:nvPr>
            <p:ph type="subTitle" idx="4294967295"/>
          </p:nvPr>
        </p:nvSpPr>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lgn="ctr">
              <a:buNone/>
            </a:pPr>
            <a:r>
              <a:rPr lang="ru-RU" dirty="0" smtClean="0">
                <a:solidFill>
                  <a:schemeClr val="tx1"/>
                </a:solidFill>
              </a:rPr>
              <a:t>Федеральное государственное автономное образовательное учреждение высшего образования </a:t>
            </a:r>
          </a:p>
          <a:p>
            <a:pPr marL="0" indent="0" algn="ctr">
              <a:buNone/>
            </a:pPr>
            <a:r>
              <a:rPr lang="ru-RU" dirty="0" smtClean="0">
                <a:solidFill>
                  <a:schemeClr val="tx1"/>
                </a:solidFill>
              </a:rPr>
              <a:t>«Крымский </a:t>
            </a:r>
            <a:r>
              <a:rPr lang="ru-RU" dirty="0">
                <a:solidFill>
                  <a:schemeClr val="tx1"/>
                </a:solidFill>
              </a:rPr>
              <a:t>федеральный университет </a:t>
            </a:r>
            <a:br>
              <a:rPr lang="ru-RU" dirty="0">
                <a:solidFill>
                  <a:schemeClr val="tx1"/>
                </a:solidFill>
              </a:rPr>
            </a:br>
            <a:r>
              <a:rPr lang="ru-RU" dirty="0">
                <a:solidFill>
                  <a:schemeClr val="tx1"/>
                </a:solidFill>
              </a:rPr>
              <a:t>им. В.И. </a:t>
            </a:r>
            <a:r>
              <a:rPr lang="ru-RU" dirty="0" smtClean="0">
                <a:solidFill>
                  <a:schemeClr val="tx1"/>
                </a:solidFill>
              </a:rPr>
              <a:t>Вернадского»</a:t>
            </a:r>
            <a:endParaRPr lang="en-US" dirty="0">
              <a:solidFill>
                <a:schemeClr val="tx1"/>
              </a:solidFill>
            </a:endParaRPr>
          </a:p>
        </p:txBody>
      </p:sp>
      <p:pic>
        <p:nvPicPr>
          <p:cNvPr id="6" name="Изображение 16" descr="герб новый цвет"/>
          <p:cNvPicPr>
            <a:picLocks noChangeAspect="1"/>
          </p:cNvPicPr>
          <p:nvPr/>
        </p:nvPicPr>
        <p:blipFill>
          <a:blip r:embed="rId3"/>
          <a:stretch>
            <a:fillRect/>
          </a:stretch>
        </p:blipFill>
        <p:spPr>
          <a:xfrm>
            <a:off x="503808" y="242987"/>
            <a:ext cx="1055601" cy="8640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ru-RU" sz="2800" dirty="0" smtClean="0">
                <a:solidFill>
                  <a:schemeClr val="tx2"/>
                </a:solidFill>
              </a:rPr>
              <a:t>ФГАОУ ВО «КФУ им. В.И. Вернадского»</a:t>
            </a:r>
            <a:endParaRPr lang="en-US" sz="2800" dirty="0">
              <a:solidFill>
                <a:schemeClr val="tx2"/>
              </a:solidFill>
            </a:endParaRPr>
          </a:p>
        </p:txBody>
      </p:sp>
      <p:sp>
        <p:nvSpPr>
          <p:cNvPr id="3" name="Подзаголовок 2"/>
          <p:cNvSpPr txBox="1">
            <a:spLocks noGrp="1"/>
          </p:cNvSpPr>
          <p:nvPr>
            <p:ph type="subTitle" idx="4294967295"/>
          </p:nvPr>
        </p:nvSpPr>
        <p:spPr/>
        <p:txBody>
          <a:bodyPr numCol="1"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lgn="ctr">
              <a:buNone/>
            </a:pPr>
            <a:r>
              <a:rPr lang="en-US" sz="2000" dirty="0" smtClean="0">
                <a:solidFill>
                  <a:schemeClr val="tx1"/>
                </a:solidFill>
              </a:rPr>
              <a:t>Over </a:t>
            </a:r>
            <a:r>
              <a:rPr lang="en-US" sz="2000" dirty="0">
                <a:solidFill>
                  <a:schemeClr val="tx1"/>
                </a:solidFill>
              </a:rPr>
              <a:t>the past 5 years, the Crimean Federal University has been implementing events of various scales from intra-university to All-Russian. We have experience in implementing projects in the following areas: sports, volunteerism, culture, education. Our volunteers participate in all-Russian and international projects. Established contacts with other volunteer organizations and executive authorities allow us to involve not only our students in the work, but also citizens over 25 years old.</a:t>
            </a:r>
            <a:endParaRPr lang="en-US" sz="2000" dirty="0">
              <a:solidFill>
                <a:schemeClr val="tx1"/>
              </a:solidFill>
            </a:endParaRPr>
          </a:p>
        </p:txBody>
      </p:sp>
      <p:pic>
        <p:nvPicPr>
          <p:cNvPr id="6" name="Изображение 16" descr="герб новый цвет"/>
          <p:cNvPicPr>
            <a:picLocks noChangeAspect="1"/>
          </p:cNvPicPr>
          <p:nvPr/>
        </p:nvPicPr>
        <p:blipFill>
          <a:blip r:embed="rId3"/>
          <a:stretch>
            <a:fillRect/>
          </a:stretch>
        </p:blipFill>
        <p:spPr>
          <a:xfrm>
            <a:off x="503808" y="242987"/>
            <a:ext cx="1055601" cy="864096"/>
          </a:xfrm>
          <a:prstGeom prst="rect">
            <a:avLst/>
          </a:prstGeom>
        </p:spPr>
      </p:pic>
    </p:spTree>
    <p:extLst>
      <p:ext uri="{BB962C8B-B14F-4D97-AF65-F5344CB8AC3E}">
        <p14:creationId xmlns:p14="http://schemas.microsoft.com/office/powerpoint/2010/main" val="3833308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FUV_107B\Desktop\фото на презу\HxUu5DYueIti1XqGwWmfM8TNIFNbfH0gVznY6GO6EzZZXkf5MmltFx8yHg0W7DEO1zEBVhj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76" y="1323106"/>
            <a:ext cx="5921656" cy="325465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ru-RU" sz="2800" dirty="0" smtClean="0">
                <a:solidFill>
                  <a:schemeClr val="tx2"/>
                </a:solidFill>
              </a:rPr>
              <a:t>Крымский федеральный университет </a:t>
            </a:r>
            <a:br>
              <a:rPr lang="ru-RU" sz="2800" dirty="0" smtClean="0">
                <a:solidFill>
                  <a:schemeClr val="tx2"/>
                </a:solidFill>
              </a:rPr>
            </a:br>
            <a:r>
              <a:rPr lang="ru-RU" sz="2800" dirty="0" smtClean="0">
                <a:solidFill>
                  <a:schemeClr val="tx2"/>
                </a:solidFill>
              </a:rPr>
              <a:t>им. В.И. Вернадского</a:t>
            </a:r>
            <a:endParaRPr lang="en-US" sz="2800" dirty="0">
              <a:solidFill>
                <a:schemeClr val="tx2"/>
              </a:solidFill>
            </a:endParaRPr>
          </a:p>
        </p:txBody>
      </p:sp>
      <p:sp>
        <p:nvSpPr>
          <p:cNvPr id="3" name="Подзаголовок 2"/>
          <p:cNvSpPr txBox="1">
            <a:spLocks noGrp="1"/>
          </p:cNvSpPr>
          <p:nvPr>
            <p:ph type="subTitle" idx="4294967295"/>
          </p:nvPr>
        </p:nvSpPr>
        <p:spPr>
          <a:xfrm>
            <a:off x="6336209" y="1323107"/>
            <a:ext cx="3744416" cy="864096"/>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lgn="ctr">
              <a:buNone/>
            </a:pPr>
            <a:r>
              <a:rPr lang="ru-RU" dirty="0" smtClean="0"/>
              <a:t>                                                   </a:t>
            </a:r>
            <a:r>
              <a:rPr lang="ru-RU" sz="2400" dirty="0" smtClean="0"/>
              <a:t>Студент года 2017                                                                   волонтерский корпус</a:t>
            </a:r>
            <a:endParaRPr lang="en-US" sz="2400" dirty="0"/>
          </a:p>
        </p:txBody>
      </p:sp>
      <p:pic>
        <p:nvPicPr>
          <p:cNvPr id="6" name="Изображение 16" descr="герб новый цвет"/>
          <p:cNvPicPr>
            <a:picLocks noChangeAspect="1"/>
          </p:cNvPicPr>
          <p:nvPr/>
        </p:nvPicPr>
        <p:blipFill>
          <a:blip r:embed="rId4"/>
          <a:stretch>
            <a:fillRect/>
          </a:stretch>
        </p:blipFill>
        <p:spPr>
          <a:xfrm>
            <a:off x="503808" y="242987"/>
            <a:ext cx="1055601" cy="864096"/>
          </a:xfrm>
          <a:prstGeom prst="rect">
            <a:avLst/>
          </a:prstGeom>
        </p:spPr>
      </p:pic>
    </p:spTree>
    <p:extLst>
      <p:ext uri="{BB962C8B-B14F-4D97-AF65-F5344CB8AC3E}">
        <p14:creationId xmlns:p14="http://schemas.microsoft.com/office/powerpoint/2010/main" val="521137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ru-RU" sz="2800" dirty="0" smtClean="0">
                <a:solidFill>
                  <a:schemeClr val="tx2"/>
                </a:solidFill>
              </a:rPr>
              <a:t>Крымский федеральный университет </a:t>
            </a:r>
            <a:br>
              <a:rPr lang="ru-RU" sz="2800" dirty="0" smtClean="0">
                <a:solidFill>
                  <a:schemeClr val="tx2"/>
                </a:solidFill>
              </a:rPr>
            </a:br>
            <a:r>
              <a:rPr lang="ru-RU" sz="2800" dirty="0" smtClean="0">
                <a:solidFill>
                  <a:schemeClr val="tx2"/>
                </a:solidFill>
              </a:rPr>
              <a:t>им. В.И. Вернадского</a:t>
            </a:r>
            <a:endParaRPr lang="en-US" sz="2800" dirty="0">
              <a:solidFill>
                <a:schemeClr val="tx2"/>
              </a:solidFill>
            </a:endParaRPr>
          </a:p>
        </p:txBody>
      </p:sp>
      <p:sp>
        <p:nvSpPr>
          <p:cNvPr id="3" name="Подзаголовок 2"/>
          <p:cNvSpPr txBox="1">
            <a:spLocks noGrp="1"/>
          </p:cNvSpPr>
          <p:nvPr>
            <p:ph type="subTitle" idx="4294967295"/>
          </p:nvPr>
        </p:nvSpPr>
        <p:spPr>
          <a:xfrm>
            <a:off x="5912027" y="1212115"/>
            <a:ext cx="3744416" cy="864096"/>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lgn="ctr">
              <a:buNone/>
            </a:pPr>
            <a:r>
              <a:rPr lang="ru-RU" dirty="0" smtClean="0"/>
              <a:t>                                                   </a:t>
            </a:r>
            <a:endParaRPr lang="en-US" sz="2400" dirty="0"/>
          </a:p>
        </p:txBody>
      </p:sp>
      <p:pic>
        <p:nvPicPr>
          <p:cNvPr id="6" name="Изображение 16" descr="герб новый цвет"/>
          <p:cNvPicPr>
            <a:picLocks noChangeAspect="1"/>
          </p:cNvPicPr>
          <p:nvPr/>
        </p:nvPicPr>
        <p:blipFill>
          <a:blip r:embed="rId3"/>
          <a:stretch>
            <a:fillRect/>
          </a:stretch>
        </p:blipFill>
        <p:spPr>
          <a:xfrm>
            <a:off x="503808" y="242987"/>
            <a:ext cx="1055601" cy="864096"/>
          </a:xfrm>
          <a:prstGeom prst="rect">
            <a:avLst/>
          </a:prstGeom>
        </p:spPr>
      </p:pic>
      <p:pic>
        <p:nvPicPr>
          <p:cNvPr id="2050" name="Picture 2" descr="C:\Users\CFUV_107B\Desktop\фото на презу\FR6K6HBi0_TFA6EbQ6_39N6k4MJWKXQK_1zqPfp9Cujhfw2xiSLhfoU2BZo6X25bFm9Y0Ti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784" y="1179092"/>
            <a:ext cx="4248472" cy="280831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FUV_107B\Desktop\фото на презу\ysclTu1P9qZtML9Pj9bxLndYP3Yfhrn7PXkpS8cMMDD7VTpybJRObIrM-HnD69fjnv01x9C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8640" y="2286174"/>
            <a:ext cx="4591190" cy="3384376"/>
          </a:xfrm>
          <a:prstGeom prst="rect">
            <a:avLst/>
          </a:prstGeom>
          <a:noFill/>
          <a:extLst>
            <a:ext uri="{909E8E84-426E-40DD-AFC4-6F175D3DCCD1}">
              <a14:hiddenFill xmlns:a14="http://schemas.microsoft.com/office/drawing/2010/main">
                <a:solidFill>
                  <a:srgbClr val="FFFFFF"/>
                </a:solidFill>
              </a14:hiddenFill>
            </a:ext>
          </a:extLst>
        </p:spPr>
      </p:pic>
      <p:sp>
        <p:nvSpPr>
          <p:cNvPr id="8" name="Подзаголовок 2"/>
          <p:cNvSpPr txBox="1">
            <a:spLocks/>
          </p:cNvSpPr>
          <p:nvPr/>
        </p:nvSpPr>
        <p:spPr>
          <a:xfrm>
            <a:off x="503808" y="4131419"/>
            <a:ext cx="3888432" cy="1080120"/>
          </a:xfrm>
          <a:prstGeom prst="rect">
            <a:avLst/>
          </a:prstGeom>
          <a:noFill/>
          <a:ln>
            <a:noFill/>
          </a:ln>
        </p:spPr>
        <p:txBody>
          <a:bodyPr lIns="0" tIns="0" rIns="0" bIns="0" anchor="ctr"/>
          <a:lstStyle>
            <a:defPPr marL="432000" lvl="0" indent="-324000">
              <a:spcBef>
                <a:spcPts val="1417"/>
              </a:spcBef>
              <a:spcAft>
                <a:spcPts val="0"/>
              </a:spcAft>
              <a:buSzPct val="45000"/>
              <a:buFont typeface="StarSymbol"/>
              <a:buNone/>
              <a:defRPr lang="en-US" sz="3200" b="0" i="0" u="none" strike="noStrike" kern="1200" cap="none">
                <a:ln>
                  <a:noFill/>
                </a:ln>
                <a:highlight>
                  <a:scrgbClr r="0" g="0" b="0">
                    <a:alpha val="0"/>
                  </a:scrgbClr>
                </a:highlight>
                <a:latin typeface="Liberation Sans" pitchFamily="18"/>
                <a:ea typeface="Microsoft YaHei" pitchFamily="2"/>
                <a:cs typeface="Mangal" pitchFamily="2"/>
              </a:defRPr>
            </a:defPPr>
            <a:lvl1pPr marL="432000" lvl="0" indent="-324000" hangingPunct="0">
              <a:spcBef>
                <a:spcPts val="1417"/>
              </a:spcBef>
              <a:spcAft>
                <a:spcPts val="0"/>
              </a:spcAft>
              <a:buSzPct val="45000"/>
              <a:buFont typeface="StarSymbol"/>
              <a:buChar char="●"/>
              <a:tabLst/>
              <a:defRPr lang="en-US" sz="3200" b="0" i="0" u="none" strike="noStrike" kern="1200" cap="none">
                <a:ln>
                  <a:noFill/>
                </a:ln>
                <a:highlight>
                  <a:scrgbClr r="0" g="0" b="0">
                    <a:alpha val="0"/>
                  </a:scrgbClr>
                </a:highlight>
                <a:latin typeface="Liberation Sans" pitchFamily="18"/>
                <a:ea typeface="Microsoft YaHei" pitchFamily="2"/>
                <a:cs typeface="Mangal" pitchFamily="2"/>
              </a:defRPr>
            </a:lvl1pPr>
            <a:lvl2pPr marL="864000" lvl="1" indent="-324000">
              <a:spcBef>
                <a:spcPts val="1134"/>
              </a:spcBef>
              <a:spcAft>
                <a:spcPts val="0"/>
              </a:spcAft>
              <a:buSzPct val="45000"/>
              <a:buFont typeface="StarSymbol"/>
              <a:buChar char="●"/>
              <a:defRPr lang="en-US" sz="2800" b="0" i="0" u="none" strike="noStrike" kern="1200" cap="none">
                <a:ln>
                  <a:noFill/>
                </a:ln>
                <a:highlight>
                  <a:scrgbClr r="0" g="0" b="0">
                    <a:alpha val="0"/>
                  </a:scrgbClr>
                </a:highlight>
                <a:latin typeface="Liberation Sans" pitchFamily="18"/>
                <a:ea typeface="Microsoft YaHei" pitchFamily="2"/>
                <a:cs typeface="Mangal" pitchFamily="2"/>
              </a:defRPr>
            </a:lvl2pPr>
            <a:lvl3pPr marL="1295999" lvl="2" indent="-288000">
              <a:spcBef>
                <a:spcPts val="850"/>
              </a:spcBef>
              <a:spcAft>
                <a:spcPts val="0"/>
              </a:spcAft>
              <a:buSzPct val="45000"/>
              <a:buFont typeface="StarSymbol"/>
              <a:buChar char="●"/>
              <a:defRPr lang="en-US" sz="2400" b="0" i="0" u="none" strike="noStrike" kern="1200" cap="none">
                <a:ln>
                  <a:noFill/>
                </a:ln>
                <a:highlight>
                  <a:scrgbClr r="0" g="0" b="0">
                    <a:alpha val="0"/>
                  </a:scrgbClr>
                </a:highlight>
                <a:latin typeface="Liberation Sans" pitchFamily="18"/>
                <a:ea typeface="Microsoft YaHei" pitchFamily="2"/>
                <a:cs typeface="Mangal" pitchFamily="2"/>
              </a:defRPr>
            </a:lvl3pPr>
            <a:lvl4pPr marL="1728000" lvl="3" indent="-216000">
              <a:spcBef>
                <a:spcPts val="567"/>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4pPr>
            <a:lvl5pPr marL="2160000" lvl="4"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5pPr>
            <a:lvl6pPr marL="2592000" lvl="5"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6pPr>
            <a:lvl7pPr marL="3024000" lvl="6"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7pPr>
            <a:lvl8pPr marL="3456000" lvl="7"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8pPr>
            <a:lvl9pPr marL="3887999" lvl="8"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9pPr>
          </a:lstStyle>
          <a:p>
            <a:pPr marL="0" indent="0" algn="ctr">
              <a:buFont typeface="StarSymbol"/>
              <a:buNone/>
            </a:pPr>
            <a:r>
              <a:rPr lang="ru-RU" dirty="0" smtClean="0"/>
              <a:t>                                                   </a:t>
            </a:r>
            <a:r>
              <a:rPr lang="ru-RU" sz="2000" dirty="0" smtClean="0"/>
              <a:t>Межрегиональный форум </a:t>
            </a:r>
          </a:p>
          <a:p>
            <a:pPr marL="0" indent="0" algn="ctr">
              <a:buFont typeface="StarSymbol"/>
              <a:buNone/>
            </a:pPr>
            <a:r>
              <a:rPr lang="ru-RU" sz="2000" dirty="0" smtClean="0"/>
              <a:t>«Родная гавань»</a:t>
            </a:r>
            <a:endParaRPr lang="ru-RU" sz="2000" dirty="0"/>
          </a:p>
        </p:txBody>
      </p:sp>
      <p:sp>
        <p:nvSpPr>
          <p:cNvPr id="9" name="Подзаголовок 2"/>
          <p:cNvSpPr txBox="1">
            <a:spLocks/>
          </p:cNvSpPr>
          <p:nvPr/>
        </p:nvSpPr>
        <p:spPr>
          <a:xfrm>
            <a:off x="5896867" y="891059"/>
            <a:ext cx="3888432" cy="1080120"/>
          </a:xfrm>
          <a:prstGeom prst="rect">
            <a:avLst/>
          </a:prstGeom>
          <a:noFill/>
          <a:ln>
            <a:noFill/>
          </a:ln>
        </p:spPr>
        <p:txBody>
          <a:bodyPr lIns="0" tIns="0" rIns="0" bIns="0" anchor="ctr"/>
          <a:lstStyle>
            <a:defPPr marL="432000" lvl="0" indent="-324000">
              <a:spcBef>
                <a:spcPts val="1417"/>
              </a:spcBef>
              <a:spcAft>
                <a:spcPts val="0"/>
              </a:spcAft>
              <a:buSzPct val="45000"/>
              <a:buFont typeface="StarSymbol"/>
              <a:buNone/>
              <a:defRPr lang="en-US" sz="3200" b="0" i="0" u="none" strike="noStrike" kern="1200" cap="none">
                <a:ln>
                  <a:noFill/>
                </a:ln>
                <a:highlight>
                  <a:scrgbClr r="0" g="0" b="0">
                    <a:alpha val="0"/>
                  </a:scrgbClr>
                </a:highlight>
                <a:latin typeface="Liberation Sans" pitchFamily="18"/>
                <a:ea typeface="Microsoft YaHei" pitchFamily="2"/>
                <a:cs typeface="Mangal" pitchFamily="2"/>
              </a:defRPr>
            </a:defPPr>
            <a:lvl1pPr marL="432000" lvl="0" indent="-324000" hangingPunct="0">
              <a:spcBef>
                <a:spcPts val="1417"/>
              </a:spcBef>
              <a:spcAft>
                <a:spcPts val="0"/>
              </a:spcAft>
              <a:buSzPct val="45000"/>
              <a:buFont typeface="StarSymbol"/>
              <a:buChar char="●"/>
              <a:tabLst/>
              <a:defRPr lang="en-US" sz="3200" b="0" i="0" u="none" strike="noStrike" kern="1200" cap="none">
                <a:ln>
                  <a:noFill/>
                </a:ln>
                <a:highlight>
                  <a:scrgbClr r="0" g="0" b="0">
                    <a:alpha val="0"/>
                  </a:scrgbClr>
                </a:highlight>
                <a:latin typeface="Liberation Sans" pitchFamily="18"/>
                <a:ea typeface="Microsoft YaHei" pitchFamily="2"/>
                <a:cs typeface="Mangal" pitchFamily="2"/>
              </a:defRPr>
            </a:lvl1pPr>
            <a:lvl2pPr marL="864000" lvl="1" indent="-324000">
              <a:spcBef>
                <a:spcPts val="1134"/>
              </a:spcBef>
              <a:spcAft>
                <a:spcPts val="0"/>
              </a:spcAft>
              <a:buSzPct val="45000"/>
              <a:buFont typeface="StarSymbol"/>
              <a:buChar char="●"/>
              <a:defRPr lang="en-US" sz="2800" b="0" i="0" u="none" strike="noStrike" kern="1200" cap="none">
                <a:ln>
                  <a:noFill/>
                </a:ln>
                <a:highlight>
                  <a:scrgbClr r="0" g="0" b="0">
                    <a:alpha val="0"/>
                  </a:scrgbClr>
                </a:highlight>
                <a:latin typeface="Liberation Sans" pitchFamily="18"/>
                <a:ea typeface="Microsoft YaHei" pitchFamily="2"/>
                <a:cs typeface="Mangal" pitchFamily="2"/>
              </a:defRPr>
            </a:lvl2pPr>
            <a:lvl3pPr marL="1295999" lvl="2" indent="-288000">
              <a:spcBef>
                <a:spcPts val="850"/>
              </a:spcBef>
              <a:spcAft>
                <a:spcPts val="0"/>
              </a:spcAft>
              <a:buSzPct val="45000"/>
              <a:buFont typeface="StarSymbol"/>
              <a:buChar char="●"/>
              <a:defRPr lang="en-US" sz="2400" b="0" i="0" u="none" strike="noStrike" kern="1200" cap="none">
                <a:ln>
                  <a:noFill/>
                </a:ln>
                <a:highlight>
                  <a:scrgbClr r="0" g="0" b="0">
                    <a:alpha val="0"/>
                  </a:scrgbClr>
                </a:highlight>
                <a:latin typeface="Liberation Sans" pitchFamily="18"/>
                <a:ea typeface="Microsoft YaHei" pitchFamily="2"/>
                <a:cs typeface="Mangal" pitchFamily="2"/>
              </a:defRPr>
            </a:lvl3pPr>
            <a:lvl4pPr marL="1728000" lvl="3" indent="-216000">
              <a:spcBef>
                <a:spcPts val="567"/>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4pPr>
            <a:lvl5pPr marL="2160000" lvl="4"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5pPr>
            <a:lvl6pPr marL="2592000" lvl="5"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6pPr>
            <a:lvl7pPr marL="3024000" lvl="6"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7pPr>
            <a:lvl8pPr marL="3456000" lvl="7"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8pPr>
            <a:lvl9pPr marL="3887999" lvl="8"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9pPr>
          </a:lstStyle>
          <a:p>
            <a:pPr marL="0" indent="0" algn="ctr">
              <a:buFont typeface="StarSymbol"/>
              <a:buNone/>
            </a:pPr>
            <a:r>
              <a:rPr lang="ru-RU" dirty="0" smtClean="0"/>
              <a:t>                                                  </a:t>
            </a:r>
            <a:r>
              <a:rPr lang="ru-RU" sz="2000" dirty="0" smtClean="0"/>
              <a:t>Ялтинский международный экономический форум 2018 год</a:t>
            </a:r>
          </a:p>
        </p:txBody>
      </p:sp>
    </p:spTree>
    <p:extLst>
      <p:ext uri="{BB962C8B-B14F-4D97-AF65-F5344CB8AC3E}">
        <p14:creationId xmlns:p14="http://schemas.microsoft.com/office/powerpoint/2010/main" val="1150180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ru-RU" sz="2800" dirty="0" smtClean="0">
                <a:solidFill>
                  <a:schemeClr val="tx2"/>
                </a:solidFill>
              </a:rPr>
              <a:t>Крымский федеральный университет </a:t>
            </a:r>
            <a:br>
              <a:rPr lang="ru-RU" sz="2800" dirty="0" smtClean="0">
                <a:solidFill>
                  <a:schemeClr val="tx2"/>
                </a:solidFill>
              </a:rPr>
            </a:br>
            <a:r>
              <a:rPr lang="ru-RU" sz="2800" dirty="0" smtClean="0">
                <a:solidFill>
                  <a:schemeClr val="tx2"/>
                </a:solidFill>
              </a:rPr>
              <a:t>им. В.И. Вернадского</a:t>
            </a:r>
            <a:endParaRPr lang="en-US" sz="2800" dirty="0">
              <a:solidFill>
                <a:schemeClr val="tx2"/>
              </a:solidFill>
            </a:endParaRPr>
          </a:p>
        </p:txBody>
      </p:sp>
      <p:sp>
        <p:nvSpPr>
          <p:cNvPr id="3" name="Подзаголовок 2"/>
          <p:cNvSpPr txBox="1">
            <a:spLocks noGrp="1"/>
          </p:cNvSpPr>
          <p:nvPr>
            <p:ph type="subTitle" idx="4294967295"/>
          </p:nvPr>
        </p:nvSpPr>
        <p:spPr>
          <a:xfrm>
            <a:off x="6336209" y="1323107"/>
            <a:ext cx="3744416" cy="864096"/>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lgn="ctr">
              <a:buNone/>
            </a:pPr>
            <a:r>
              <a:rPr lang="ru-RU" dirty="0" smtClean="0"/>
              <a:t>                                                   </a:t>
            </a:r>
            <a:r>
              <a:rPr lang="ru-RU" sz="2400" dirty="0" smtClean="0"/>
              <a:t>Фестиваль студенческого спорта 2018 год</a:t>
            </a:r>
            <a:endParaRPr lang="en-US" sz="2400" dirty="0"/>
          </a:p>
        </p:txBody>
      </p:sp>
      <p:pic>
        <p:nvPicPr>
          <p:cNvPr id="6" name="Изображение 16" descr="герб новый цвет"/>
          <p:cNvPicPr>
            <a:picLocks noChangeAspect="1"/>
          </p:cNvPicPr>
          <p:nvPr/>
        </p:nvPicPr>
        <p:blipFill>
          <a:blip r:embed="rId3"/>
          <a:stretch>
            <a:fillRect/>
          </a:stretch>
        </p:blipFill>
        <p:spPr>
          <a:xfrm>
            <a:off x="503808" y="242987"/>
            <a:ext cx="1055601" cy="864096"/>
          </a:xfrm>
          <a:prstGeom prst="rect">
            <a:avLst/>
          </a:prstGeom>
        </p:spPr>
      </p:pic>
      <p:pic>
        <p:nvPicPr>
          <p:cNvPr id="3074" name="Picture 2" descr="C:\Users\CFUV_107B\Desktop\фото на презу\je4gt8_p4yDjEJflC8TJJJm5g0_ytv0Ii-cvJkxWeOlu_i4T0LY4yrB5XcXrcuRO_2qWaBh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791" y="1611139"/>
            <a:ext cx="5266497"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845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ru-RU" sz="2800" dirty="0" smtClean="0">
                <a:solidFill>
                  <a:schemeClr val="tx2"/>
                </a:solidFill>
              </a:rPr>
              <a:t>Крымский федеральный университет </a:t>
            </a:r>
            <a:br>
              <a:rPr lang="ru-RU" sz="2800" dirty="0" smtClean="0">
                <a:solidFill>
                  <a:schemeClr val="tx2"/>
                </a:solidFill>
              </a:rPr>
            </a:br>
            <a:r>
              <a:rPr lang="ru-RU" sz="2800" dirty="0" smtClean="0">
                <a:solidFill>
                  <a:schemeClr val="tx2"/>
                </a:solidFill>
              </a:rPr>
              <a:t>им. В.И. Вернадского</a:t>
            </a:r>
            <a:endParaRPr lang="en-US" sz="2800" dirty="0">
              <a:solidFill>
                <a:schemeClr val="tx2"/>
              </a:solidFill>
            </a:endParaRPr>
          </a:p>
        </p:txBody>
      </p:sp>
      <p:sp>
        <p:nvSpPr>
          <p:cNvPr id="3" name="Подзаголовок 2"/>
          <p:cNvSpPr txBox="1">
            <a:spLocks noGrp="1"/>
          </p:cNvSpPr>
          <p:nvPr>
            <p:ph type="subTitle" idx="4294967295"/>
          </p:nvPr>
        </p:nvSpPr>
        <p:spPr>
          <a:xfrm>
            <a:off x="3024088" y="1323107"/>
            <a:ext cx="7056537" cy="864096"/>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lgn="ctr">
              <a:buNone/>
            </a:pPr>
            <a:r>
              <a:rPr lang="ru-RU" sz="2400" dirty="0" smtClean="0"/>
              <a:t>Крымский форум органов студенческого самоуправления «Обмен опытом и интеграция»</a:t>
            </a:r>
            <a:endParaRPr lang="en-US" sz="2400" dirty="0"/>
          </a:p>
        </p:txBody>
      </p:sp>
      <p:pic>
        <p:nvPicPr>
          <p:cNvPr id="6" name="Изображение 16" descr="герб новый цвет"/>
          <p:cNvPicPr>
            <a:picLocks noChangeAspect="1"/>
          </p:cNvPicPr>
          <p:nvPr/>
        </p:nvPicPr>
        <p:blipFill>
          <a:blip r:embed="rId3"/>
          <a:stretch>
            <a:fillRect/>
          </a:stretch>
        </p:blipFill>
        <p:spPr>
          <a:xfrm>
            <a:off x="503808" y="242987"/>
            <a:ext cx="1055601" cy="864096"/>
          </a:xfrm>
          <a:prstGeom prst="rect">
            <a:avLst/>
          </a:prstGeom>
        </p:spPr>
      </p:pic>
      <p:pic>
        <p:nvPicPr>
          <p:cNvPr id="4098" name="Picture 2" descr="C:\Users\CFUV_107B\Desktop\фото на презу\mRpRstJgmXgfhpBOvTAskQthsKQ4tHna-JKhk_2Lh3wai0EKr5Y8kS5szKK0bEP56Woo362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60" y="1179091"/>
            <a:ext cx="2691639" cy="403745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CFUV_107B\Desktop\фото на презу\fHZ0dxwa11QREOy530rG8fxTiBW16-pOzZ_V_yWI9OLQZrSTCyyGG72rlZckZydp_Ok9GQuv.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6096" y="2403227"/>
            <a:ext cx="4750073" cy="3166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049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ru-RU" sz="2800" dirty="0" smtClean="0">
                <a:solidFill>
                  <a:schemeClr val="tx2"/>
                </a:solidFill>
              </a:rPr>
              <a:t>Крымский федеральный университет </a:t>
            </a:r>
            <a:br>
              <a:rPr lang="ru-RU" sz="2800" dirty="0" smtClean="0">
                <a:solidFill>
                  <a:schemeClr val="tx2"/>
                </a:solidFill>
              </a:rPr>
            </a:br>
            <a:r>
              <a:rPr lang="ru-RU" sz="2800" dirty="0" smtClean="0">
                <a:solidFill>
                  <a:schemeClr val="tx2"/>
                </a:solidFill>
              </a:rPr>
              <a:t>им. В.И. Вернадского</a:t>
            </a:r>
            <a:endParaRPr lang="en-US" sz="2800" dirty="0">
              <a:solidFill>
                <a:schemeClr val="tx2"/>
              </a:solidFill>
            </a:endParaRPr>
          </a:p>
        </p:txBody>
      </p:sp>
      <p:sp>
        <p:nvSpPr>
          <p:cNvPr id="3" name="Подзаголовок 2"/>
          <p:cNvSpPr txBox="1">
            <a:spLocks noGrp="1"/>
          </p:cNvSpPr>
          <p:nvPr>
            <p:ph type="subTitle" idx="4294967295"/>
          </p:nvPr>
        </p:nvSpPr>
        <p:spPr>
          <a:xfrm>
            <a:off x="5912027" y="1212115"/>
            <a:ext cx="3744416" cy="864096"/>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lgn="ctr">
              <a:buNone/>
            </a:pPr>
            <a:r>
              <a:rPr lang="ru-RU" dirty="0" smtClean="0"/>
              <a:t>                                                   </a:t>
            </a:r>
            <a:endParaRPr lang="en-US" sz="2400" dirty="0"/>
          </a:p>
        </p:txBody>
      </p:sp>
      <p:pic>
        <p:nvPicPr>
          <p:cNvPr id="6" name="Изображение 16" descr="герб новый цвет"/>
          <p:cNvPicPr>
            <a:picLocks noChangeAspect="1"/>
          </p:cNvPicPr>
          <p:nvPr/>
        </p:nvPicPr>
        <p:blipFill>
          <a:blip r:embed="rId3"/>
          <a:stretch>
            <a:fillRect/>
          </a:stretch>
        </p:blipFill>
        <p:spPr>
          <a:xfrm>
            <a:off x="503808" y="242987"/>
            <a:ext cx="1055601" cy="864096"/>
          </a:xfrm>
          <a:prstGeom prst="rect">
            <a:avLst/>
          </a:prstGeom>
        </p:spPr>
      </p:pic>
      <p:sp>
        <p:nvSpPr>
          <p:cNvPr id="8" name="Подзаголовок 2"/>
          <p:cNvSpPr txBox="1">
            <a:spLocks/>
          </p:cNvSpPr>
          <p:nvPr/>
        </p:nvSpPr>
        <p:spPr>
          <a:xfrm>
            <a:off x="474521" y="4131419"/>
            <a:ext cx="3888432" cy="1080120"/>
          </a:xfrm>
          <a:prstGeom prst="rect">
            <a:avLst/>
          </a:prstGeom>
          <a:noFill/>
          <a:ln>
            <a:noFill/>
          </a:ln>
        </p:spPr>
        <p:txBody>
          <a:bodyPr lIns="0" tIns="0" rIns="0" bIns="0" anchor="ctr"/>
          <a:lstStyle>
            <a:defPPr marL="432000" lvl="0" indent="-324000">
              <a:spcBef>
                <a:spcPts val="1417"/>
              </a:spcBef>
              <a:spcAft>
                <a:spcPts val="0"/>
              </a:spcAft>
              <a:buSzPct val="45000"/>
              <a:buFont typeface="StarSymbol"/>
              <a:buNone/>
              <a:defRPr lang="en-US" sz="3200" b="0" i="0" u="none" strike="noStrike" kern="1200" cap="none">
                <a:ln>
                  <a:noFill/>
                </a:ln>
                <a:highlight>
                  <a:scrgbClr r="0" g="0" b="0">
                    <a:alpha val="0"/>
                  </a:scrgbClr>
                </a:highlight>
                <a:latin typeface="Liberation Sans" pitchFamily="18"/>
                <a:ea typeface="Microsoft YaHei" pitchFamily="2"/>
                <a:cs typeface="Mangal" pitchFamily="2"/>
              </a:defRPr>
            </a:defPPr>
            <a:lvl1pPr marL="432000" lvl="0" indent="-324000" hangingPunct="0">
              <a:spcBef>
                <a:spcPts val="1417"/>
              </a:spcBef>
              <a:spcAft>
                <a:spcPts val="0"/>
              </a:spcAft>
              <a:buSzPct val="45000"/>
              <a:buFont typeface="StarSymbol"/>
              <a:buChar char="●"/>
              <a:tabLst/>
              <a:defRPr lang="en-US" sz="3200" b="0" i="0" u="none" strike="noStrike" kern="1200" cap="none">
                <a:ln>
                  <a:noFill/>
                </a:ln>
                <a:highlight>
                  <a:scrgbClr r="0" g="0" b="0">
                    <a:alpha val="0"/>
                  </a:scrgbClr>
                </a:highlight>
                <a:latin typeface="Liberation Sans" pitchFamily="18"/>
                <a:ea typeface="Microsoft YaHei" pitchFamily="2"/>
                <a:cs typeface="Mangal" pitchFamily="2"/>
              </a:defRPr>
            </a:lvl1pPr>
            <a:lvl2pPr marL="864000" lvl="1" indent="-324000">
              <a:spcBef>
                <a:spcPts val="1134"/>
              </a:spcBef>
              <a:spcAft>
                <a:spcPts val="0"/>
              </a:spcAft>
              <a:buSzPct val="45000"/>
              <a:buFont typeface="StarSymbol"/>
              <a:buChar char="●"/>
              <a:defRPr lang="en-US" sz="2800" b="0" i="0" u="none" strike="noStrike" kern="1200" cap="none">
                <a:ln>
                  <a:noFill/>
                </a:ln>
                <a:highlight>
                  <a:scrgbClr r="0" g="0" b="0">
                    <a:alpha val="0"/>
                  </a:scrgbClr>
                </a:highlight>
                <a:latin typeface="Liberation Sans" pitchFamily="18"/>
                <a:ea typeface="Microsoft YaHei" pitchFamily="2"/>
                <a:cs typeface="Mangal" pitchFamily="2"/>
              </a:defRPr>
            </a:lvl2pPr>
            <a:lvl3pPr marL="1295999" lvl="2" indent="-288000">
              <a:spcBef>
                <a:spcPts val="850"/>
              </a:spcBef>
              <a:spcAft>
                <a:spcPts val="0"/>
              </a:spcAft>
              <a:buSzPct val="45000"/>
              <a:buFont typeface="StarSymbol"/>
              <a:buChar char="●"/>
              <a:defRPr lang="en-US" sz="2400" b="0" i="0" u="none" strike="noStrike" kern="1200" cap="none">
                <a:ln>
                  <a:noFill/>
                </a:ln>
                <a:highlight>
                  <a:scrgbClr r="0" g="0" b="0">
                    <a:alpha val="0"/>
                  </a:scrgbClr>
                </a:highlight>
                <a:latin typeface="Liberation Sans" pitchFamily="18"/>
                <a:ea typeface="Microsoft YaHei" pitchFamily="2"/>
                <a:cs typeface="Mangal" pitchFamily="2"/>
              </a:defRPr>
            </a:lvl3pPr>
            <a:lvl4pPr marL="1728000" lvl="3" indent="-216000">
              <a:spcBef>
                <a:spcPts val="567"/>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4pPr>
            <a:lvl5pPr marL="2160000" lvl="4"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5pPr>
            <a:lvl6pPr marL="2592000" lvl="5"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6pPr>
            <a:lvl7pPr marL="3024000" lvl="6"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7pPr>
            <a:lvl8pPr marL="3456000" lvl="7"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8pPr>
            <a:lvl9pPr marL="3887999" lvl="8"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9pPr>
          </a:lstStyle>
          <a:p>
            <a:pPr marL="0" indent="0" algn="ctr">
              <a:buFont typeface="StarSymbol"/>
              <a:buNone/>
            </a:pPr>
            <a:r>
              <a:rPr lang="ru-RU" dirty="0" smtClean="0"/>
              <a:t>                                                   </a:t>
            </a:r>
            <a:r>
              <a:rPr lang="ru-RU" sz="2000" dirty="0" smtClean="0"/>
              <a:t>Школа добровольчества</a:t>
            </a:r>
          </a:p>
          <a:p>
            <a:pPr marL="0" indent="0" algn="ctr">
              <a:buFont typeface="StarSymbol"/>
              <a:buNone/>
            </a:pPr>
            <a:r>
              <a:rPr lang="ru-RU" sz="2000" dirty="0" smtClean="0"/>
              <a:t>2020 год</a:t>
            </a:r>
            <a:endParaRPr lang="ru-RU" sz="2000" dirty="0"/>
          </a:p>
        </p:txBody>
      </p:sp>
      <p:sp>
        <p:nvSpPr>
          <p:cNvPr id="9" name="Подзаголовок 2"/>
          <p:cNvSpPr txBox="1">
            <a:spLocks/>
          </p:cNvSpPr>
          <p:nvPr/>
        </p:nvSpPr>
        <p:spPr>
          <a:xfrm>
            <a:off x="5896867" y="891059"/>
            <a:ext cx="3888432" cy="1080120"/>
          </a:xfrm>
          <a:prstGeom prst="rect">
            <a:avLst/>
          </a:prstGeom>
          <a:noFill/>
          <a:ln>
            <a:noFill/>
          </a:ln>
        </p:spPr>
        <p:txBody>
          <a:bodyPr lIns="0" tIns="0" rIns="0" bIns="0" anchor="ctr"/>
          <a:lstStyle>
            <a:defPPr marL="432000" lvl="0" indent="-324000">
              <a:spcBef>
                <a:spcPts val="1417"/>
              </a:spcBef>
              <a:spcAft>
                <a:spcPts val="0"/>
              </a:spcAft>
              <a:buSzPct val="45000"/>
              <a:buFont typeface="StarSymbol"/>
              <a:buNone/>
              <a:defRPr lang="en-US" sz="3200" b="0" i="0" u="none" strike="noStrike" kern="1200" cap="none">
                <a:ln>
                  <a:noFill/>
                </a:ln>
                <a:highlight>
                  <a:scrgbClr r="0" g="0" b="0">
                    <a:alpha val="0"/>
                  </a:scrgbClr>
                </a:highlight>
                <a:latin typeface="Liberation Sans" pitchFamily="18"/>
                <a:ea typeface="Microsoft YaHei" pitchFamily="2"/>
                <a:cs typeface="Mangal" pitchFamily="2"/>
              </a:defRPr>
            </a:defPPr>
            <a:lvl1pPr marL="432000" lvl="0" indent="-324000" hangingPunct="0">
              <a:spcBef>
                <a:spcPts val="1417"/>
              </a:spcBef>
              <a:spcAft>
                <a:spcPts val="0"/>
              </a:spcAft>
              <a:buSzPct val="45000"/>
              <a:buFont typeface="StarSymbol"/>
              <a:buChar char="●"/>
              <a:tabLst/>
              <a:defRPr lang="en-US" sz="3200" b="0" i="0" u="none" strike="noStrike" kern="1200" cap="none">
                <a:ln>
                  <a:noFill/>
                </a:ln>
                <a:highlight>
                  <a:scrgbClr r="0" g="0" b="0">
                    <a:alpha val="0"/>
                  </a:scrgbClr>
                </a:highlight>
                <a:latin typeface="Liberation Sans" pitchFamily="18"/>
                <a:ea typeface="Microsoft YaHei" pitchFamily="2"/>
                <a:cs typeface="Mangal" pitchFamily="2"/>
              </a:defRPr>
            </a:lvl1pPr>
            <a:lvl2pPr marL="864000" lvl="1" indent="-324000">
              <a:spcBef>
                <a:spcPts val="1134"/>
              </a:spcBef>
              <a:spcAft>
                <a:spcPts val="0"/>
              </a:spcAft>
              <a:buSzPct val="45000"/>
              <a:buFont typeface="StarSymbol"/>
              <a:buChar char="●"/>
              <a:defRPr lang="en-US" sz="2800" b="0" i="0" u="none" strike="noStrike" kern="1200" cap="none">
                <a:ln>
                  <a:noFill/>
                </a:ln>
                <a:highlight>
                  <a:scrgbClr r="0" g="0" b="0">
                    <a:alpha val="0"/>
                  </a:scrgbClr>
                </a:highlight>
                <a:latin typeface="Liberation Sans" pitchFamily="18"/>
                <a:ea typeface="Microsoft YaHei" pitchFamily="2"/>
                <a:cs typeface="Mangal" pitchFamily="2"/>
              </a:defRPr>
            </a:lvl2pPr>
            <a:lvl3pPr marL="1295999" lvl="2" indent="-288000">
              <a:spcBef>
                <a:spcPts val="850"/>
              </a:spcBef>
              <a:spcAft>
                <a:spcPts val="0"/>
              </a:spcAft>
              <a:buSzPct val="45000"/>
              <a:buFont typeface="StarSymbol"/>
              <a:buChar char="●"/>
              <a:defRPr lang="en-US" sz="2400" b="0" i="0" u="none" strike="noStrike" kern="1200" cap="none">
                <a:ln>
                  <a:noFill/>
                </a:ln>
                <a:highlight>
                  <a:scrgbClr r="0" g="0" b="0">
                    <a:alpha val="0"/>
                  </a:scrgbClr>
                </a:highlight>
                <a:latin typeface="Liberation Sans" pitchFamily="18"/>
                <a:ea typeface="Microsoft YaHei" pitchFamily="2"/>
                <a:cs typeface="Mangal" pitchFamily="2"/>
              </a:defRPr>
            </a:lvl3pPr>
            <a:lvl4pPr marL="1728000" lvl="3" indent="-216000">
              <a:spcBef>
                <a:spcPts val="567"/>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4pPr>
            <a:lvl5pPr marL="2160000" lvl="4"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5pPr>
            <a:lvl6pPr marL="2592000" lvl="5"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6pPr>
            <a:lvl7pPr marL="3024000" lvl="6"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7pPr>
            <a:lvl8pPr marL="3456000" lvl="7"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8pPr>
            <a:lvl9pPr marL="3887999" lvl="8"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9pPr>
          </a:lstStyle>
          <a:p>
            <a:pPr marL="0" indent="0" algn="ctr">
              <a:buFont typeface="StarSymbol"/>
              <a:buNone/>
            </a:pPr>
            <a:r>
              <a:rPr lang="ru-RU" dirty="0" smtClean="0"/>
              <a:t>                                                  </a:t>
            </a:r>
            <a:r>
              <a:rPr lang="ru-RU" sz="2000" dirty="0" smtClean="0"/>
              <a:t>Ялтинский международный экономический форум 2019 год</a:t>
            </a:r>
          </a:p>
        </p:txBody>
      </p:sp>
      <p:pic>
        <p:nvPicPr>
          <p:cNvPr id="6146" name="Picture 2" descr="C:\Users\CFUV_107B\Desktop\фото на презу\-HaBc4-vfW69tHs4vS4pyrOzXhETURDonMc-7MTOPEuGKu83xCiuH2g1-9obGXNhW1Bwv37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8344" y="2063998"/>
            <a:ext cx="4592712" cy="344453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CFUV_107B\Desktop\фото на презу\9k1Q0jslvwDWHhT_mLbY8BzJCcZQhHTbazHBUpmsA5xwgCsfWpZLJbXEqkbH77uG5YooqsaXcqTQZ8Ohb9FO81S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800" y="1539131"/>
            <a:ext cx="4323196"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927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CFUV_107B\Desktop\фото на презу\TUfb5PGQPxEzxPK49cfbwaxwRusxTJ0LXLT0Ywn0_Nb_iFWgRNvwZQXvYB5j0Xcg54pe60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2080" y="3410213"/>
            <a:ext cx="3672408" cy="223300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txBox="1">
            <a:spLocks noGrp="1"/>
          </p:cNvSpPr>
          <p:nvPr>
            <p:ph type="title" idx="4294967295"/>
          </p:nvPr>
        </p:nvSpPr>
        <p:spPr>
          <a:xfrm>
            <a:off x="503808" y="243845"/>
            <a:ext cx="9071640" cy="9464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ru-RU" sz="2800" dirty="0" smtClean="0">
                <a:solidFill>
                  <a:schemeClr val="tx2"/>
                </a:solidFill>
              </a:rPr>
              <a:t>Крымский федеральный университет </a:t>
            </a:r>
            <a:br>
              <a:rPr lang="ru-RU" sz="2800" dirty="0" smtClean="0">
                <a:solidFill>
                  <a:schemeClr val="tx2"/>
                </a:solidFill>
              </a:rPr>
            </a:br>
            <a:r>
              <a:rPr lang="ru-RU" sz="2800" dirty="0" smtClean="0">
                <a:solidFill>
                  <a:schemeClr val="tx2"/>
                </a:solidFill>
              </a:rPr>
              <a:t>им. В.И. Вернадского</a:t>
            </a:r>
            <a:endParaRPr lang="en-US" sz="2800" dirty="0">
              <a:solidFill>
                <a:schemeClr val="tx2"/>
              </a:solidFill>
            </a:endParaRPr>
          </a:p>
        </p:txBody>
      </p:sp>
      <p:sp>
        <p:nvSpPr>
          <p:cNvPr id="3" name="Подзаголовок 2"/>
          <p:cNvSpPr txBox="1">
            <a:spLocks noGrp="1"/>
          </p:cNvSpPr>
          <p:nvPr>
            <p:ph type="subTitle" idx="4294967295"/>
          </p:nvPr>
        </p:nvSpPr>
        <p:spPr>
          <a:xfrm>
            <a:off x="5912027" y="1212115"/>
            <a:ext cx="3744416" cy="864096"/>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lgn="ctr">
              <a:buNone/>
            </a:pPr>
            <a:r>
              <a:rPr lang="ru-RU" dirty="0" smtClean="0"/>
              <a:t>                                                   </a:t>
            </a:r>
            <a:endParaRPr lang="en-US" sz="2400" dirty="0"/>
          </a:p>
        </p:txBody>
      </p:sp>
      <p:pic>
        <p:nvPicPr>
          <p:cNvPr id="6" name="Изображение 16" descr="герб новый цвет"/>
          <p:cNvPicPr>
            <a:picLocks noChangeAspect="1"/>
          </p:cNvPicPr>
          <p:nvPr/>
        </p:nvPicPr>
        <p:blipFill>
          <a:blip r:embed="rId4"/>
          <a:stretch>
            <a:fillRect/>
          </a:stretch>
        </p:blipFill>
        <p:spPr>
          <a:xfrm>
            <a:off x="503808" y="242987"/>
            <a:ext cx="1055601" cy="864096"/>
          </a:xfrm>
          <a:prstGeom prst="rect">
            <a:avLst/>
          </a:prstGeom>
        </p:spPr>
      </p:pic>
      <p:sp>
        <p:nvSpPr>
          <p:cNvPr id="8" name="Подзаголовок 2"/>
          <p:cNvSpPr txBox="1">
            <a:spLocks/>
          </p:cNvSpPr>
          <p:nvPr/>
        </p:nvSpPr>
        <p:spPr>
          <a:xfrm>
            <a:off x="503808" y="4131419"/>
            <a:ext cx="3888432" cy="1080120"/>
          </a:xfrm>
          <a:prstGeom prst="rect">
            <a:avLst/>
          </a:prstGeom>
          <a:noFill/>
          <a:ln>
            <a:noFill/>
          </a:ln>
        </p:spPr>
        <p:txBody>
          <a:bodyPr lIns="0" tIns="0" rIns="0" bIns="0" anchor="ctr"/>
          <a:lstStyle>
            <a:defPPr marL="432000" lvl="0" indent="-324000">
              <a:spcBef>
                <a:spcPts val="1417"/>
              </a:spcBef>
              <a:spcAft>
                <a:spcPts val="0"/>
              </a:spcAft>
              <a:buSzPct val="45000"/>
              <a:buFont typeface="StarSymbol"/>
              <a:buNone/>
              <a:defRPr lang="en-US" sz="3200" b="0" i="0" u="none" strike="noStrike" kern="1200" cap="none">
                <a:ln>
                  <a:noFill/>
                </a:ln>
                <a:highlight>
                  <a:scrgbClr r="0" g="0" b="0">
                    <a:alpha val="0"/>
                  </a:scrgbClr>
                </a:highlight>
                <a:latin typeface="Liberation Sans" pitchFamily="18"/>
                <a:ea typeface="Microsoft YaHei" pitchFamily="2"/>
                <a:cs typeface="Mangal" pitchFamily="2"/>
              </a:defRPr>
            </a:defPPr>
            <a:lvl1pPr marL="432000" lvl="0" indent="-324000" hangingPunct="0">
              <a:spcBef>
                <a:spcPts val="1417"/>
              </a:spcBef>
              <a:spcAft>
                <a:spcPts val="0"/>
              </a:spcAft>
              <a:buSzPct val="45000"/>
              <a:buFont typeface="StarSymbol"/>
              <a:buChar char="●"/>
              <a:tabLst/>
              <a:defRPr lang="en-US" sz="3200" b="0" i="0" u="none" strike="noStrike" kern="1200" cap="none">
                <a:ln>
                  <a:noFill/>
                </a:ln>
                <a:highlight>
                  <a:scrgbClr r="0" g="0" b="0">
                    <a:alpha val="0"/>
                  </a:scrgbClr>
                </a:highlight>
                <a:latin typeface="Liberation Sans" pitchFamily="18"/>
                <a:ea typeface="Microsoft YaHei" pitchFamily="2"/>
                <a:cs typeface="Mangal" pitchFamily="2"/>
              </a:defRPr>
            </a:lvl1pPr>
            <a:lvl2pPr marL="864000" lvl="1" indent="-324000">
              <a:spcBef>
                <a:spcPts val="1134"/>
              </a:spcBef>
              <a:spcAft>
                <a:spcPts val="0"/>
              </a:spcAft>
              <a:buSzPct val="45000"/>
              <a:buFont typeface="StarSymbol"/>
              <a:buChar char="●"/>
              <a:defRPr lang="en-US" sz="2800" b="0" i="0" u="none" strike="noStrike" kern="1200" cap="none">
                <a:ln>
                  <a:noFill/>
                </a:ln>
                <a:highlight>
                  <a:scrgbClr r="0" g="0" b="0">
                    <a:alpha val="0"/>
                  </a:scrgbClr>
                </a:highlight>
                <a:latin typeface="Liberation Sans" pitchFamily="18"/>
                <a:ea typeface="Microsoft YaHei" pitchFamily="2"/>
                <a:cs typeface="Mangal" pitchFamily="2"/>
              </a:defRPr>
            </a:lvl2pPr>
            <a:lvl3pPr marL="1295999" lvl="2" indent="-288000">
              <a:spcBef>
                <a:spcPts val="850"/>
              </a:spcBef>
              <a:spcAft>
                <a:spcPts val="0"/>
              </a:spcAft>
              <a:buSzPct val="45000"/>
              <a:buFont typeface="StarSymbol"/>
              <a:buChar char="●"/>
              <a:defRPr lang="en-US" sz="2400" b="0" i="0" u="none" strike="noStrike" kern="1200" cap="none">
                <a:ln>
                  <a:noFill/>
                </a:ln>
                <a:highlight>
                  <a:scrgbClr r="0" g="0" b="0">
                    <a:alpha val="0"/>
                  </a:scrgbClr>
                </a:highlight>
                <a:latin typeface="Liberation Sans" pitchFamily="18"/>
                <a:ea typeface="Microsoft YaHei" pitchFamily="2"/>
                <a:cs typeface="Mangal" pitchFamily="2"/>
              </a:defRPr>
            </a:lvl3pPr>
            <a:lvl4pPr marL="1728000" lvl="3" indent="-216000">
              <a:spcBef>
                <a:spcPts val="567"/>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4pPr>
            <a:lvl5pPr marL="2160000" lvl="4"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5pPr>
            <a:lvl6pPr marL="2592000" lvl="5"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6pPr>
            <a:lvl7pPr marL="3024000" lvl="6"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7pPr>
            <a:lvl8pPr marL="3456000" lvl="7"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8pPr>
            <a:lvl9pPr marL="3887999" lvl="8"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9pPr>
          </a:lstStyle>
          <a:p>
            <a:pPr marL="0" indent="0" algn="ctr">
              <a:buFont typeface="StarSymbol"/>
              <a:buNone/>
            </a:pPr>
            <a:r>
              <a:rPr lang="ru-RU" dirty="0" smtClean="0"/>
              <a:t>                                                   </a:t>
            </a:r>
            <a:endParaRPr lang="ru-RU" sz="2000" dirty="0"/>
          </a:p>
        </p:txBody>
      </p:sp>
      <p:sp>
        <p:nvSpPr>
          <p:cNvPr id="9" name="Подзаголовок 2"/>
          <p:cNvSpPr txBox="1">
            <a:spLocks/>
          </p:cNvSpPr>
          <p:nvPr/>
        </p:nvSpPr>
        <p:spPr>
          <a:xfrm>
            <a:off x="5896867" y="891059"/>
            <a:ext cx="3888432" cy="1080120"/>
          </a:xfrm>
          <a:prstGeom prst="rect">
            <a:avLst/>
          </a:prstGeom>
          <a:noFill/>
          <a:ln>
            <a:noFill/>
          </a:ln>
        </p:spPr>
        <p:txBody>
          <a:bodyPr lIns="0" tIns="0" rIns="0" bIns="0" anchor="ctr"/>
          <a:lstStyle>
            <a:defPPr marL="432000" lvl="0" indent="-324000">
              <a:spcBef>
                <a:spcPts val="1417"/>
              </a:spcBef>
              <a:spcAft>
                <a:spcPts val="0"/>
              </a:spcAft>
              <a:buSzPct val="45000"/>
              <a:buFont typeface="StarSymbol"/>
              <a:buNone/>
              <a:defRPr lang="en-US" sz="3200" b="0" i="0" u="none" strike="noStrike" kern="1200" cap="none">
                <a:ln>
                  <a:noFill/>
                </a:ln>
                <a:highlight>
                  <a:scrgbClr r="0" g="0" b="0">
                    <a:alpha val="0"/>
                  </a:scrgbClr>
                </a:highlight>
                <a:latin typeface="Liberation Sans" pitchFamily="18"/>
                <a:ea typeface="Microsoft YaHei" pitchFamily="2"/>
                <a:cs typeface="Mangal" pitchFamily="2"/>
              </a:defRPr>
            </a:defPPr>
            <a:lvl1pPr marL="432000" lvl="0" indent="-324000" hangingPunct="0">
              <a:spcBef>
                <a:spcPts val="1417"/>
              </a:spcBef>
              <a:spcAft>
                <a:spcPts val="0"/>
              </a:spcAft>
              <a:buSzPct val="45000"/>
              <a:buFont typeface="StarSymbol"/>
              <a:buChar char="●"/>
              <a:tabLst/>
              <a:defRPr lang="en-US" sz="3200" b="0" i="0" u="none" strike="noStrike" kern="1200" cap="none">
                <a:ln>
                  <a:noFill/>
                </a:ln>
                <a:highlight>
                  <a:scrgbClr r="0" g="0" b="0">
                    <a:alpha val="0"/>
                  </a:scrgbClr>
                </a:highlight>
                <a:latin typeface="Liberation Sans" pitchFamily="18"/>
                <a:ea typeface="Microsoft YaHei" pitchFamily="2"/>
                <a:cs typeface="Mangal" pitchFamily="2"/>
              </a:defRPr>
            </a:lvl1pPr>
            <a:lvl2pPr marL="864000" lvl="1" indent="-324000">
              <a:spcBef>
                <a:spcPts val="1134"/>
              </a:spcBef>
              <a:spcAft>
                <a:spcPts val="0"/>
              </a:spcAft>
              <a:buSzPct val="45000"/>
              <a:buFont typeface="StarSymbol"/>
              <a:buChar char="●"/>
              <a:defRPr lang="en-US" sz="2800" b="0" i="0" u="none" strike="noStrike" kern="1200" cap="none">
                <a:ln>
                  <a:noFill/>
                </a:ln>
                <a:highlight>
                  <a:scrgbClr r="0" g="0" b="0">
                    <a:alpha val="0"/>
                  </a:scrgbClr>
                </a:highlight>
                <a:latin typeface="Liberation Sans" pitchFamily="18"/>
                <a:ea typeface="Microsoft YaHei" pitchFamily="2"/>
                <a:cs typeface="Mangal" pitchFamily="2"/>
              </a:defRPr>
            </a:lvl2pPr>
            <a:lvl3pPr marL="1295999" lvl="2" indent="-288000">
              <a:spcBef>
                <a:spcPts val="850"/>
              </a:spcBef>
              <a:spcAft>
                <a:spcPts val="0"/>
              </a:spcAft>
              <a:buSzPct val="45000"/>
              <a:buFont typeface="StarSymbol"/>
              <a:buChar char="●"/>
              <a:defRPr lang="en-US" sz="2400" b="0" i="0" u="none" strike="noStrike" kern="1200" cap="none">
                <a:ln>
                  <a:noFill/>
                </a:ln>
                <a:highlight>
                  <a:scrgbClr r="0" g="0" b="0">
                    <a:alpha val="0"/>
                  </a:scrgbClr>
                </a:highlight>
                <a:latin typeface="Liberation Sans" pitchFamily="18"/>
                <a:ea typeface="Microsoft YaHei" pitchFamily="2"/>
                <a:cs typeface="Mangal" pitchFamily="2"/>
              </a:defRPr>
            </a:lvl3pPr>
            <a:lvl4pPr marL="1728000" lvl="3" indent="-216000">
              <a:spcBef>
                <a:spcPts val="567"/>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4pPr>
            <a:lvl5pPr marL="2160000" lvl="4"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5pPr>
            <a:lvl6pPr marL="2592000" lvl="5"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6pPr>
            <a:lvl7pPr marL="3024000" lvl="6"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7pPr>
            <a:lvl8pPr marL="3456000" lvl="7"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8pPr>
            <a:lvl9pPr marL="3887999" lvl="8"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9pPr>
          </a:lstStyle>
          <a:p>
            <a:pPr marL="0" indent="0" algn="ctr">
              <a:buFont typeface="StarSymbol"/>
              <a:buNone/>
            </a:pPr>
            <a:r>
              <a:rPr lang="ru-RU" dirty="0" smtClean="0"/>
              <a:t>                                                  </a:t>
            </a:r>
            <a:endParaRPr lang="ru-RU" sz="2000" dirty="0" smtClean="0"/>
          </a:p>
        </p:txBody>
      </p:sp>
      <p:pic>
        <p:nvPicPr>
          <p:cNvPr id="5122" name="Picture 2" descr="C:\Users\CFUV_107B\Desktop\фото на презу\H5lfGBM6OGPoVRFNxO3VhtOXNRiK2F1cUH_mVXnD4nJRidP8WEQJEyQuYFKmadKHEyzrOBIF.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6657" y="1110629"/>
            <a:ext cx="3744416" cy="247921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CFUV_107B\Desktop\фото на презу\W4JfO0xQEU_Wvq16sJQw7ZrGYEIyD_PSkVnYiS2oNRzjgxXUl5wynEZS_HG2TzG3Hb8fUEA8fzrUKYO749fjRTN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154283"/>
            <a:ext cx="3714903" cy="2477086"/>
          </a:xfrm>
          <a:prstGeom prst="rect">
            <a:avLst/>
          </a:prstGeom>
          <a:noFill/>
          <a:extLst>
            <a:ext uri="{909E8E84-426E-40DD-AFC4-6F175D3DCCD1}">
              <a14:hiddenFill xmlns:a14="http://schemas.microsoft.com/office/drawing/2010/main">
                <a:solidFill>
                  <a:srgbClr val="FFFFFF"/>
                </a:solidFill>
              </a14:hiddenFill>
            </a:ext>
          </a:extLst>
        </p:spPr>
      </p:pic>
      <p:sp>
        <p:nvSpPr>
          <p:cNvPr id="12" name="Подзаголовок 2"/>
          <p:cNvSpPr txBox="1">
            <a:spLocks/>
          </p:cNvSpPr>
          <p:nvPr/>
        </p:nvSpPr>
        <p:spPr>
          <a:xfrm>
            <a:off x="2808064" y="747043"/>
            <a:ext cx="4383631" cy="1819384"/>
          </a:xfrm>
          <a:prstGeom prst="rect">
            <a:avLst/>
          </a:prstGeom>
          <a:noFill/>
          <a:ln>
            <a:noFill/>
          </a:ln>
        </p:spPr>
        <p:txBody>
          <a:bodyPr lIns="0" tIns="0" rIns="0" bIns="0" anchor="ctr"/>
          <a:lstStyle>
            <a:defPPr marL="432000" lvl="0" indent="-324000">
              <a:spcBef>
                <a:spcPts val="1417"/>
              </a:spcBef>
              <a:spcAft>
                <a:spcPts val="0"/>
              </a:spcAft>
              <a:buSzPct val="45000"/>
              <a:buFont typeface="StarSymbol"/>
              <a:buNone/>
              <a:defRPr lang="en-US" sz="3200" b="0" i="0" u="none" strike="noStrike" kern="1200" cap="none">
                <a:ln>
                  <a:noFill/>
                </a:ln>
                <a:highlight>
                  <a:scrgbClr r="0" g="0" b="0">
                    <a:alpha val="0"/>
                  </a:scrgbClr>
                </a:highlight>
                <a:latin typeface="Liberation Sans" pitchFamily="18"/>
                <a:ea typeface="Microsoft YaHei" pitchFamily="2"/>
                <a:cs typeface="Mangal" pitchFamily="2"/>
              </a:defRPr>
            </a:defPPr>
            <a:lvl1pPr marL="432000" lvl="0" indent="-324000" hangingPunct="0">
              <a:spcBef>
                <a:spcPts val="1417"/>
              </a:spcBef>
              <a:spcAft>
                <a:spcPts val="0"/>
              </a:spcAft>
              <a:buSzPct val="45000"/>
              <a:buFont typeface="StarSymbol"/>
              <a:buChar char="●"/>
              <a:tabLst/>
              <a:defRPr lang="en-US" sz="3200" b="0" i="0" u="none" strike="noStrike" kern="1200" cap="none">
                <a:ln>
                  <a:noFill/>
                </a:ln>
                <a:highlight>
                  <a:scrgbClr r="0" g="0" b="0">
                    <a:alpha val="0"/>
                  </a:scrgbClr>
                </a:highlight>
                <a:latin typeface="Liberation Sans" pitchFamily="18"/>
                <a:ea typeface="Microsoft YaHei" pitchFamily="2"/>
                <a:cs typeface="Mangal" pitchFamily="2"/>
              </a:defRPr>
            </a:lvl1pPr>
            <a:lvl2pPr marL="864000" lvl="1" indent="-324000">
              <a:spcBef>
                <a:spcPts val="1134"/>
              </a:spcBef>
              <a:spcAft>
                <a:spcPts val="0"/>
              </a:spcAft>
              <a:buSzPct val="45000"/>
              <a:buFont typeface="StarSymbol"/>
              <a:buChar char="●"/>
              <a:defRPr lang="en-US" sz="2800" b="0" i="0" u="none" strike="noStrike" kern="1200" cap="none">
                <a:ln>
                  <a:noFill/>
                </a:ln>
                <a:highlight>
                  <a:scrgbClr r="0" g="0" b="0">
                    <a:alpha val="0"/>
                  </a:scrgbClr>
                </a:highlight>
                <a:latin typeface="Liberation Sans" pitchFamily="18"/>
                <a:ea typeface="Microsoft YaHei" pitchFamily="2"/>
                <a:cs typeface="Mangal" pitchFamily="2"/>
              </a:defRPr>
            </a:lvl2pPr>
            <a:lvl3pPr marL="1295999" lvl="2" indent="-288000">
              <a:spcBef>
                <a:spcPts val="850"/>
              </a:spcBef>
              <a:spcAft>
                <a:spcPts val="0"/>
              </a:spcAft>
              <a:buSzPct val="45000"/>
              <a:buFont typeface="StarSymbol"/>
              <a:buChar char="●"/>
              <a:defRPr lang="en-US" sz="2400" b="0" i="0" u="none" strike="noStrike" kern="1200" cap="none">
                <a:ln>
                  <a:noFill/>
                </a:ln>
                <a:highlight>
                  <a:scrgbClr r="0" g="0" b="0">
                    <a:alpha val="0"/>
                  </a:scrgbClr>
                </a:highlight>
                <a:latin typeface="Liberation Sans" pitchFamily="18"/>
                <a:ea typeface="Microsoft YaHei" pitchFamily="2"/>
                <a:cs typeface="Mangal" pitchFamily="2"/>
              </a:defRPr>
            </a:lvl3pPr>
            <a:lvl4pPr marL="1728000" lvl="3" indent="-216000">
              <a:spcBef>
                <a:spcPts val="567"/>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4pPr>
            <a:lvl5pPr marL="2160000" lvl="4"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5pPr>
            <a:lvl6pPr marL="2592000" lvl="5"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6pPr>
            <a:lvl7pPr marL="3024000" lvl="6"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7pPr>
            <a:lvl8pPr marL="3456000" lvl="7"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8pPr>
            <a:lvl9pPr marL="3887999" lvl="8"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9pPr>
          </a:lstStyle>
          <a:p>
            <a:pPr marL="0" indent="0" algn="ctr">
              <a:buFont typeface="StarSymbol"/>
              <a:buNone/>
            </a:pPr>
            <a:r>
              <a:rPr lang="ru-RU" dirty="0" smtClean="0"/>
              <a:t>                                                   </a:t>
            </a:r>
            <a:r>
              <a:rPr lang="ru-RU" sz="2000" dirty="0" smtClean="0"/>
              <a:t>Форумы добровольчества «</a:t>
            </a:r>
            <a:r>
              <a:rPr lang="ru-RU" sz="2000" dirty="0" err="1" smtClean="0"/>
              <a:t>Вкоманде</a:t>
            </a:r>
            <a:r>
              <a:rPr lang="ru-RU" sz="2000" dirty="0" smtClean="0"/>
              <a:t> добра» и </a:t>
            </a:r>
          </a:p>
          <a:p>
            <a:pPr marL="0" indent="0" algn="ctr">
              <a:buFont typeface="StarSymbol"/>
              <a:buNone/>
            </a:pPr>
            <a:r>
              <a:rPr lang="ru-RU" sz="2000" dirty="0" smtClean="0"/>
              <a:t> «</a:t>
            </a:r>
            <a:r>
              <a:rPr lang="ru-RU" sz="2000" dirty="0" err="1" smtClean="0"/>
              <a:t>Вкоманде</a:t>
            </a:r>
            <a:r>
              <a:rPr lang="ru-RU" sz="2000" dirty="0" smtClean="0"/>
              <a:t> добра 2.0»</a:t>
            </a:r>
            <a:endParaRPr lang="ru-RU" sz="2000" dirty="0"/>
          </a:p>
        </p:txBody>
      </p:sp>
    </p:spTree>
    <p:extLst>
      <p:ext uri="{BB962C8B-B14F-4D97-AF65-F5344CB8AC3E}">
        <p14:creationId xmlns:p14="http://schemas.microsoft.com/office/powerpoint/2010/main" val="532190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ru-RU" sz="2800" dirty="0" smtClean="0">
                <a:solidFill>
                  <a:schemeClr val="tx2"/>
                </a:solidFill>
              </a:rPr>
              <a:t>Крымский федеральный университет </a:t>
            </a:r>
            <a:br>
              <a:rPr lang="ru-RU" sz="2800" dirty="0" smtClean="0">
                <a:solidFill>
                  <a:schemeClr val="tx2"/>
                </a:solidFill>
              </a:rPr>
            </a:br>
            <a:r>
              <a:rPr lang="ru-RU" sz="2800" dirty="0" smtClean="0">
                <a:solidFill>
                  <a:schemeClr val="tx2"/>
                </a:solidFill>
              </a:rPr>
              <a:t>им. В.И. Вернадского</a:t>
            </a:r>
            <a:endParaRPr lang="en-US" sz="2800" dirty="0">
              <a:solidFill>
                <a:schemeClr val="tx2"/>
              </a:solidFill>
            </a:endParaRPr>
          </a:p>
        </p:txBody>
      </p:sp>
      <p:sp>
        <p:nvSpPr>
          <p:cNvPr id="3" name="Подзаголовок 2"/>
          <p:cNvSpPr txBox="1">
            <a:spLocks noGrp="1"/>
          </p:cNvSpPr>
          <p:nvPr>
            <p:ph type="subTitle" idx="4294967295"/>
          </p:nvPr>
        </p:nvSpPr>
        <p:spPr>
          <a:xfrm>
            <a:off x="4824288" y="1323107"/>
            <a:ext cx="5616377" cy="864096"/>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lgn="ctr">
              <a:buNone/>
            </a:pPr>
            <a:r>
              <a:rPr lang="ru-RU" dirty="0" smtClean="0"/>
              <a:t>   </a:t>
            </a:r>
            <a:r>
              <a:rPr lang="ru-RU" dirty="0" smtClean="0"/>
              <a:t>Проект </a:t>
            </a:r>
          </a:p>
          <a:p>
            <a:pPr marL="0" indent="0" algn="ctr">
              <a:buNone/>
            </a:pPr>
            <a:r>
              <a:rPr lang="ru-RU" dirty="0" smtClean="0"/>
              <a:t>«</a:t>
            </a:r>
            <a:r>
              <a:rPr lang="ru-RU" dirty="0" smtClean="0"/>
              <a:t>Маяк добровольчества»</a:t>
            </a:r>
            <a:endParaRPr lang="en-US" sz="2400" dirty="0"/>
          </a:p>
        </p:txBody>
      </p:sp>
      <p:pic>
        <p:nvPicPr>
          <p:cNvPr id="6" name="Изображение 16" descr="герб новый цвет"/>
          <p:cNvPicPr>
            <a:picLocks noChangeAspect="1"/>
          </p:cNvPicPr>
          <p:nvPr/>
        </p:nvPicPr>
        <p:blipFill>
          <a:blip r:embed="rId3"/>
          <a:stretch>
            <a:fillRect/>
          </a:stretch>
        </p:blipFill>
        <p:spPr>
          <a:xfrm>
            <a:off x="503808" y="242987"/>
            <a:ext cx="1055601" cy="864096"/>
          </a:xfrm>
          <a:prstGeom prst="rect">
            <a:avLst/>
          </a:prstGeom>
        </p:spPr>
      </p:pic>
      <p:sp>
        <p:nvSpPr>
          <p:cNvPr id="7" name="Подзаголовок 2"/>
          <p:cNvSpPr txBox="1">
            <a:spLocks/>
          </p:cNvSpPr>
          <p:nvPr/>
        </p:nvSpPr>
        <p:spPr>
          <a:xfrm>
            <a:off x="6048424" y="3544916"/>
            <a:ext cx="3744416" cy="864096"/>
          </a:xfrm>
          <a:prstGeom prst="rect">
            <a:avLst/>
          </a:prstGeom>
          <a:noFill/>
          <a:ln>
            <a:noFill/>
          </a:ln>
        </p:spPr>
        <p:txBody>
          <a:bodyPr lIns="0" tIns="0" rIns="0" bIns="0" anchor="ctr"/>
          <a:lstStyle>
            <a:defPPr marL="432000" lvl="0" indent="-324000">
              <a:spcBef>
                <a:spcPts val="1417"/>
              </a:spcBef>
              <a:spcAft>
                <a:spcPts val="0"/>
              </a:spcAft>
              <a:buSzPct val="45000"/>
              <a:buFont typeface="StarSymbol"/>
              <a:buNone/>
              <a:defRPr lang="en-US" sz="3200" b="0" i="0" u="none" strike="noStrike" kern="1200" cap="none">
                <a:ln>
                  <a:noFill/>
                </a:ln>
                <a:highlight>
                  <a:scrgbClr r="0" g="0" b="0">
                    <a:alpha val="0"/>
                  </a:scrgbClr>
                </a:highlight>
                <a:latin typeface="Liberation Sans" pitchFamily="18"/>
                <a:ea typeface="Microsoft YaHei" pitchFamily="2"/>
                <a:cs typeface="Mangal" pitchFamily="2"/>
              </a:defRPr>
            </a:defPPr>
            <a:lvl1pPr marL="432000" lvl="0" indent="-324000" hangingPunct="0">
              <a:spcBef>
                <a:spcPts val="1417"/>
              </a:spcBef>
              <a:spcAft>
                <a:spcPts val="0"/>
              </a:spcAft>
              <a:buSzPct val="45000"/>
              <a:buFont typeface="StarSymbol"/>
              <a:buChar char="●"/>
              <a:tabLst/>
              <a:defRPr lang="en-US" sz="3200" b="0" i="0" u="none" strike="noStrike" kern="1200" cap="none">
                <a:ln>
                  <a:noFill/>
                </a:ln>
                <a:highlight>
                  <a:scrgbClr r="0" g="0" b="0">
                    <a:alpha val="0"/>
                  </a:scrgbClr>
                </a:highlight>
                <a:latin typeface="Liberation Sans" pitchFamily="18"/>
                <a:ea typeface="Microsoft YaHei" pitchFamily="2"/>
                <a:cs typeface="Mangal" pitchFamily="2"/>
              </a:defRPr>
            </a:lvl1pPr>
            <a:lvl2pPr marL="864000" lvl="1" indent="-324000">
              <a:spcBef>
                <a:spcPts val="1134"/>
              </a:spcBef>
              <a:spcAft>
                <a:spcPts val="0"/>
              </a:spcAft>
              <a:buSzPct val="45000"/>
              <a:buFont typeface="StarSymbol"/>
              <a:buChar char="●"/>
              <a:defRPr lang="en-US" sz="2800" b="0" i="0" u="none" strike="noStrike" kern="1200" cap="none">
                <a:ln>
                  <a:noFill/>
                </a:ln>
                <a:highlight>
                  <a:scrgbClr r="0" g="0" b="0">
                    <a:alpha val="0"/>
                  </a:scrgbClr>
                </a:highlight>
                <a:latin typeface="Liberation Sans" pitchFamily="18"/>
                <a:ea typeface="Microsoft YaHei" pitchFamily="2"/>
                <a:cs typeface="Mangal" pitchFamily="2"/>
              </a:defRPr>
            </a:lvl2pPr>
            <a:lvl3pPr marL="1295999" lvl="2" indent="-288000">
              <a:spcBef>
                <a:spcPts val="850"/>
              </a:spcBef>
              <a:spcAft>
                <a:spcPts val="0"/>
              </a:spcAft>
              <a:buSzPct val="45000"/>
              <a:buFont typeface="StarSymbol"/>
              <a:buChar char="●"/>
              <a:defRPr lang="en-US" sz="2400" b="0" i="0" u="none" strike="noStrike" kern="1200" cap="none">
                <a:ln>
                  <a:noFill/>
                </a:ln>
                <a:highlight>
                  <a:scrgbClr r="0" g="0" b="0">
                    <a:alpha val="0"/>
                  </a:scrgbClr>
                </a:highlight>
                <a:latin typeface="Liberation Sans" pitchFamily="18"/>
                <a:ea typeface="Microsoft YaHei" pitchFamily="2"/>
                <a:cs typeface="Mangal" pitchFamily="2"/>
              </a:defRPr>
            </a:lvl3pPr>
            <a:lvl4pPr marL="1728000" lvl="3" indent="-216000">
              <a:spcBef>
                <a:spcPts val="567"/>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4pPr>
            <a:lvl5pPr marL="2160000" lvl="4"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5pPr>
            <a:lvl6pPr marL="2592000" lvl="5"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6pPr>
            <a:lvl7pPr marL="3024000" lvl="6"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7pPr>
            <a:lvl8pPr marL="3456000" lvl="7"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8pPr>
            <a:lvl9pPr marL="3887999" lvl="8" indent="-216000">
              <a:spcBef>
                <a:spcPts val="283"/>
              </a:spcBef>
              <a:spcAft>
                <a:spcPts val="0"/>
              </a:spcAft>
              <a:buSzPct val="45000"/>
              <a:buFont typeface="StarSymbol"/>
              <a:buChar char="●"/>
              <a:defRPr lang="en-US" sz="2000" b="0" i="0" u="none" strike="noStrike" kern="1200" cap="none">
                <a:ln>
                  <a:noFill/>
                </a:ln>
                <a:highlight>
                  <a:scrgbClr r="0" g="0" b="0">
                    <a:alpha val="0"/>
                  </a:scrgbClr>
                </a:highlight>
                <a:latin typeface="Liberation Sans" pitchFamily="18"/>
                <a:ea typeface="Microsoft YaHei" pitchFamily="2"/>
                <a:cs typeface="Mangal" pitchFamily="2"/>
              </a:defRPr>
            </a:lvl9pPr>
          </a:lstStyle>
          <a:p>
            <a:pPr marL="0" indent="0" algn="ctr">
              <a:buFont typeface="StarSymbol"/>
              <a:buNone/>
            </a:pPr>
            <a:r>
              <a:rPr lang="ru-RU" dirty="0" smtClean="0"/>
              <a:t>                                                   </a:t>
            </a:r>
            <a:r>
              <a:rPr lang="ru-RU" sz="1800" dirty="0" smtClean="0"/>
              <a:t>Проект направлен на адаптацию иностранных студентов и вовлечении их в добровольческую деятельность</a:t>
            </a:r>
            <a:endParaRPr lang="ru-RU" sz="1800" dirty="0"/>
          </a:p>
        </p:txBody>
      </p:sp>
      <p:pic>
        <p:nvPicPr>
          <p:cNvPr id="7170" name="Picture 2" descr="C:\Users\CFUV_107B\Desktop\фото на презу\pxnESBt2KAhEY8LQxdRKYRmXOjtWJT8zLtj58rFcGj76JjnFGvMbYYUwyORFCzN1927eWwLtbTLhufeB7HRFZO0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00758"/>
            <a:ext cx="5112320"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401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1168</TotalTime>
  <Words>218</Words>
  <Application>Microsoft Office PowerPoint</Application>
  <PresentationFormat>Произвольный</PresentationFormat>
  <Paragraphs>31</Paragraphs>
  <Slides>9</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Default</vt:lpstr>
      <vt:lpstr>ФГАОУ ВО «КФУ им. В.И. Вернадского»</vt:lpstr>
      <vt:lpstr>ФГАОУ ВО «КФУ им. В.И. Вернадского»</vt:lpstr>
      <vt:lpstr>Крымский федеральный университет  им. В.И. Вернадского</vt:lpstr>
      <vt:lpstr>Крымский федеральный университет  им. В.И. Вернадского</vt:lpstr>
      <vt:lpstr>Крымский федеральный университет  им. В.И. Вернадского</vt:lpstr>
      <vt:lpstr>Крымский федеральный университет  им. В.И. Вернадского</vt:lpstr>
      <vt:lpstr>Крымский федеральный университет  им. В.И. Вернадского</vt:lpstr>
      <vt:lpstr>Крымский федеральный университет  им. В.И. Вернадского</vt:lpstr>
      <vt:lpstr>Крымский федеральный университет  им. В.И. Вернадского</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Крымский федеральный университет  им. В.И. Вернадского</dc:title>
  <dc:creator>CFUV_107B</dc:creator>
  <cp:lastModifiedBy>CFUV_107B</cp:lastModifiedBy>
  <cp:revision>11</cp:revision>
  <dcterms:created xsi:type="dcterms:W3CDTF">2017-10-20T23:41:18Z</dcterms:created>
  <dcterms:modified xsi:type="dcterms:W3CDTF">2023-01-31T13:22:10Z</dcterms:modified>
</cp:coreProperties>
</file>