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3116"/>
            <a:ext cx="9144000" cy="1828800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Объективный взгляд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2212848" cy="8308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 проекта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00034" y="1643050"/>
            <a:ext cx="2209800" cy="40005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2020-2021 год поднять уровень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медиа-волонтерства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г. Тула и области с образовательных мероприятий.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Без названия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7442" b="7442"/>
          <a:stretch>
            <a:fillRect/>
          </a:stretch>
        </p:blipFill>
        <p:spPr>
          <a:xfrm rot="420000">
            <a:off x="3437058" y="1123958"/>
            <a:ext cx="4617720" cy="393192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85794"/>
            <a:ext cx="8501122" cy="5262979"/>
          </a:xfrm>
          <a:prstGeom prst="rect">
            <a:avLst/>
          </a:prstGeo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Основная цель проекта: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предполагает проведение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медиа-школы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волонтера, которая решит проблему нехватки волонтеров в сфере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Проект поможет приобрести знания и умения молодежи в этой сфере.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рамках проекта пройдут лекции, мастер-классы, тренинги, деловые игры, практические занятия, пленарные сессии направленные на продвижение в социальных сетях, создание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контента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основы телевизионного и газетного жанра, фотосъемка и редактирование, ведение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вебинара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основы видеомонтажа.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завершении проекта создание команды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медиа-волонтеров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 навыками и умением работать в этой сфере и освещение мероприятий г. Тулы и области.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25</Words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Объективный взгляд</vt:lpstr>
      <vt:lpstr>Цель проекта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Объективный взгляд</dc:title>
  <dc:creator>Пользователь</dc:creator>
  <cp:lastModifiedBy>Пользователь</cp:lastModifiedBy>
  <cp:revision>2</cp:revision>
  <dcterms:created xsi:type="dcterms:W3CDTF">2020-04-28T17:11:16Z</dcterms:created>
  <dcterms:modified xsi:type="dcterms:W3CDTF">2020-04-28T17:25:02Z</dcterms:modified>
</cp:coreProperties>
</file>