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8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07" r:id="rId2"/>
    <p:sldMasterId id="2147483776" r:id="rId3"/>
  </p:sldMasterIdLst>
  <p:notesMasterIdLst>
    <p:notesMasterId r:id="rId13"/>
  </p:notesMasterIdLst>
  <p:sldIdLst>
    <p:sldId id="335" r:id="rId4"/>
    <p:sldId id="266" r:id="rId5"/>
    <p:sldId id="347" r:id="rId6"/>
    <p:sldId id="346" r:id="rId7"/>
    <p:sldId id="312" r:id="rId8"/>
    <p:sldId id="348" r:id="rId9"/>
    <p:sldId id="349" r:id="rId10"/>
    <p:sldId id="351" r:id="rId11"/>
    <p:sldId id="345" r:id="rId12"/>
  </p:sldIdLst>
  <p:sldSz cx="18288000" cy="10285413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68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-1075" y="-288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5A974-2B9D-4DE7-B1FD-B969DD33CD5E}" type="datetimeFigureOut">
              <a:rPr kumimoji="1" lang="ja-JP" altLang="en-US" smtClean="0"/>
              <a:pPr/>
              <a:t>2024/1/16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E44EA-33D9-406B-AA52-45755D8D5CB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46910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5322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175068" y="1789908"/>
            <a:ext cx="5631544" cy="53702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972457" y="1499621"/>
            <a:ext cx="6937829" cy="7286170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9600" baseline="0">
                <a:latin typeface="+mj-lt"/>
              </a:defRPr>
            </a:lvl1pPr>
          </a:lstStyle>
          <a:p>
            <a:r>
              <a:rPr kumimoji="1" lang="en-US" altLang="ja-JP" dirty="0"/>
              <a:t>Slide Title 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774441" y="1659280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0175068" y="2283396"/>
            <a:ext cx="5631544" cy="391883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0175068" y="3242675"/>
            <a:ext cx="5631544" cy="53702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8774441" y="3112047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0175068" y="3736163"/>
            <a:ext cx="5631544" cy="391883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0175068" y="4695442"/>
            <a:ext cx="5631544" cy="53702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774441" y="4564814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0175068" y="5188930"/>
            <a:ext cx="5631544" cy="391883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0175068" y="6148209"/>
            <a:ext cx="5631544" cy="53702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8774441" y="6017581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36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10175068" y="6641697"/>
            <a:ext cx="5631544" cy="391883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0175068" y="7600976"/>
            <a:ext cx="5631544" cy="53702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774441" y="7470348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39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0175068" y="8094464"/>
            <a:ext cx="5631544" cy="391883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1579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25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75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25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375"/>
                            </p:stCondLst>
                            <p:childTnLst>
                              <p:par>
                                <p:cTn id="6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  <p:bldP spid="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972457" y="1499621"/>
            <a:ext cx="6937829" cy="7286170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9600" baseline="0">
                <a:latin typeface="+mj-lt"/>
              </a:defRPr>
            </a:lvl1pPr>
          </a:lstStyle>
          <a:p>
            <a:r>
              <a:rPr kumimoji="1" lang="en-US" altLang="ja-JP" dirty="0"/>
              <a:t>Slide Title 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050541" y="1659280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451167" y="1659280"/>
            <a:ext cx="7846233" cy="1161141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8050541" y="3112047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451167" y="3112047"/>
            <a:ext cx="7846233" cy="1161141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050541" y="4564814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9451167" y="4564814"/>
            <a:ext cx="7846233" cy="1161141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8050541" y="6017581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36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9451167" y="6017581"/>
            <a:ext cx="7846233" cy="1161141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050541" y="7470348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39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9451167" y="7470348"/>
            <a:ext cx="7846233" cy="1161141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2221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25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75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25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375"/>
                            </p:stCondLst>
                            <p:childTnLst>
                              <p:par>
                                <p:cTn id="4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78972" y="478973"/>
            <a:ext cx="8171542" cy="9361714"/>
          </a:xfrm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8" name="タイトル 1"/>
          <p:cNvSpPr>
            <a:spLocks noGrp="1"/>
          </p:cNvSpPr>
          <p:nvPr>
            <p:ph type="title" hasCustomPrompt="1"/>
          </p:nvPr>
        </p:nvSpPr>
        <p:spPr>
          <a:xfrm>
            <a:off x="7707085" y="2191657"/>
            <a:ext cx="9802733" cy="4348244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9600" baseline="0">
                <a:latin typeface="+mj-lt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955314" y="6734969"/>
            <a:ext cx="8554505" cy="1964531"/>
          </a:xfrm>
        </p:spPr>
        <p:txBody>
          <a:bodyPr numCol="1" spcCol="360000" anchor="t">
            <a:normAutofit/>
          </a:bodyPr>
          <a:lstStyle>
            <a:lvl1pPr algn="l">
              <a:spcBef>
                <a:spcPts val="120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2947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75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905501" y="1066800"/>
            <a:ext cx="11051367" cy="5473101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9600" baseline="0">
                <a:latin typeface="+mj-lt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905500" y="6734969"/>
            <a:ext cx="11051367" cy="1964531"/>
          </a:xfrm>
        </p:spPr>
        <p:txBody>
          <a:bodyPr numCol="1" spcCol="360000" anchor="t">
            <a:normAutofit/>
          </a:bodyPr>
          <a:lstStyle>
            <a:lvl1pPr algn="l">
              <a:spcBef>
                <a:spcPts val="120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457825" cy="10285413"/>
          </a:xfrm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65119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75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and tex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41563"/>
            <a:ext cx="18288000" cy="7402286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46742" y="1"/>
            <a:ext cx="8839201" cy="4829260"/>
          </a:xfrm>
          <a:solidFill>
            <a:schemeClr val="tx1"/>
          </a:solidFill>
        </p:spPr>
        <p:txBody>
          <a:bodyPr numCol="1" spcCol="360000" anchor="t">
            <a:normAutofit/>
          </a:bodyPr>
          <a:lstStyle>
            <a:lvl1pPr algn="l">
              <a:spcBef>
                <a:spcPts val="120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タイトル 1"/>
          <p:cNvSpPr>
            <a:spLocks noGrp="1"/>
          </p:cNvSpPr>
          <p:nvPr>
            <p:ph type="title" hasCustomPrompt="1"/>
          </p:nvPr>
        </p:nvSpPr>
        <p:spPr>
          <a:xfrm>
            <a:off x="246742" y="449943"/>
            <a:ext cx="8839201" cy="4379317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216571" y="7402286"/>
            <a:ext cx="9071430" cy="1836646"/>
          </a:xfrm>
          <a:solidFill>
            <a:schemeClr val="tx1"/>
          </a:solidFill>
        </p:spPr>
        <p:txBody>
          <a:bodyPr numCol="1" spcCol="360000" anchor="t">
            <a:normAutofit/>
          </a:bodyPr>
          <a:lstStyle>
            <a:lvl1pPr algn="l">
              <a:spcBef>
                <a:spcPts val="120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9405257" y="7402286"/>
            <a:ext cx="8406754" cy="1836646"/>
          </a:xfrm>
        </p:spPr>
        <p:txBody>
          <a:bodyPr numCol="1" spcCol="360000" anchor="ctr">
            <a:normAutofit/>
          </a:bodyPr>
          <a:lstStyle>
            <a:lvl1pPr algn="l">
              <a:spcBef>
                <a:spcPts val="120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5588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25"/>
                            </p:stCondLst>
                            <p:childTnLst>
                              <p:par>
                                <p:cTn id="1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75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 animBg="1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and tex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41563"/>
            <a:ext cx="18288000" cy="7402286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0" name="タイトル 1"/>
          <p:cNvSpPr>
            <a:spLocks noGrp="1"/>
          </p:cNvSpPr>
          <p:nvPr>
            <p:ph type="title" hasCustomPrompt="1"/>
          </p:nvPr>
        </p:nvSpPr>
        <p:spPr>
          <a:xfrm>
            <a:off x="398207" y="1500555"/>
            <a:ext cx="8687738" cy="7402286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80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9405257" y="6699802"/>
            <a:ext cx="8406754" cy="1836646"/>
          </a:xfrm>
        </p:spPr>
        <p:txBody>
          <a:bodyPr numCol="1" spcCol="360000" anchor="b">
            <a:normAutofit/>
          </a:bodyPr>
          <a:lstStyle>
            <a:lvl1pPr algn="l">
              <a:spcBef>
                <a:spcPts val="120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0603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75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and tex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8288000" cy="5123543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6229" y="7750464"/>
            <a:ext cx="14775543" cy="1371871"/>
          </a:xfrm>
        </p:spPr>
        <p:txBody>
          <a:bodyPr numCol="1" spcCol="360000" anchor="t">
            <a:normAutofit/>
          </a:bodyPr>
          <a:lstStyle>
            <a:lvl1pPr algn="ctr">
              <a:spcBef>
                <a:spcPts val="120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441097" y="4187907"/>
            <a:ext cx="15428687" cy="1904306"/>
          </a:xfrm>
          <a:solidFill>
            <a:schemeClr val="tx1"/>
          </a:solidFill>
        </p:spPr>
        <p:txBody>
          <a:bodyPr numCol="1" spcCol="360000" anchor="t">
            <a:normAutofit/>
          </a:bodyPr>
          <a:lstStyle>
            <a:lvl1pPr algn="l">
              <a:spcBef>
                <a:spcPts val="120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タイトル 1"/>
          <p:cNvSpPr>
            <a:spLocks noGrp="1"/>
          </p:cNvSpPr>
          <p:nvPr>
            <p:ph type="title" hasCustomPrompt="1"/>
          </p:nvPr>
        </p:nvSpPr>
        <p:spPr>
          <a:xfrm>
            <a:off x="1767668" y="4467571"/>
            <a:ext cx="14775544" cy="161286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611086" y="6212221"/>
            <a:ext cx="14932126" cy="1418235"/>
          </a:xfrm>
        </p:spPr>
        <p:txBody>
          <a:bodyPr numCol="1" spcCol="360000" anchor="b">
            <a:normAutofit/>
          </a:bodyPr>
          <a:lstStyle>
            <a:lvl1pPr algn="ctr">
              <a:spcBef>
                <a:spcPts val="1200"/>
              </a:spcBef>
              <a:defRPr sz="3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0440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75"/>
                            </p:stCondLst>
                            <p:childTnLst>
                              <p:par>
                                <p:cTn id="1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75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1509486"/>
            <a:ext cx="18288000" cy="3718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783770" y="0"/>
            <a:ext cx="7112001" cy="7620000"/>
          </a:xfrm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8432800" y="1669144"/>
            <a:ext cx="9042402" cy="2786742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432800" y="5740268"/>
            <a:ext cx="9042402" cy="3381828"/>
          </a:xfrm>
        </p:spPr>
        <p:txBody>
          <a:bodyPr numCol="1" spcCol="360000" anchor="t">
            <a:normAutofit/>
          </a:bodyPr>
          <a:lstStyle>
            <a:lvl1pPr marL="285750" indent="-285750" algn="l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783770" y="7783178"/>
            <a:ext cx="7112001" cy="1738193"/>
          </a:xfrm>
        </p:spPr>
        <p:txBody>
          <a:bodyPr numCol="1" spcCol="360000" anchor="t">
            <a:normAutofit/>
          </a:bodyPr>
          <a:lstStyle>
            <a:lvl1pPr marL="285750" indent="-285750" algn="l">
              <a:spcBef>
                <a:spcPts val="1200"/>
              </a:spcBef>
              <a:buClr>
                <a:schemeClr val="bg2">
                  <a:lumMod val="90000"/>
                </a:schemeClr>
              </a:buClr>
              <a:buFont typeface="Wingdings" panose="05000000000000000000" pitchFamily="2" charset="2"/>
              <a:buChar char="n"/>
              <a:defRPr sz="16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8461828" y="4223658"/>
            <a:ext cx="9042402" cy="899884"/>
          </a:xfrm>
        </p:spPr>
        <p:txBody>
          <a:bodyPr numCol="1" spcCol="360000" anchor="t">
            <a:noAutofit/>
          </a:bodyPr>
          <a:lstStyle>
            <a:lvl1pPr marL="0" indent="0" algn="l">
              <a:spcBef>
                <a:spcPts val="1200"/>
              </a:spcBef>
              <a:buClr>
                <a:schemeClr val="accent1"/>
              </a:buClr>
              <a:buFontTx/>
              <a:buNone/>
              <a:defRPr sz="3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7042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75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75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75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  <p:bldP spid="6" grpId="0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591457" y="688851"/>
            <a:ext cx="9942286" cy="4475627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004458" y="43543"/>
            <a:ext cx="7529286" cy="10241870"/>
          </a:xfrm>
          <a:effectLst>
            <a:outerShdw blurRad="101600" dist="76200" dir="10800000" algn="r" rotWithShape="0">
              <a:schemeClr val="tx1">
                <a:alpha val="93000"/>
              </a:schemeClr>
            </a:outerShdw>
          </a:effectLst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929258" y="4335712"/>
            <a:ext cx="6499326" cy="4314802"/>
          </a:xfrm>
        </p:spPr>
        <p:txBody>
          <a:bodyPr numCol="1" spcCol="360000" anchor="t">
            <a:normAutofit/>
          </a:bodyPr>
          <a:lstStyle>
            <a:lvl1pPr marL="285750" indent="-285750" algn="l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0929258" y="3435827"/>
            <a:ext cx="6499326" cy="899884"/>
          </a:xfrm>
        </p:spPr>
        <p:txBody>
          <a:bodyPr numCol="1" spcCol="360000" anchor="t">
            <a:noAutofit/>
          </a:bodyPr>
          <a:lstStyle>
            <a:lvl1pPr marL="0" indent="0" algn="l">
              <a:spcBef>
                <a:spcPts val="1200"/>
              </a:spcBef>
              <a:buClr>
                <a:schemeClr val="accent1"/>
              </a:buClr>
              <a:buFontTx/>
              <a:buNone/>
              <a:defRPr sz="3200">
                <a:solidFill>
                  <a:schemeClr val="bg1"/>
                </a:solidFill>
                <a:latin typeface="Roboto Bold" pitchFamily="2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2852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75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75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and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>
            <a:spLocks noGrp="1"/>
          </p:cNvSpPr>
          <p:nvPr>
            <p:ph type="title" hasCustomPrompt="1"/>
          </p:nvPr>
        </p:nvSpPr>
        <p:spPr>
          <a:xfrm>
            <a:off x="775021" y="531190"/>
            <a:ext cx="16737958" cy="161286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081603" y="1209822"/>
            <a:ext cx="6124794" cy="9075591"/>
          </a:xfrm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775021" y="2965656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775021" y="3488176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775021" y="6150295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775021" y="6672815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2432977" y="2965656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12432977" y="3488176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2432977" y="6150295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2432977" y="6672815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3289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25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25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25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25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75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75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325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25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75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775021" y="531190"/>
            <a:ext cx="16737958" cy="161286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2419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8288000" cy="5141913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757714" y="4100052"/>
            <a:ext cx="12772572" cy="1749509"/>
          </a:xfrm>
          <a:solidFill>
            <a:schemeClr val="tx1"/>
          </a:solidFill>
        </p:spPr>
        <p:txBody>
          <a:bodyPr numCol="1" spcCol="360000" anchor="t">
            <a:normAutofit/>
          </a:bodyPr>
          <a:lstStyle>
            <a:lvl1pPr algn="l">
              <a:spcBef>
                <a:spcPts val="120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3009900" y="4254501"/>
            <a:ext cx="12268200" cy="16128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015999" y="6281739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015999" y="6804259"/>
            <a:ext cx="5080002" cy="212210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603999" y="6281739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603999" y="6804259"/>
            <a:ext cx="5080002" cy="212210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2191999" y="6267232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2191999" y="6789752"/>
            <a:ext cx="5080002" cy="212210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7609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75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25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75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775021" y="4336274"/>
            <a:ext cx="16737958" cy="161286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75020" y="1330553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775020" y="1853073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602507" y="1316046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602507" y="1838566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2432977" y="1301539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2432977" y="1824059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775020" y="6417420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775020" y="6939940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6602507" y="6402913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6602507" y="6925433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2432977" y="6388406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2432977" y="6910926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2682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25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25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25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75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75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25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325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75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75"/>
                            </p:stCondLst>
                            <p:childTnLst>
                              <p:par>
                                <p:cTn id="4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325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25"/>
                            </p:stCondLst>
                            <p:childTnLst>
                              <p:par>
                                <p:cTn id="5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75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75020" y="2964185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775020" y="3486705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602507" y="2949678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602507" y="3472198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2432977" y="2935171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2432977" y="3457691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775020" y="6008825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775020" y="6531345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6602507" y="5994318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6602507" y="6516838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2432977" y="5979811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2432977" y="6502331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775021" y="531190"/>
            <a:ext cx="16737958" cy="161286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827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25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25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25"/>
                            </p:stCondLst>
                            <p:childTnLst>
                              <p:par>
                                <p:cTn id="1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75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75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25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325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75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75"/>
                            </p:stCondLst>
                            <p:childTnLst>
                              <p:par>
                                <p:cTn id="4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325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25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75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</p:bld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775022" y="2993922"/>
            <a:ext cx="5419301" cy="3318388"/>
          </a:xfrm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775021" y="531190"/>
            <a:ext cx="16737958" cy="161286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181449" y="5987152"/>
            <a:ext cx="4652385" cy="650315"/>
          </a:xfrm>
          <a:solidFill>
            <a:schemeClr val="tx1"/>
          </a:solidFill>
        </p:spPr>
        <p:txBody>
          <a:bodyPr numCol="1" spcCol="360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775021" y="6667584"/>
            <a:ext cx="5419301" cy="22859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6434349" y="2993922"/>
            <a:ext cx="5419301" cy="3318388"/>
          </a:xfrm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6840776" y="5987152"/>
            <a:ext cx="4652385" cy="650315"/>
          </a:xfrm>
          <a:solidFill>
            <a:schemeClr val="tx1"/>
          </a:solidFill>
        </p:spPr>
        <p:txBody>
          <a:bodyPr numCol="1" spcCol="360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6434348" y="6667584"/>
            <a:ext cx="5419301" cy="22859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12093675" y="2993922"/>
            <a:ext cx="5419301" cy="3318388"/>
          </a:xfrm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2500102" y="5987152"/>
            <a:ext cx="4652385" cy="650315"/>
          </a:xfrm>
          <a:solidFill>
            <a:schemeClr val="tx1"/>
          </a:solidFill>
        </p:spPr>
        <p:txBody>
          <a:bodyPr numCol="1" spcCol="360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2093674" y="6667584"/>
            <a:ext cx="5419301" cy="22859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744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25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25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75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75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25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25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/>
      <p:bldP spid="16" grpId="0" animBg="1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/>
      <p:bldP spid="19" grpId="0" animBg="1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431235" y="2474266"/>
            <a:ext cx="4120676" cy="2588132"/>
          </a:xfrm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682245" y="4729288"/>
            <a:ext cx="3618656" cy="650315"/>
          </a:xfrm>
          <a:solidFill>
            <a:schemeClr val="tx1"/>
          </a:solidFill>
        </p:spPr>
        <p:txBody>
          <a:bodyPr numCol="1" spcCol="360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8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7083662" y="2474266"/>
            <a:ext cx="4120676" cy="2588132"/>
          </a:xfrm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7334672" y="4729288"/>
            <a:ext cx="3618656" cy="650315"/>
          </a:xfrm>
          <a:solidFill>
            <a:schemeClr val="tx1"/>
          </a:solidFill>
        </p:spPr>
        <p:txBody>
          <a:bodyPr numCol="1" spcCol="360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8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12470234" y="2474266"/>
            <a:ext cx="4120676" cy="2588132"/>
          </a:xfrm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2641701" y="4729288"/>
            <a:ext cx="3618656" cy="650315"/>
          </a:xfrm>
          <a:solidFill>
            <a:schemeClr val="tx1"/>
          </a:solidFill>
        </p:spPr>
        <p:txBody>
          <a:bodyPr numCol="1" spcCol="360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8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1431235" y="6014383"/>
            <a:ext cx="4120676" cy="2588132"/>
          </a:xfrm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682245" y="8269405"/>
            <a:ext cx="3618656" cy="650315"/>
          </a:xfrm>
          <a:solidFill>
            <a:schemeClr val="tx1"/>
          </a:solidFill>
        </p:spPr>
        <p:txBody>
          <a:bodyPr numCol="1" spcCol="360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8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7" hasCustomPrompt="1"/>
          </p:nvPr>
        </p:nvSpPr>
        <p:spPr>
          <a:xfrm>
            <a:off x="7083662" y="6014383"/>
            <a:ext cx="4120676" cy="2588132"/>
          </a:xfrm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7334672" y="8269405"/>
            <a:ext cx="3618656" cy="650315"/>
          </a:xfrm>
          <a:solidFill>
            <a:schemeClr val="tx1"/>
          </a:solidFill>
        </p:spPr>
        <p:txBody>
          <a:bodyPr numCol="1" spcCol="360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8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9" hasCustomPrompt="1"/>
          </p:nvPr>
        </p:nvSpPr>
        <p:spPr>
          <a:xfrm>
            <a:off x="12470234" y="6014383"/>
            <a:ext cx="4120676" cy="2588132"/>
          </a:xfrm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12721244" y="8269405"/>
            <a:ext cx="3618656" cy="650315"/>
          </a:xfrm>
          <a:solidFill>
            <a:schemeClr val="tx1"/>
          </a:solidFill>
        </p:spPr>
        <p:txBody>
          <a:bodyPr numCol="1" spcCol="360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8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4" name="タイトル 1"/>
          <p:cNvSpPr>
            <a:spLocks noGrp="1"/>
          </p:cNvSpPr>
          <p:nvPr>
            <p:ph type="title" hasCustomPrompt="1"/>
          </p:nvPr>
        </p:nvSpPr>
        <p:spPr>
          <a:xfrm>
            <a:off x="775021" y="531190"/>
            <a:ext cx="16737958" cy="161286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1431235" y="5252991"/>
            <a:ext cx="4120676" cy="48777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7083662" y="5252990"/>
            <a:ext cx="4120676" cy="48777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12470234" y="5240411"/>
            <a:ext cx="4120676" cy="48777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1431235" y="8823548"/>
            <a:ext cx="4120676" cy="48777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5"/>
          <p:cNvSpPr>
            <a:spLocks noGrp="1"/>
          </p:cNvSpPr>
          <p:nvPr>
            <p:ph type="body" sz="quarter" idx="35" hasCustomPrompt="1"/>
          </p:nvPr>
        </p:nvSpPr>
        <p:spPr>
          <a:xfrm>
            <a:off x="7083662" y="8823547"/>
            <a:ext cx="4120676" cy="48777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5"/>
          <p:cNvSpPr>
            <a:spLocks noGrp="1"/>
          </p:cNvSpPr>
          <p:nvPr>
            <p:ph type="body" sz="quarter" idx="36" hasCustomPrompt="1"/>
          </p:nvPr>
        </p:nvSpPr>
        <p:spPr>
          <a:xfrm>
            <a:off x="12470234" y="8810968"/>
            <a:ext cx="4120676" cy="48777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980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25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25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75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25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75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325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75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825"/>
                            </p:stCondLst>
                            <p:childTnLst>
                              <p:par>
                                <p:cTn id="5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75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325"/>
                            </p:stCondLst>
                            <p:childTnLst>
                              <p:par>
                                <p:cTn id="6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75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825"/>
                            </p:stCondLst>
                            <p:childTnLst>
                              <p:par>
                                <p:cTn id="7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/>
      <p:bldP spid="25" grpId="0" animBg="1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/>
      <p:bldP spid="27" grpId="0" animBg="1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/>
      <p:bldP spid="29" grpId="0" animBg="1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/>
      <p:bldP spid="31" grpId="0" animBg="1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/>
      <p:bldP spid="33" grpId="0" animBg="1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/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9144000" y="4163784"/>
            <a:ext cx="9144000" cy="4783602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399922" y="7278064"/>
            <a:ext cx="10582325" cy="1312729"/>
          </a:xfrm>
          <a:solidFill>
            <a:schemeClr val="tx1"/>
          </a:solidFill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61432"/>
            <a:ext cx="9144000" cy="4783602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6860168" y="957286"/>
            <a:ext cx="10582325" cy="1312729"/>
          </a:xfrm>
          <a:solidFill>
            <a:schemeClr val="tx1"/>
          </a:solidFill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279565" y="2338510"/>
            <a:ext cx="7992433" cy="144971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7229686" y="963072"/>
            <a:ext cx="10212807" cy="1312729"/>
          </a:xfrm>
          <a:noFill/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007834" y="5828346"/>
            <a:ext cx="7992433" cy="1449719"/>
          </a:xfrm>
        </p:spPr>
        <p:txBody>
          <a:bodyPr numCol="1" spcCol="360000" anchor="b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153178" y="7278065"/>
            <a:ext cx="10567811" cy="1312729"/>
          </a:xfrm>
          <a:noFill/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6463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5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/>
      <p:bldP spid="1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486221" y="2533777"/>
            <a:ext cx="7126514" cy="3765424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8" name="タイトル 1"/>
          <p:cNvSpPr>
            <a:spLocks noGrp="1"/>
          </p:cNvSpPr>
          <p:nvPr>
            <p:ph type="title" hasCustomPrompt="1"/>
          </p:nvPr>
        </p:nvSpPr>
        <p:spPr>
          <a:xfrm>
            <a:off x="775021" y="531190"/>
            <a:ext cx="16737958" cy="161286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121967" y="5914573"/>
            <a:ext cx="5855021" cy="774350"/>
          </a:xfrm>
          <a:solidFill>
            <a:schemeClr val="tx1"/>
          </a:solidFill>
        </p:spPr>
        <p:txBody>
          <a:bodyPr numCol="1" spcCol="360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486221" y="6688923"/>
            <a:ext cx="7126513" cy="2672791"/>
          </a:xfrm>
        </p:spPr>
        <p:txBody>
          <a:bodyPr numCol="1" spcCol="360000" anchor="t">
            <a:normAutofit/>
          </a:bodyPr>
          <a:lstStyle>
            <a:lvl1pPr marL="285750" indent="-285750" algn="l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612632" y="2533777"/>
            <a:ext cx="7126514" cy="3765424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0248378" y="5914573"/>
            <a:ext cx="5855021" cy="774350"/>
          </a:xfrm>
          <a:solidFill>
            <a:schemeClr val="tx1"/>
          </a:solidFill>
        </p:spPr>
        <p:txBody>
          <a:bodyPr numCol="1" spcCol="360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9612632" y="6688923"/>
            <a:ext cx="7126513" cy="2672791"/>
          </a:xfrm>
        </p:spPr>
        <p:txBody>
          <a:bodyPr numCol="1" spcCol="360000" anchor="t">
            <a:normAutofit/>
          </a:bodyPr>
          <a:lstStyle>
            <a:lvl1pPr marL="285750" indent="-285750" algn="l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1356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25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25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25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25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25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25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animBg="1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animBg="1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323558"/>
            <a:ext cx="18288000" cy="379827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250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631809" y="569055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961120" y="569055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4349070" y="569055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Straight Connector 9"/>
          <p:cNvCxnSpPr>
            <a:stCxn id="6" idx="3"/>
            <a:endCxn id="7" idx="1"/>
          </p:cNvCxnSpPr>
          <p:nvPr userDrawn="1"/>
        </p:nvCxnSpPr>
        <p:spPr>
          <a:xfrm>
            <a:off x="3997569" y="5873433"/>
            <a:ext cx="496355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3"/>
            <a:endCxn id="8" idx="1"/>
          </p:cNvCxnSpPr>
          <p:nvPr userDrawn="1"/>
        </p:nvCxnSpPr>
        <p:spPr>
          <a:xfrm>
            <a:off x="9326880" y="5873433"/>
            <a:ext cx="502219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3"/>
          </p:cNvCxnSpPr>
          <p:nvPr userDrawn="1"/>
        </p:nvCxnSpPr>
        <p:spPr>
          <a:xfrm>
            <a:off x="14714830" y="5873433"/>
            <a:ext cx="357317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283286" y="6239193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579509" y="6761713"/>
            <a:ext cx="4475088" cy="212210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612597" y="6218263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908820" y="6740783"/>
            <a:ext cx="4475088" cy="212210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1998180" y="6228728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2294403" y="6751248"/>
            <a:ext cx="4475088" cy="212210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283286" y="4616219"/>
            <a:ext cx="5080002" cy="1101238"/>
          </a:xfrm>
        </p:spPr>
        <p:txBody>
          <a:bodyPr numCol="1" spcCol="36000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6612597" y="4595289"/>
            <a:ext cx="5080002" cy="1101238"/>
          </a:xfrm>
        </p:spPr>
        <p:txBody>
          <a:bodyPr numCol="1" spcCol="36000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1998180" y="4605754"/>
            <a:ext cx="5080002" cy="1101238"/>
          </a:xfrm>
        </p:spPr>
        <p:txBody>
          <a:bodyPr numCol="1" spcCol="36000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9400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25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75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75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0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9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45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675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425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323558"/>
            <a:ext cx="18288000" cy="379827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250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631809" y="569055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961120" y="569055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4349070" y="569055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Straight Connector 9"/>
          <p:cNvCxnSpPr>
            <a:stCxn id="6" idx="3"/>
            <a:endCxn id="7" idx="1"/>
          </p:cNvCxnSpPr>
          <p:nvPr userDrawn="1"/>
        </p:nvCxnSpPr>
        <p:spPr>
          <a:xfrm>
            <a:off x="3997569" y="5873433"/>
            <a:ext cx="496355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3"/>
            <a:endCxn id="8" idx="1"/>
          </p:cNvCxnSpPr>
          <p:nvPr userDrawn="1"/>
        </p:nvCxnSpPr>
        <p:spPr>
          <a:xfrm>
            <a:off x="9326880" y="5873433"/>
            <a:ext cx="502219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3"/>
          </p:cNvCxnSpPr>
          <p:nvPr userDrawn="1"/>
        </p:nvCxnSpPr>
        <p:spPr>
          <a:xfrm>
            <a:off x="14714830" y="5873433"/>
            <a:ext cx="357317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283286" y="6239193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579509" y="6761713"/>
            <a:ext cx="4475088" cy="212210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612597" y="6218263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908820" y="6740783"/>
            <a:ext cx="4475088" cy="212210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1998180" y="6228728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2294403" y="6751248"/>
            <a:ext cx="4475088" cy="212210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283286" y="4616219"/>
            <a:ext cx="5080002" cy="1101238"/>
          </a:xfrm>
        </p:spPr>
        <p:txBody>
          <a:bodyPr numCol="1" spcCol="36000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6612597" y="4595289"/>
            <a:ext cx="5080002" cy="1101238"/>
          </a:xfrm>
        </p:spPr>
        <p:txBody>
          <a:bodyPr numCol="1" spcCol="36000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1998180" y="4605754"/>
            <a:ext cx="5080002" cy="1101238"/>
          </a:xfrm>
        </p:spPr>
        <p:txBody>
          <a:bodyPr numCol="1" spcCol="36000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26" name="Straight Connector 25"/>
          <p:cNvCxnSpPr>
            <a:endCxn id="6" idx="1"/>
          </p:cNvCxnSpPr>
          <p:nvPr userDrawn="1"/>
        </p:nvCxnSpPr>
        <p:spPr>
          <a:xfrm>
            <a:off x="0" y="5873433"/>
            <a:ext cx="363180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4330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25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75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75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0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9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45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675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425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323558"/>
            <a:ext cx="18288000" cy="379827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250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631809" y="569055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961120" y="569055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4349070" y="569055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Straight Connector 9"/>
          <p:cNvCxnSpPr>
            <a:stCxn id="6" idx="3"/>
            <a:endCxn id="7" idx="1"/>
          </p:cNvCxnSpPr>
          <p:nvPr userDrawn="1"/>
        </p:nvCxnSpPr>
        <p:spPr>
          <a:xfrm>
            <a:off x="3997569" y="5873433"/>
            <a:ext cx="496355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3"/>
            <a:endCxn id="8" idx="1"/>
          </p:cNvCxnSpPr>
          <p:nvPr userDrawn="1"/>
        </p:nvCxnSpPr>
        <p:spPr>
          <a:xfrm>
            <a:off x="9326880" y="5873433"/>
            <a:ext cx="502219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283286" y="6239193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579509" y="6761713"/>
            <a:ext cx="4475088" cy="212210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612597" y="6218263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908820" y="6740783"/>
            <a:ext cx="4475088" cy="212210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1998180" y="6228728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2294403" y="6751248"/>
            <a:ext cx="4475088" cy="212210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283286" y="4616219"/>
            <a:ext cx="5080002" cy="1101238"/>
          </a:xfrm>
        </p:spPr>
        <p:txBody>
          <a:bodyPr numCol="1" spcCol="36000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6612597" y="4595289"/>
            <a:ext cx="5080002" cy="1101238"/>
          </a:xfrm>
        </p:spPr>
        <p:txBody>
          <a:bodyPr numCol="1" spcCol="36000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1998180" y="4605754"/>
            <a:ext cx="5080002" cy="1101238"/>
          </a:xfrm>
        </p:spPr>
        <p:txBody>
          <a:bodyPr numCol="1" spcCol="36000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26" name="Straight Connector 25"/>
          <p:cNvCxnSpPr>
            <a:endCxn id="6" idx="1"/>
          </p:cNvCxnSpPr>
          <p:nvPr userDrawn="1"/>
        </p:nvCxnSpPr>
        <p:spPr>
          <a:xfrm>
            <a:off x="0" y="5873433"/>
            <a:ext cx="363180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3900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25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75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75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0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9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45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675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516743" y="870856"/>
            <a:ext cx="15254514" cy="3556001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3947886" y="4426859"/>
            <a:ext cx="13008982" cy="4272642"/>
          </a:xfrm>
        </p:spPr>
        <p:txBody>
          <a:bodyPr numCol="1" spcCol="360000" anchor="t">
            <a:normAutofit/>
          </a:bodyPr>
          <a:lstStyle>
            <a:lvl1pPr marL="285750" indent="-285750" algn="l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8698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フリーフォーム 32"/>
          <p:cNvSpPr/>
          <p:nvPr userDrawn="1"/>
        </p:nvSpPr>
        <p:spPr>
          <a:xfrm rot="2700000">
            <a:off x="1513825" y="2761114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6"/>
          <p:cNvGrpSpPr/>
          <p:nvPr userDrawn="1"/>
        </p:nvGrpSpPr>
        <p:grpSpPr>
          <a:xfrm>
            <a:off x="1581149" y="3053187"/>
            <a:ext cx="4187961" cy="4128938"/>
            <a:chOff x="3326919" y="1476686"/>
            <a:chExt cx="5264701" cy="5190503"/>
          </a:xfrm>
        </p:grpSpPr>
        <p:sp>
          <p:nvSpPr>
            <p:cNvPr id="7" name="フリーフォーム 37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テキスト ボックス 5"/>
            <p:cNvSpPr txBox="1"/>
            <p:nvPr userDrawn="1"/>
          </p:nvSpPr>
          <p:spPr>
            <a:xfrm>
              <a:off x="7380118" y="3291171"/>
              <a:ext cx="1211502" cy="1160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>
                  <a:solidFill>
                    <a:schemeClr val="bg1"/>
                  </a:solidFill>
                </a:rPr>
                <a:t>01</a:t>
              </a:r>
              <a:endParaRPr kumimoji="1" lang="ja-JP" altLang="en-US" sz="54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33235" y="4578264"/>
            <a:ext cx="370502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" name="グループ化 23"/>
          <p:cNvGrpSpPr/>
          <p:nvPr userDrawn="1"/>
        </p:nvGrpSpPr>
        <p:grpSpPr>
          <a:xfrm>
            <a:off x="7124851" y="3077444"/>
            <a:ext cx="4187962" cy="4128938"/>
            <a:chOff x="3326919" y="1476686"/>
            <a:chExt cx="5264702" cy="5190503"/>
          </a:xfrm>
        </p:grpSpPr>
        <p:sp>
          <p:nvSpPr>
            <p:cNvPr id="11" name="フリーフォーム 24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テキスト ボックス 25"/>
            <p:cNvSpPr txBox="1"/>
            <p:nvPr userDrawn="1"/>
          </p:nvSpPr>
          <p:spPr>
            <a:xfrm>
              <a:off x="7380119" y="3291171"/>
              <a:ext cx="1211502" cy="1160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>
                  <a:solidFill>
                    <a:schemeClr val="bg1"/>
                  </a:solidFill>
                </a:rPr>
                <a:t>02</a:t>
              </a:r>
              <a:endParaRPr kumimoji="1" lang="ja-JP" altLang="en-US" sz="5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576937" y="4602521"/>
            <a:ext cx="370502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4" name="グループ化 27"/>
          <p:cNvGrpSpPr/>
          <p:nvPr userDrawn="1"/>
        </p:nvGrpSpPr>
        <p:grpSpPr>
          <a:xfrm>
            <a:off x="12668553" y="3077444"/>
            <a:ext cx="4187961" cy="4128938"/>
            <a:chOff x="3326919" y="1476686"/>
            <a:chExt cx="5264701" cy="5190503"/>
          </a:xfrm>
        </p:grpSpPr>
        <p:sp>
          <p:nvSpPr>
            <p:cNvPr id="15" name="フリーフォーム 28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テキスト ボックス 29"/>
            <p:cNvSpPr txBox="1"/>
            <p:nvPr userDrawn="1"/>
          </p:nvSpPr>
          <p:spPr>
            <a:xfrm>
              <a:off x="7380118" y="3291171"/>
              <a:ext cx="1211502" cy="1160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>
                  <a:solidFill>
                    <a:schemeClr val="bg1"/>
                  </a:solidFill>
                </a:rPr>
                <a:t>03</a:t>
              </a:r>
              <a:endParaRPr kumimoji="1" lang="ja-JP" altLang="en-US" sz="5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2120639" y="4602521"/>
            <a:ext cx="370502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フリーフォーム 33"/>
          <p:cNvSpPr/>
          <p:nvPr userDrawn="1"/>
        </p:nvSpPr>
        <p:spPr>
          <a:xfrm rot="2700000">
            <a:off x="12195797" y="3089076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951948" y="5435112"/>
            <a:ext cx="5249147" cy="292307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506786" y="5435112"/>
            <a:ext cx="5249147" cy="292307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2019245" y="5435112"/>
            <a:ext cx="5249147" cy="292307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フリーフォーム 32"/>
          <p:cNvSpPr/>
          <p:nvPr userDrawn="1"/>
        </p:nvSpPr>
        <p:spPr>
          <a:xfrm rot="2700000">
            <a:off x="6365163" y="2264552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タイトル 1"/>
          <p:cNvSpPr>
            <a:spLocks noGrp="1"/>
          </p:cNvSpPr>
          <p:nvPr>
            <p:ph type="title" hasCustomPrompt="1"/>
          </p:nvPr>
        </p:nvSpPr>
        <p:spPr>
          <a:xfrm>
            <a:off x="775021" y="531190"/>
            <a:ext cx="16737958" cy="161286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4813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25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75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75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75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9144000" cy="10285413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6860168" y="1117600"/>
            <a:ext cx="11427832" cy="3425371"/>
          </a:xfrm>
          <a:solidFill>
            <a:schemeClr val="tx1"/>
          </a:solidFill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7297006" y="1393371"/>
            <a:ext cx="10178194" cy="2873828"/>
          </a:xfrm>
          <a:noFill/>
        </p:spPr>
        <p:txBody>
          <a:bodyPr anchor="b">
            <a:normAutofit/>
          </a:bodyPr>
          <a:lstStyle>
            <a:lvl1pPr marL="0" indent="0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390741" y="5067509"/>
            <a:ext cx="8084459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9390740" y="5590029"/>
            <a:ext cx="8084459" cy="1491110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390741" y="7313560"/>
            <a:ext cx="8084459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390740" y="7836080"/>
            <a:ext cx="8084459" cy="1491110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3901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75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25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  <p:bldP spid="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ndom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759199" y="0"/>
            <a:ext cx="5384801" cy="6241143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4042230"/>
            <a:ext cx="3643086" cy="2198913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9245597" y="947057"/>
            <a:ext cx="5341259" cy="3697515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120560" y="6361143"/>
            <a:ext cx="3004459" cy="3924270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1406769" y="6361143"/>
            <a:ext cx="4593212" cy="3029367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14688452" y="2017486"/>
            <a:ext cx="3599547" cy="2647949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551544" y="2402118"/>
            <a:ext cx="3091543" cy="1487712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3" name="タイトル 1"/>
          <p:cNvSpPr>
            <a:spLocks noGrp="1"/>
          </p:cNvSpPr>
          <p:nvPr>
            <p:ph type="title" hasCustomPrompt="1"/>
          </p:nvPr>
        </p:nvSpPr>
        <p:spPr>
          <a:xfrm>
            <a:off x="9545781" y="4776560"/>
            <a:ext cx="8045529" cy="301171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9545780" y="7899400"/>
            <a:ext cx="7929419" cy="1491110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75139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75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/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ndom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583445" y="0"/>
            <a:ext cx="4560556" cy="10285413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101600" y="4238172"/>
            <a:ext cx="4365737" cy="5943443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468643" y="584200"/>
            <a:ext cx="3998694" cy="3494314"/>
          </a:xfrm>
        </p:spPr>
        <p:txBody>
          <a:bodyPr numCol="1" spcCol="360000" anchor="b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9260109" y="584200"/>
            <a:ext cx="2891419" cy="4626429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12267635" y="584200"/>
            <a:ext cx="2891419" cy="4626429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15275161" y="584200"/>
            <a:ext cx="2891419" cy="4626429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7953828" y="5740400"/>
            <a:ext cx="10334171" cy="3425371"/>
          </a:xfrm>
          <a:solidFill>
            <a:schemeClr val="tx1"/>
          </a:solidFill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タイトル 1"/>
          <p:cNvSpPr>
            <a:spLocks noGrp="1"/>
          </p:cNvSpPr>
          <p:nvPr>
            <p:ph type="title" hasCustomPrompt="1"/>
          </p:nvPr>
        </p:nvSpPr>
        <p:spPr>
          <a:xfrm>
            <a:off x="8389260" y="6110511"/>
            <a:ext cx="9422751" cy="3077027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3874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25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1" grpId="0" animBg="1"/>
      <p:bldP spid="12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</p:bldLst>
  </p:timing>
  <p:extLst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タイトル 1"/>
          <p:cNvSpPr>
            <a:spLocks noGrp="1"/>
          </p:cNvSpPr>
          <p:nvPr>
            <p:ph type="title" hasCustomPrompt="1"/>
          </p:nvPr>
        </p:nvSpPr>
        <p:spPr>
          <a:xfrm>
            <a:off x="6211639" y="1795311"/>
            <a:ext cx="11263564" cy="3662954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6211638" y="5683347"/>
            <a:ext cx="11263563" cy="3318791"/>
          </a:xfrm>
        </p:spPr>
        <p:txBody>
          <a:bodyPr numCol="1" spcCol="360000" anchor="t">
            <a:normAutofit/>
          </a:bodyPr>
          <a:lstStyle>
            <a:lvl1pPr marL="285750" indent="-285750" algn="l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19198" y="1063076"/>
            <a:ext cx="3868615" cy="8159261"/>
            <a:chOff x="5345723" y="1420837"/>
            <a:chExt cx="3868615" cy="8159261"/>
          </a:xfrm>
        </p:grpSpPr>
        <p:sp>
          <p:nvSpPr>
            <p:cNvPr id="6" name="Rectangle: Rounded Corners 5"/>
            <p:cNvSpPr/>
            <p:nvPr userDrawn="1"/>
          </p:nvSpPr>
          <p:spPr>
            <a:xfrm>
              <a:off x="5345723" y="1420837"/>
              <a:ext cx="3868615" cy="8159261"/>
            </a:xfrm>
            <a:prstGeom prst="roundRect">
              <a:avLst>
                <a:gd name="adj" fmla="val 13394"/>
              </a:avLst>
            </a:prstGeom>
            <a:solidFill>
              <a:schemeClr val="tx2">
                <a:lumMod val="50000"/>
              </a:schemeClr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6862636" y="2064782"/>
              <a:ext cx="834788" cy="95103"/>
              <a:chOff x="6770728" y="2064782"/>
              <a:chExt cx="834788" cy="95103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1" name="Oval 10"/>
              <p:cNvSpPr/>
              <p:nvPr userDrawn="1"/>
            </p:nvSpPr>
            <p:spPr>
              <a:xfrm>
                <a:off x="6770728" y="2064782"/>
                <a:ext cx="95103" cy="951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Rectangle: Rounded Corners 11"/>
              <p:cNvSpPr/>
              <p:nvPr userDrawn="1"/>
            </p:nvSpPr>
            <p:spPr>
              <a:xfrm flipV="1">
                <a:off x="6960746" y="2071989"/>
                <a:ext cx="644770" cy="8108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" name="Oval 7"/>
            <p:cNvSpPr/>
            <p:nvPr userDrawn="1"/>
          </p:nvSpPr>
          <p:spPr>
            <a:xfrm>
              <a:off x="7213429" y="1743884"/>
              <a:ext cx="133203" cy="13320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6934360" y="8668559"/>
              <a:ext cx="691341" cy="69134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Rectangle: Rounded Corners 9"/>
            <p:cNvSpPr/>
            <p:nvPr userDrawn="1"/>
          </p:nvSpPr>
          <p:spPr>
            <a:xfrm>
              <a:off x="5616330" y="2528239"/>
              <a:ext cx="3327400" cy="5920122"/>
            </a:xfrm>
            <a:prstGeom prst="roundRect">
              <a:avLst>
                <a:gd name="adj" fmla="val 14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134812" y="2215736"/>
            <a:ext cx="3237386" cy="5850826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0895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25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>
            <a:spLocks noGrp="1"/>
          </p:cNvSpPr>
          <p:nvPr>
            <p:ph type="title" hasCustomPrompt="1"/>
          </p:nvPr>
        </p:nvSpPr>
        <p:spPr>
          <a:xfrm>
            <a:off x="775021" y="531190"/>
            <a:ext cx="16737958" cy="161286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775022" y="2965656"/>
            <a:ext cx="6090236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775022" y="3488176"/>
            <a:ext cx="6090236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775022" y="6150295"/>
            <a:ext cx="6090236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775022" y="6672815"/>
            <a:ext cx="6090236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1422743" y="2965656"/>
            <a:ext cx="6090236" cy="537027"/>
          </a:xfrm>
        </p:spPr>
        <p:txBody>
          <a:bodyPr numCol="1" spcCol="360000"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11422743" y="3488176"/>
            <a:ext cx="6090236" cy="2139599"/>
          </a:xfrm>
        </p:spPr>
        <p:txBody>
          <a:bodyPr numCol="1" spcCol="36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1422743" y="6150295"/>
            <a:ext cx="6090236" cy="537027"/>
          </a:xfrm>
        </p:spPr>
        <p:txBody>
          <a:bodyPr numCol="1" spcCol="360000"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1422743" y="6672815"/>
            <a:ext cx="6090236" cy="2139599"/>
          </a:xfrm>
        </p:spPr>
        <p:txBody>
          <a:bodyPr numCol="1" spcCol="36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7245671" y="2144055"/>
            <a:ext cx="3796659" cy="8007499"/>
            <a:chOff x="5345723" y="1420837"/>
            <a:chExt cx="3868615" cy="8159261"/>
          </a:xfrm>
        </p:grpSpPr>
        <p:sp>
          <p:nvSpPr>
            <p:cNvPr id="23" name="Rectangle: Rounded Corners 22"/>
            <p:cNvSpPr/>
            <p:nvPr userDrawn="1"/>
          </p:nvSpPr>
          <p:spPr>
            <a:xfrm>
              <a:off x="5345723" y="1420837"/>
              <a:ext cx="3868615" cy="8159261"/>
            </a:xfrm>
            <a:prstGeom prst="roundRect">
              <a:avLst>
                <a:gd name="adj" fmla="val 13394"/>
              </a:avLst>
            </a:prstGeom>
            <a:solidFill>
              <a:schemeClr val="tx2">
                <a:lumMod val="50000"/>
              </a:schemeClr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4" name="Group 23"/>
            <p:cNvGrpSpPr/>
            <p:nvPr userDrawn="1"/>
          </p:nvGrpSpPr>
          <p:grpSpPr>
            <a:xfrm>
              <a:off x="6862636" y="2064782"/>
              <a:ext cx="834788" cy="95103"/>
              <a:chOff x="6770728" y="2064782"/>
              <a:chExt cx="834788" cy="95103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8" name="Oval 27"/>
              <p:cNvSpPr/>
              <p:nvPr userDrawn="1"/>
            </p:nvSpPr>
            <p:spPr>
              <a:xfrm>
                <a:off x="6770728" y="2064782"/>
                <a:ext cx="95103" cy="951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Rectangle: Rounded Corners 28"/>
              <p:cNvSpPr/>
              <p:nvPr userDrawn="1"/>
            </p:nvSpPr>
            <p:spPr>
              <a:xfrm flipV="1">
                <a:off x="6960746" y="2071989"/>
                <a:ext cx="644770" cy="8108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5" name="Oval 24"/>
            <p:cNvSpPr/>
            <p:nvPr userDrawn="1"/>
          </p:nvSpPr>
          <p:spPr>
            <a:xfrm>
              <a:off x="7213429" y="1743884"/>
              <a:ext cx="133203" cy="13320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6934360" y="8668559"/>
              <a:ext cx="691341" cy="69134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Rectangle: Rounded Corners 26"/>
            <p:cNvSpPr/>
            <p:nvPr userDrawn="1"/>
          </p:nvSpPr>
          <p:spPr>
            <a:xfrm>
              <a:off x="5616330" y="2528239"/>
              <a:ext cx="3327400" cy="5920122"/>
            </a:xfrm>
            <a:prstGeom prst="roundRect">
              <a:avLst>
                <a:gd name="adj" fmla="val 14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7533330" y="3249629"/>
            <a:ext cx="3221341" cy="5891273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4905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25"/>
                            </p:stCondLst>
                            <p:childTnLst>
                              <p:par>
                                <p:cTn id="1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25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25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475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975"/>
                            </p:stCondLst>
                            <p:childTnLst>
                              <p:par>
                                <p:cTn id="3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25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25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975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775021" y="531190"/>
            <a:ext cx="16737958" cy="161286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535536" y="3450339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104273" y="5196114"/>
            <a:ext cx="5161321" cy="685796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104273" y="5881911"/>
            <a:ext cx="5161321" cy="1738518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6451799" y="3450339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7020536" y="5196114"/>
            <a:ext cx="5161321" cy="685796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7020536" y="5881911"/>
            <a:ext cx="5161321" cy="1738518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2081953" y="3450339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2650690" y="5196114"/>
            <a:ext cx="5161321" cy="685796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2650690" y="5881911"/>
            <a:ext cx="5161321" cy="1738518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90557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75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775021" y="4336274"/>
            <a:ext cx="16737958" cy="161286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638622" y="489425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207359" y="2155372"/>
            <a:ext cx="6530241" cy="765624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2207359" y="2920997"/>
            <a:ext cx="6530241" cy="141527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9127994" y="489425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9696731" y="2155372"/>
            <a:ext cx="6530241" cy="765624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9696731" y="2920997"/>
            <a:ext cx="6530241" cy="141527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638622" y="5698469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2207359" y="7364416"/>
            <a:ext cx="6530241" cy="765624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2207359" y="8130041"/>
            <a:ext cx="6530241" cy="141527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9127994" y="5698469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9696731" y="7364416"/>
            <a:ext cx="6530241" cy="765624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9696731" y="8130041"/>
            <a:ext cx="6530241" cy="141527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4127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75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95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 userDrawn="1"/>
        </p:nvCxnSpPr>
        <p:spPr>
          <a:xfrm>
            <a:off x="9144000" y="0"/>
            <a:ext cx="0" cy="102854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775021" y="4336274"/>
            <a:ext cx="16737958" cy="1612865"/>
          </a:xfrm>
          <a:solidFill>
            <a:schemeClr val="tx1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5264510" y="489425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215026" y="2155372"/>
            <a:ext cx="6530241" cy="765624"/>
          </a:xfrm>
        </p:spPr>
        <p:txBody>
          <a:bodyPr numCol="1" spcCol="36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215026" y="2920997"/>
            <a:ext cx="6530241" cy="1415277"/>
          </a:xfrm>
        </p:spPr>
        <p:txBody>
          <a:bodyPr numCol="1" spcCol="36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9973997" y="489425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0542734" y="2155372"/>
            <a:ext cx="6530241" cy="765624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10542734" y="2920997"/>
            <a:ext cx="6530241" cy="141527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5264510" y="5698469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215026" y="7364416"/>
            <a:ext cx="6530241" cy="765624"/>
          </a:xfrm>
        </p:spPr>
        <p:txBody>
          <a:bodyPr numCol="1" spcCol="36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215026" y="8130041"/>
            <a:ext cx="6530241" cy="1415277"/>
          </a:xfrm>
        </p:spPr>
        <p:txBody>
          <a:bodyPr numCol="1" spcCol="36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9973997" y="5698469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10542734" y="7364416"/>
            <a:ext cx="6530241" cy="765624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10542734" y="8130041"/>
            <a:ext cx="6530241" cy="141527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1390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75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75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75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75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35428" y="449943"/>
            <a:ext cx="8708571" cy="4691970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タイトル 1"/>
          <p:cNvSpPr>
            <a:spLocks noGrp="1"/>
          </p:cNvSpPr>
          <p:nvPr>
            <p:ph type="title" hasCustomPrompt="1"/>
          </p:nvPr>
        </p:nvSpPr>
        <p:spPr>
          <a:xfrm>
            <a:off x="101598" y="5392515"/>
            <a:ext cx="9144000" cy="3969198"/>
          </a:xfrm>
        </p:spPr>
        <p:txBody>
          <a:bodyPr anchor="t">
            <a:normAutofit/>
          </a:bodyPr>
          <a:lstStyle>
            <a:lvl1pPr algn="r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Right Triangle 11"/>
          <p:cNvSpPr/>
          <p:nvPr userDrawn="1"/>
        </p:nvSpPr>
        <p:spPr>
          <a:xfrm rot="13500000">
            <a:off x="9007243" y="4846008"/>
            <a:ext cx="593402" cy="59340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2957757" y="495903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Straight Connector 14"/>
          <p:cNvCxnSpPr>
            <a:stCxn id="12" idx="2"/>
            <a:endCxn id="14" idx="1"/>
          </p:cNvCxnSpPr>
          <p:nvPr userDrawn="1"/>
        </p:nvCxnSpPr>
        <p:spPr>
          <a:xfrm flipV="1">
            <a:off x="9723543" y="5141913"/>
            <a:ext cx="3234214" cy="7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4" idx="3"/>
          </p:cNvCxnSpPr>
          <p:nvPr userDrawn="1"/>
        </p:nvCxnSpPr>
        <p:spPr>
          <a:xfrm>
            <a:off x="13323517" y="5141913"/>
            <a:ext cx="496448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1663850" y="2404814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2243393" y="4010530"/>
            <a:ext cx="5016447" cy="765624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2857977" y="5515487"/>
            <a:ext cx="4302083" cy="356988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0238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75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75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75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25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25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/>
      <p:bldP spid="12" grpId="0" animBg="1"/>
      <p:bldP spid="14" grpId="0" animBg="1"/>
      <p:bldP spid="2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423938" y="2641600"/>
            <a:ext cx="15440125" cy="2354116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3938" y="5297715"/>
            <a:ext cx="15440125" cy="3401786"/>
          </a:xfrm>
        </p:spPr>
        <p:txBody>
          <a:bodyPr numCol="1" spcCol="360000" anchor="t">
            <a:normAutofit/>
          </a:bodyPr>
          <a:lstStyle>
            <a:lvl1pPr marL="0" indent="0" algn="ctr">
              <a:spcBef>
                <a:spcPts val="120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3275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middle p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>
            <a:endCxn id="6" idx="1"/>
          </p:cNvCxnSpPr>
          <p:nvPr userDrawn="1"/>
        </p:nvCxnSpPr>
        <p:spPr>
          <a:xfrm flipV="1">
            <a:off x="0" y="5141913"/>
            <a:ext cx="4374975" cy="79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4374975" y="495903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61120" y="495903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Straight Connector 9"/>
          <p:cNvCxnSpPr>
            <a:stCxn id="6" idx="3"/>
            <a:endCxn id="9" idx="1"/>
          </p:cNvCxnSpPr>
          <p:nvPr userDrawn="1"/>
        </p:nvCxnSpPr>
        <p:spPr>
          <a:xfrm>
            <a:off x="4740735" y="5141913"/>
            <a:ext cx="422038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9" idx="2"/>
          </p:cNvCxnSpPr>
          <p:nvPr userDrawn="1"/>
        </p:nvCxnSpPr>
        <p:spPr>
          <a:xfrm flipV="1">
            <a:off x="9144000" y="5324793"/>
            <a:ext cx="0" cy="496062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3100068" y="2404814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3679611" y="4010530"/>
            <a:ext cx="5016447" cy="765624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4393975" y="5515487"/>
            <a:ext cx="4302083" cy="356988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48934" y="1175656"/>
            <a:ext cx="8710776" cy="5218745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9548934" y="3748743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10179756" y="5238743"/>
            <a:ext cx="6893219" cy="953894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48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9548934" y="6533030"/>
            <a:ext cx="8263077" cy="2899220"/>
          </a:xfrm>
        </p:spPr>
        <p:txBody>
          <a:bodyPr numCol="1" spcCol="360000" anchor="t">
            <a:normAutofit/>
          </a:bodyPr>
          <a:lstStyle>
            <a:lvl1pPr marL="285750" indent="-285750" algn="l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9453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25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25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75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75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75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middle p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9144000" y="1"/>
            <a:ext cx="0" cy="181473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8961120" y="1814732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5820186" y="491902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3730462" y="2097618"/>
            <a:ext cx="5016447" cy="765624"/>
          </a:xfrm>
        </p:spPr>
        <p:txBody>
          <a:bodyPr numCol="1" spcCol="36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345723" y="2948115"/>
            <a:ext cx="3401186" cy="4099800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87086" y="2948115"/>
            <a:ext cx="5155554" cy="1933374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836386" y="4998015"/>
            <a:ext cx="4406254" cy="4349185"/>
          </a:xfrm>
        </p:spPr>
        <p:txBody>
          <a:bodyPr numCol="1" spcCol="36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961120" y="4998015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Straight Connector 15"/>
          <p:cNvCxnSpPr>
            <a:stCxn id="15" idx="0"/>
            <a:endCxn id="8" idx="2"/>
          </p:cNvCxnSpPr>
          <p:nvPr userDrawn="1"/>
        </p:nvCxnSpPr>
        <p:spPr>
          <a:xfrm flipV="1">
            <a:off x="9144000" y="2180492"/>
            <a:ext cx="0" cy="281752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9412888" y="3908288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9541090" y="5514004"/>
            <a:ext cx="5016447" cy="765624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cxnSp>
        <p:nvCxnSpPr>
          <p:cNvPr id="25" name="Straight Connector 24"/>
          <p:cNvCxnSpPr>
            <a:endCxn id="15" idx="2"/>
          </p:cNvCxnSpPr>
          <p:nvPr userDrawn="1"/>
        </p:nvCxnSpPr>
        <p:spPr>
          <a:xfrm flipV="1">
            <a:off x="9143999" y="5363775"/>
            <a:ext cx="1" cy="49216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13599886" y="6352198"/>
            <a:ext cx="4197611" cy="2784724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33" hasCustomPrompt="1"/>
          </p:nvPr>
        </p:nvSpPr>
        <p:spPr>
          <a:xfrm>
            <a:off x="9541090" y="6358081"/>
            <a:ext cx="3957196" cy="2778841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0807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00"/>
                            </p:stCondLst>
                            <p:childTnLst>
                              <p:par>
                                <p:cTn id="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50"/>
                            </p:stCondLst>
                            <p:childTnLst>
                              <p:par>
                                <p:cTn id="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5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350"/>
                            </p:stCondLst>
                            <p:childTnLst>
                              <p:par>
                                <p:cTn id="5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8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animBg="1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2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</p:bldLst>
  </p:timing>
  <p:extLst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middle p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1148016" y="187331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2300514" y="1814732"/>
            <a:ext cx="13686971" cy="5210629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4661707" y="6548414"/>
            <a:ext cx="8964587" cy="953894"/>
          </a:xfrm>
          <a:solidFill>
            <a:schemeClr val="tx1"/>
          </a:solidFill>
        </p:spPr>
        <p:txBody>
          <a:bodyPr numCol="1" spcCol="360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48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cxnSp>
        <p:nvCxnSpPr>
          <p:cNvPr id="7" name="Straight Connector 6"/>
          <p:cNvCxnSpPr>
            <a:stCxn id="5" idx="0"/>
          </p:cNvCxnSpPr>
          <p:nvPr userDrawn="1"/>
        </p:nvCxnSpPr>
        <p:spPr>
          <a:xfrm flipV="1">
            <a:off x="9144000" y="2"/>
            <a:ext cx="0" cy="181473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9477830" y="7634514"/>
            <a:ext cx="7479038" cy="1502408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961120" y="7634514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Straight Connector 12"/>
          <p:cNvCxnSpPr>
            <a:endCxn id="12" idx="2"/>
          </p:cNvCxnSpPr>
          <p:nvPr userDrawn="1"/>
        </p:nvCxnSpPr>
        <p:spPr>
          <a:xfrm flipV="1">
            <a:off x="9144000" y="8000274"/>
            <a:ext cx="0" cy="228513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9875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25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2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75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1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/>
      <p:bldP spid="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middle p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>
            <a:stCxn id="15" idx="0"/>
          </p:cNvCxnSpPr>
          <p:nvPr userDrawn="1"/>
        </p:nvCxnSpPr>
        <p:spPr>
          <a:xfrm flipH="1" flipV="1">
            <a:off x="9144000" y="2"/>
            <a:ext cx="1" cy="493791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15" idx="3"/>
          </p:cNvCxnSpPr>
          <p:nvPr userDrawn="1"/>
        </p:nvCxnSpPr>
        <p:spPr>
          <a:xfrm flipH="1">
            <a:off x="9348788" y="5142707"/>
            <a:ext cx="893921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amond 14"/>
          <p:cNvSpPr/>
          <p:nvPr userDrawn="1"/>
        </p:nvSpPr>
        <p:spPr>
          <a:xfrm>
            <a:off x="8939213" y="4937919"/>
            <a:ext cx="409575" cy="409575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Straight Connector 20"/>
          <p:cNvCxnSpPr>
            <a:endCxn id="15" idx="1"/>
          </p:cNvCxnSpPr>
          <p:nvPr userDrawn="1"/>
        </p:nvCxnSpPr>
        <p:spPr>
          <a:xfrm>
            <a:off x="0" y="5142706"/>
            <a:ext cx="8939213" cy="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4702629" y="4226328"/>
            <a:ext cx="4236584" cy="990033"/>
          </a:xfrm>
        </p:spPr>
        <p:txBody>
          <a:bodyPr numCol="1" spcCol="360000" anchor="ctr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4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9405258" y="4226327"/>
            <a:ext cx="4236584" cy="990033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44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5770115" y="5559422"/>
            <a:ext cx="6747769" cy="586351"/>
          </a:xfrm>
        </p:spPr>
        <p:txBody>
          <a:bodyPr numCol="1" spcCol="36000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5770115" y="6248120"/>
            <a:ext cx="6747769" cy="2808793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494173" y="5171734"/>
            <a:ext cx="4513256" cy="559820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 i="1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4631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158514" y="449943"/>
            <a:ext cx="8653497" cy="8905072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7" name="Right Triangle 6"/>
          <p:cNvSpPr/>
          <p:nvPr userDrawn="1"/>
        </p:nvSpPr>
        <p:spPr>
          <a:xfrm rot="2700000">
            <a:off x="8693952" y="4846008"/>
            <a:ext cx="593402" cy="59340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Straight Connector 8"/>
          <p:cNvCxnSpPr>
            <a:stCxn id="7" idx="2"/>
          </p:cNvCxnSpPr>
          <p:nvPr userDrawn="1"/>
        </p:nvCxnSpPr>
        <p:spPr>
          <a:xfrm flipH="1" flipV="1">
            <a:off x="3860203" y="5141913"/>
            <a:ext cx="4710851" cy="7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591457" y="5297773"/>
            <a:ext cx="7536543" cy="4057241"/>
          </a:xfrm>
        </p:spPr>
        <p:txBody>
          <a:bodyPr numCol="1" spcCol="360000" anchor="t">
            <a:normAutofit/>
          </a:bodyPr>
          <a:lstStyle>
            <a:lvl1pPr marL="285750" indent="-285750" algn="l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8" name="Straight Connector 17"/>
          <p:cNvCxnSpPr>
            <a:endCxn id="7" idx="2"/>
          </p:cNvCxnSpPr>
          <p:nvPr userDrawn="1"/>
        </p:nvCxnSpPr>
        <p:spPr>
          <a:xfrm>
            <a:off x="0" y="5141117"/>
            <a:ext cx="8571054" cy="15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タイトル 1"/>
          <p:cNvSpPr>
            <a:spLocks noGrp="1"/>
          </p:cNvSpPr>
          <p:nvPr>
            <p:ph type="title" hasCustomPrompt="1"/>
          </p:nvPr>
        </p:nvSpPr>
        <p:spPr>
          <a:xfrm>
            <a:off x="591457" y="688851"/>
            <a:ext cx="9942286" cy="387919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1413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25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</p:bldLst>
  </p:timing>
  <p:extLst mod="1"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5896270" y="742349"/>
            <a:ext cx="8403930" cy="844238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タイトル 1"/>
          <p:cNvSpPr>
            <a:spLocks noGrp="1"/>
          </p:cNvSpPr>
          <p:nvPr>
            <p:ph type="title" hasCustomPrompt="1"/>
          </p:nvPr>
        </p:nvSpPr>
        <p:spPr>
          <a:xfrm>
            <a:off x="591457" y="688851"/>
            <a:ext cx="7701643" cy="3879195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9" name="Diamond 18"/>
          <p:cNvSpPr/>
          <p:nvPr userDrawn="1"/>
        </p:nvSpPr>
        <p:spPr>
          <a:xfrm rot="2700000">
            <a:off x="7097712" y="7577130"/>
            <a:ext cx="409575" cy="409575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Diamond 20"/>
          <p:cNvSpPr/>
          <p:nvPr userDrawn="1"/>
        </p:nvSpPr>
        <p:spPr>
          <a:xfrm rot="2700000">
            <a:off x="9650412" y="5026709"/>
            <a:ext cx="409575" cy="409575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Diamond 21"/>
          <p:cNvSpPr/>
          <p:nvPr userDrawn="1"/>
        </p:nvSpPr>
        <p:spPr>
          <a:xfrm rot="2700000">
            <a:off x="12242396" y="2423660"/>
            <a:ext cx="409575" cy="409575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3403600" y="7476774"/>
            <a:ext cx="3609285" cy="586351"/>
          </a:xfrm>
        </p:spPr>
        <p:txBody>
          <a:bodyPr numCol="1" spcCol="36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652143" y="7543104"/>
            <a:ext cx="5084654" cy="1674070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5896270" y="4927355"/>
            <a:ext cx="3609285" cy="586351"/>
          </a:xfrm>
        </p:spPr>
        <p:txBody>
          <a:bodyPr numCol="1" spcCol="36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10144813" y="4993685"/>
            <a:ext cx="5084654" cy="1674070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8445500" y="2323600"/>
            <a:ext cx="3609285" cy="586351"/>
          </a:xfrm>
        </p:spPr>
        <p:txBody>
          <a:bodyPr numCol="1" spcCol="36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12694043" y="2389930"/>
            <a:ext cx="5084654" cy="1674070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1" name="Straight Connector 30"/>
          <p:cNvCxnSpPr/>
          <p:nvPr userDrawn="1"/>
        </p:nvCxnSpPr>
        <p:spPr>
          <a:xfrm flipH="1">
            <a:off x="0" y="9184732"/>
            <a:ext cx="589627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H="1">
            <a:off x="14300200" y="742349"/>
            <a:ext cx="39878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3342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25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1" grpId="0" animBg="1"/>
      <p:bldP spid="22" grpId="0" animBg="1"/>
      <p:bldP spid="2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9186199" y="3303099"/>
            <a:ext cx="2064368" cy="1640869"/>
            <a:chOff x="9186199" y="2684120"/>
            <a:chExt cx="2064368" cy="1640869"/>
          </a:xfrm>
        </p:grpSpPr>
        <p:sp>
          <p:nvSpPr>
            <p:cNvPr id="27" name="Freeform: Shape 26"/>
            <p:cNvSpPr/>
            <p:nvPr userDrawn="1"/>
          </p:nvSpPr>
          <p:spPr>
            <a:xfrm>
              <a:off x="9186199" y="2684120"/>
              <a:ext cx="2064368" cy="1640869"/>
            </a:xfrm>
            <a:custGeom>
              <a:avLst/>
              <a:gdLst>
                <a:gd name="connsiteX0" fmla="*/ 0 w 2408609"/>
                <a:gd name="connsiteY0" fmla="*/ 0 h 1914490"/>
                <a:gd name="connsiteX1" fmla="*/ 98444 w 2408609"/>
                <a:gd name="connsiteY1" fmla="*/ 2489 h 1914490"/>
                <a:gd name="connsiteX2" fmla="*/ 2330455 w 2408609"/>
                <a:gd name="connsiteY2" fmla="*/ 1264026 h 1914490"/>
                <a:gd name="connsiteX3" fmla="*/ 2408609 w 2408609"/>
                <a:gd name="connsiteY3" fmla="*/ 1392672 h 1914490"/>
                <a:gd name="connsiteX4" fmla="*/ 1504793 w 2408609"/>
                <a:gd name="connsiteY4" fmla="*/ 1914490 h 1914490"/>
                <a:gd name="connsiteX5" fmla="*/ 1464388 w 2408609"/>
                <a:gd name="connsiteY5" fmla="*/ 1847982 h 1914490"/>
                <a:gd name="connsiteX6" fmla="*/ 137396 w 2408609"/>
                <a:gd name="connsiteY6" fmla="*/ 1052618 h 1914490"/>
                <a:gd name="connsiteX7" fmla="*/ 0 w 2408609"/>
                <a:gd name="connsiteY7" fmla="*/ 1045680 h 1914490"/>
                <a:gd name="connsiteX8" fmla="*/ 0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0" y="0"/>
                  </a:moveTo>
                  <a:lnTo>
                    <a:pt x="98444" y="2489"/>
                  </a:lnTo>
                  <a:cubicBezTo>
                    <a:pt x="1027802" y="49599"/>
                    <a:pt x="1840516" y="538821"/>
                    <a:pt x="2330455" y="1264026"/>
                  </a:cubicBezTo>
                  <a:lnTo>
                    <a:pt x="2408609" y="1392672"/>
                  </a:lnTo>
                  <a:lnTo>
                    <a:pt x="1504793" y="1914490"/>
                  </a:lnTo>
                  <a:lnTo>
                    <a:pt x="1464388" y="1847982"/>
                  </a:lnTo>
                  <a:cubicBezTo>
                    <a:pt x="1169159" y="1410986"/>
                    <a:pt x="689669" y="1108705"/>
                    <a:pt x="137396" y="1052618"/>
                  </a:cubicBezTo>
                  <a:lnTo>
                    <a:pt x="0" y="104568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TextBox 41"/>
            <p:cNvSpPr txBox="1"/>
            <p:nvPr userDrawn="1"/>
          </p:nvSpPr>
          <p:spPr>
            <a:xfrm>
              <a:off x="9772054" y="3068065"/>
              <a:ext cx="7040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600" i="1" dirty="0">
                  <a:solidFill>
                    <a:schemeClr val="bg1"/>
                  </a:solidFill>
                </a:rPr>
                <a:t>01</a:t>
              </a:r>
              <a:endParaRPr kumimoji="1" lang="ja-JP" altLang="en-US" sz="36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oup 48"/>
          <p:cNvGrpSpPr/>
          <p:nvPr userDrawn="1"/>
        </p:nvGrpSpPr>
        <p:grpSpPr>
          <a:xfrm>
            <a:off x="10519742" y="4568879"/>
            <a:ext cx="1083911" cy="2385613"/>
            <a:chOff x="10519742" y="3949900"/>
            <a:chExt cx="1083911" cy="2385613"/>
          </a:xfrm>
        </p:grpSpPr>
        <p:sp>
          <p:nvSpPr>
            <p:cNvPr id="22" name="Freeform: Shape 21"/>
            <p:cNvSpPr/>
            <p:nvPr userDrawn="1"/>
          </p:nvSpPr>
          <p:spPr>
            <a:xfrm>
              <a:off x="10519742" y="3949900"/>
              <a:ext cx="1083911" cy="2385613"/>
            </a:xfrm>
            <a:custGeom>
              <a:avLst/>
              <a:gdLst>
                <a:gd name="connsiteX0" fmla="*/ 903834 w 1264657"/>
                <a:gd name="connsiteY0" fmla="*/ 0 h 2783422"/>
                <a:gd name="connsiteX1" fmla="*/ 918287 w 1264657"/>
                <a:gd name="connsiteY1" fmla="*/ 23790 h 2783422"/>
                <a:gd name="connsiteX2" fmla="*/ 1264657 w 1264657"/>
                <a:gd name="connsiteY2" fmla="*/ 1391711 h 2783422"/>
                <a:gd name="connsiteX3" fmla="*/ 918287 w 1264657"/>
                <a:gd name="connsiteY3" fmla="*/ 2759632 h 2783422"/>
                <a:gd name="connsiteX4" fmla="*/ 903835 w 1264657"/>
                <a:gd name="connsiteY4" fmla="*/ 2783422 h 2783422"/>
                <a:gd name="connsiteX5" fmla="*/ 1 w 1264657"/>
                <a:gd name="connsiteY5" fmla="*/ 2261593 h 2783422"/>
                <a:gd name="connsiteX6" fmla="*/ 76770 w 1264657"/>
                <a:gd name="connsiteY6" fmla="*/ 2102227 h 2783422"/>
                <a:gd name="connsiteX7" fmla="*/ 220217 w 1264657"/>
                <a:gd name="connsiteY7" fmla="*/ 1391711 h 2783422"/>
                <a:gd name="connsiteX8" fmla="*/ 76770 w 1264657"/>
                <a:gd name="connsiteY8" fmla="*/ 681195 h 2783422"/>
                <a:gd name="connsiteX9" fmla="*/ 0 w 1264657"/>
                <a:gd name="connsiteY9" fmla="*/ 521829 h 2783422"/>
                <a:gd name="connsiteX10" fmla="*/ 903834 w 1264657"/>
                <a:gd name="connsiteY10" fmla="*/ 0 h 2783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4657" h="2783422">
                  <a:moveTo>
                    <a:pt x="903834" y="0"/>
                  </a:moveTo>
                  <a:lnTo>
                    <a:pt x="918287" y="23790"/>
                  </a:lnTo>
                  <a:cubicBezTo>
                    <a:pt x="1139183" y="430422"/>
                    <a:pt x="1264657" y="896414"/>
                    <a:pt x="1264657" y="1391711"/>
                  </a:cubicBezTo>
                  <a:cubicBezTo>
                    <a:pt x="1264657" y="1887009"/>
                    <a:pt x="1139183" y="2353000"/>
                    <a:pt x="918287" y="2759632"/>
                  </a:cubicBezTo>
                  <a:lnTo>
                    <a:pt x="903835" y="2783422"/>
                  </a:lnTo>
                  <a:lnTo>
                    <a:pt x="1" y="2261593"/>
                  </a:lnTo>
                  <a:lnTo>
                    <a:pt x="76770" y="2102227"/>
                  </a:lnTo>
                  <a:cubicBezTo>
                    <a:pt x="169139" y="1883843"/>
                    <a:pt x="220217" y="1643742"/>
                    <a:pt x="220217" y="1391711"/>
                  </a:cubicBezTo>
                  <a:cubicBezTo>
                    <a:pt x="220217" y="1139680"/>
                    <a:pt x="169139" y="899579"/>
                    <a:pt x="76770" y="681195"/>
                  </a:cubicBezTo>
                  <a:lnTo>
                    <a:pt x="0" y="521829"/>
                  </a:lnTo>
                  <a:lnTo>
                    <a:pt x="9038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 userDrawn="1"/>
          </p:nvSpPr>
          <p:spPr>
            <a:xfrm>
              <a:off x="10791080" y="4819540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600" i="1" dirty="0">
                  <a:solidFill>
                    <a:schemeClr val="bg1"/>
                  </a:solidFill>
                </a:rPr>
                <a:t>02</a:t>
              </a:r>
              <a:endParaRPr kumimoji="1" lang="ja-JP" altLang="en-US" sz="36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/>
          <p:cNvGrpSpPr/>
          <p:nvPr userDrawn="1"/>
        </p:nvGrpSpPr>
        <p:grpSpPr>
          <a:xfrm>
            <a:off x="9186199" y="6579402"/>
            <a:ext cx="2064368" cy="1640869"/>
            <a:chOff x="9186199" y="5960423"/>
            <a:chExt cx="2064368" cy="1640869"/>
          </a:xfrm>
        </p:grpSpPr>
        <p:sp>
          <p:nvSpPr>
            <p:cNvPr id="19" name="Freeform: Shape 18"/>
            <p:cNvSpPr/>
            <p:nvPr userDrawn="1"/>
          </p:nvSpPr>
          <p:spPr>
            <a:xfrm>
              <a:off x="9186199" y="5960423"/>
              <a:ext cx="2064368" cy="1640869"/>
            </a:xfrm>
            <a:custGeom>
              <a:avLst/>
              <a:gdLst>
                <a:gd name="connsiteX0" fmla="*/ 1504793 w 2408609"/>
                <a:gd name="connsiteY0" fmla="*/ 0 h 1914490"/>
                <a:gd name="connsiteX1" fmla="*/ 2408609 w 2408609"/>
                <a:gd name="connsiteY1" fmla="*/ 521818 h 1914490"/>
                <a:gd name="connsiteX2" fmla="*/ 2330455 w 2408609"/>
                <a:gd name="connsiteY2" fmla="*/ 650464 h 1914490"/>
                <a:gd name="connsiteX3" fmla="*/ 98444 w 2408609"/>
                <a:gd name="connsiteY3" fmla="*/ 1912001 h 1914490"/>
                <a:gd name="connsiteX4" fmla="*/ 0 w 2408609"/>
                <a:gd name="connsiteY4" fmla="*/ 1914490 h 1914490"/>
                <a:gd name="connsiteX5" fmla="*/ 0 w 2408609"/>
                <a:gd name="connsiteY5" fmla="*/ 868810 h 1914490"/>
                <a:gd name="connsiteX6" fmla="*/ 137396 w 2408609"/>
                <a:gd name="connsiteY6" fmla="*/ 861872 h 1914490"/>
                <a:gd name="connsiteX7" fmla="*/ 1464388 w 2408609"/>
                <a:gd name="connsiteY7" fmla="*/ 66508 h 1914490"/>
                <a:gd name="connsiteX8" fmla="*/ 1504793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1504793" y="0"/>
                  </a:moveTo>
                  <a:lnTo>
                    <a:pt x="2408609" y="521818"/>
                  </a:lnTo>
                  <a:lnTo>
                    <a:pt x="2330455" y="650464"/>
                  </a:lnTo>
                  <a:cubicBezTo>
                    <a:pt x="1840516" y="1375669"/>
                    <a:pt x="1027802" y="1864892"/>
                    <a:pt x="98444" y="1912001"/>
                  </a:cubicBezTo>
                  <a:lnTo>
                    <a:pt x="0" y="1914490"/>
                  </a:lnTo>
                  <a:lnTo>
                    <a:pt x="0" y="868810"/>
                  </a:lnTo>
                  <a:lnTo>
                    <a:pt x="137396" y="861872"/>
                  </a:lnTo>
                  <a:cubicBezTo>
                    <a:pt x="689669" y="805786"/>
                    <a:pt x="1169159" y="503504"/>
                    <a:pt x="1464388" y="66508"/>
                  </a:cubicBezTo>
                  <a:lnTo>
                    <a:pt x="15047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 userDrawn="1"/>
          </p:nvSpPr>
          <p:spPr>
            <a:xfrm>
              <a:off x="9778466" y="6520721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600" i="1" dirty="0">
                  <a:solidFill>
                    <a:schemeClr val="bg1"/>
                  </a:solidFill>
                </a:rPr>
                <a:t>03</a:t>
              </a:r>
              <a:endParaRPr kumimoji="1" lang="ja-JP" altLang="en-US" sz="36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oup 50"/>
          <p:cNvGrpSpPr/>
          <p:nvPr userDrawn="1"/>
        </p:nvGrpSpPr>
        <p:grpSpPr>
          <a:xfrm>
            <a:off x="7037432" y="6579402"/>
            <a:ext cx="2064368" cy="1640869"/>
            <a:chOff x="7037432" y="5960423"/>
            <a:chExt cx="2064368" cy="1640869"/>
          </a:xfrm>
        </p:grpSpPr>
        <p:sp>
          <p:nvSpPr>
            <p:cNvPr id="20" name="Freeform: Shape 19"/>
            <p:cNvSpPr/>
            <p:nvPr userDrawn="1"/>
          </p:nvSpPr>
          <p:spPr>
            <a:xfrm>
              <a:off x="7037432" y="5960423"/>
              <a:ext cx="2064368" cy="1640869"/>
            </a:xfrm>
            <a:custGeom>
              <a:avLst/>
              <a:gdLst>
                <a:gd name="connsiteX0" fmla="*/ 903815 w 2408609"/>
                <a:gd name="connsiteY0" fmla="*/ 0 h 1914490"/>
                <a:gd name="connsiteX1" fmla="*/ 944220 w 2408609"/>
                <a:gd name="connsiteY1" fmla="*/ 66508 h 1914490"/>
                <a:gd name="connsiteX2" fmla="*/ 2271212 w 2408609"/>
                <a:gd name="connsiteY2" fmla="*/ 861872 h 1914490"/>
                <a:gd name="connsiteX3" fmla="*/ 2408609 w 2408609"/>
                <a:gd name="connsiteY3" fmla="*/ 868810 h 1914490"/>
                <a:gd name="connsiteX4" fmla="*/ 2408609 w 2408609"/>
                <a:gd name="connsiteY4" fmla="*/ 1914490 h 1914490"/>
                <a:gd name="connsiteX5" fmla="*/ 2310166 w 2408609"/>
                <a:gd name="connsiteY5" fmla="*/ 1912001 h 1914490"/>
                <a:gd name="connsiteX6" fmla="*/ 78155 w 2408609"/>
                <a:gd name="connsiteY6" fmla="*/ 650464 h 1914490"/>
                <a:gd name="connsiteX7" fmla="*/ 0 w 2408609"/>
                <a:gd name="connsiteY7" fmla="*/ 521817 h 1914490"/>
                <a:gd name="connsiteX8" fmla="*/ 903815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903815" y="0"/>
                  </a:moveTo>
                  <a:lnTo>
                    <a:pt x="944220" y="66508"/>
                  </a:lnTo>
                  <a:cubicBezTo>
                    <a:pt x="1239449" y="503504"/>
                    <a:pt x="1718939" y="805786"/>
                    <a:pt x="2271212" y="861872"/>
                  </a:cubicBezTo>
                  <a:lnTo>
                    <a:pt x="2408609" y="868810"/>
                  </a:lnTo>
                  <a:lnTo>
                    <a:pt x="2408609" y="1914490"/>
                  </a:lnTo>
                  <a:lnTo>
                    <a:pt x="2310166" y="1912001"/>
                  </a:lnTo>
                  <a:cubicBezTo>
                    <a:pt x="1380808" y="1864892"/>
                    <a:pt x="568095" y="1375669"/>
                    <a:pt x="78155" y="650464"/>
                  </a:cubicBezTo>
                  <a:lnTo>
                    <a:pt x="0" y="521817"/>
                  </a:lnTo>
                  <a:lnTo>
                    <a:pt x="90381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 userDrawn="1"/>
          </p:nvSpPr>
          <p:spPr>
            <a:xfrm>
              <a:off x="7757747" y="6520721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600" i="1" dirty="0">
                  <a:solidFill>
                    <a:schemeClr val="bg1"/>
                  </a:solidFill>
                </a:rPr>
                <a:t>04</a:t>
              </a:r>
              <a:endParaRPr kumimoji="1" lang="ja-JP" altLang="en-US" sz="36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/>
          <p:cNvGrpSpPr/>
          <p:nvPr userDrawn="1"/>
        </p:nvGrpSpPr>
        <p:grpSpPr>
          <a:xfrm>
            <a:off x="6684347" y="4568880"/>
            <a:ext cx="1083909" cy="2385611"/>
            <a:chOff x="6684347" y="3949901"/>
            <a:chExt cx="1083909" cy="2385611"/>
          </a:xfrm>
        </p:grpSpPr>
        <p:sp>
          <p:nvSpPr>
            <p:cNvPr id="21" name="Freeform: Shape 20"/>
            <p:cNvSpPr/>
            <p:nvPr userDrawn="1"/>
          </p:nvSpPr>
          <p:spPr>
            <a:xfrm>
              <a:off x="6684347" y="3949901"/>
              <a:ext cx="1083909" cy="2385611"/>
            </a:xfrm>
            <a:custGeom>
              <a:avLst/>
              <a:gdLst>
                <a:gd name="connsiteX0" fmla="*/ 360823 w 1264655"/>
                <a:gd name="connsiteY0" fmla="*/ 0 h 2783420"/>
                <a:gd name="connsiteX1" fmla="*/ 1264655 w 1264655"/>
                <a:gd name="connsiteY1" fmla="*/ 521828 h 2783420"/>
                <a:gd name="connsiteX2" fmla="*/ 1187885 w 1264655"/>
                <a:gd name="connsiteY2" fmla="*/ 681194 h 2783420"/>
                <a:gd name="connsiteX3" fmla="*/ 1044438 w 1264655"/>
                <a:gd name="connsiteY3" fmla="*/ 1391710 h 2783420"/>
                <a:gd name="connsiteX4" fmla="*/ 1187885 w 1264655"/>
                <a:gd name="connsiteY4" fmla="*/ 2102226 h 2783420"/>
                <a:gd name="connsiteX5" fmla="*/ 1264655 w 1264655"/>
                <a:gd name="connsiteY5" fmla="*/ 2261592 h 2783420"/>
                <a:gd name="connsiteX6" fmla="*/ 360822 w 1264655"/>
                <a:gd name="connsiteY6" fmla="*/ 2783420 h 2783420"/>
                <a:gd name="connsiteX7" fmla="*/ 346370 w 1264655"/>
                <a:gd name="connsiteY7" fmla="*/ 2759631 h 2783420"/>
                <a:gd name="connsiteX8" fmla="*/ 0 w 1264655"/>
                <a:gd name="connsiteY8" fmla="*/ 1391710 h 2783420"/>
                <a:gd name="connsiteX9" fmla="*/ 346370 w 1264655"/>
                <a:gd name="connsiteY9" fmla="*/ 23789 h 2783420"/>
                <a:gd name="connsiteX10" fmla="*/ 360823 w 1264655"/>
                <a:gd name="connsiteY10" fmla="*/ 0 h 278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4655" h="2783420">
                  <a:moveTo>
                    <a:pt x="360823" y="0"/>
                  </a:moveTo>
                  <a:lnTo>
                    <a:pt x="1264655" y="521828"/>
                  </a:lnTo>
                  <a:lnTo>
                    <a:pt x="1187885" y="681194"/>
                  </a:lnTo>
                  <a:cubicBezTo>
                    <a:pt x="1095516" y="899578"/>
                    <a:pt x="1044438" y="1139679"/>
                    <a:pt x="1044438" y="1391710"/>
                  </a:cubicBezTo>
                  <a:cubicBezTo>
                    <a:pt x="1044438" y="1643741"/>
                    <a:pt x="1095516" y="1883842"/>
                    <a:pt x="1187885" y="2102226"/>
                  </a:cubicBezTo>
                  <a:lnTo>
                    <a:pt x="1264655" y="2261592"/>
                  </a:lnTo>
                  <a:lnTo>
                    <a:pt x="360822" y="2783420"/>
                  </a:lnTo>
                  <a:lnTo>
                    <a:pt x="346370" y="2759631"/>
                  </a:lnTo>
                  <a:cubicBezTo>
                    <a:pt x="125475" y="2352999"/>
                    <a:pt x="0" y="1887008"/>
                    <a:pt x="0" y="1391710"/>
                  </a:cubicBezTo>
                  <a:cubicBezTo>
                    <a:pt x="0" y="896413"/>
                    <a:pt x="125475" y="430421"/>
                    <a:pt x="346370" y="23789"/>
                  </a:cubicBezTo>
                  <a:lnTo>
                    <a:pt x="3608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 userDrawn="1"/>
          </p:nvSpPr>
          <p:spPr>
            <a:xfrm>
              <a:off x="6804493" y="4819540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600" i="1" dirty="0">
                  <a:solidFill>
                    <a:schemeClr val="bg1"/>
                  </a:solidFill>
                </a:rPr>
                <a:t>04</a:t>
              </a:r>
              <a:endParaRPr kumimoji="1" lang="ja-JP" altLang="en-US" sz="36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52"/>
          <p:cNvGrpSpPr/>
          <p:nvPr userDrawn="1"/>
        </p:nvGrpSpPr>
        <p:grpSpPr>
          <a:xfrm>
            <a:off x="7037433" y="3303099"/>
            <a:ext cx="2064366" cy="1640869"/>
            <a:chOff x="7037433" y="2684120"/>
            <a:chExt cx="2064366" cy="1640869"/>
          </a:xfrm>
        </p:grpSpPr>
        <p:sp>
          <p:nvSpPr>
            <p:cNvPr id="26" name="Freeform: Shape 25"/>
            <p:cNvSpPr/>
            <p:nvPr userDrawn="1"/>
          </p:nvSpPr>
          <p:spPr>
            <a:xfrm>
              <a:off x="7037433" y="2684120"/>
              <a:ext cx="2064366" cy="1640869"/>
            </a:xfrm>
            <a:custGeom>
              <a:avLst/>
              <a:gdLst>
                <a:gd name="connsiteX0" fmla="*/ 2408607 w 2408607"/>
                <a:gd name="connsiteY0" fmla="*/ 0 h 1914490"/>
                <a:gd name="connsiteX1" fmla="*/ 2408607 w 2408607"/>
                <a:gd name="connsiteY1" fmla="*/ 1045680 h 1914490"/>
                <a:gd name="connsiteX2" fmla="*/ 2271211 w 2408607"/>
                <a:gd name="connsiteY2" fmla="*/ 1052618 h 1914490"/>
                <a:gd name="connsiteX3" fmla="*/ 944219 w 2408607"/>
                <a:gd name="connsiteY3" fmla="*/ 1847982 h 1914490"/>
                <a:gd name="connsiteX4" fmla="*/ 903814 w 2408607"/>
                <a:gd name="connsiteY4" fmla="*/ 1914490 h 1914490"/>
                <a:gd name="connsiteX5" fmla="*/ 0 w 2408607"/>
                <a:gd name="connsiteY5" fmla="*/ 1392673 h 1914490"/>
                <a:gd name="connsiteX6" fmla="*/ 78154 w 2408607"/>
                <a:gd name="connsiteY6" fmla="*/ 1264026 h 1914490"/>
                <a:gd name="connsiteX7" fmla="*/ 2310165 w 2408607"/>
                <a:gd name="connsiteY7" fmla="*/ 2489 h 1914490"/>
                <a:gd name="connsiteX8" fmla="*/ 2408607 w 2408607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7" h="1914490">
                  <a:moveTo>
                    <a:pt x="2408607" y="0"/>
                  </a:moveTo>
                  <a:lnTo>
                    <a:pt x="2408607" y="1045680"/>
                  </a:lnTo>
                  <a:lnTo>
                    <a:pt x="2271211" y="1052618"/>
                  </a:lnTo>
                  <a:cubicBezTo>
                    <a:pt x="1718938" y="1108705"/>
                    <a:pt x="1239448" y="1410986"/>
                    <a:pt x="944219" y="1847982"/>
                  </a:cubicBezTo>
                  <a:lnTo>
                    <a:pt x="903814" y="1914490"/>
                  </a:lnTo>
                  <a:lnTo>
                    <a:pt x="0" y="1392673"/>
                  </a:lnTo>
                  <a:lnTo>
                    <a:pt x="78154" y="1264026"/>
                  </a:lnTo>
                  <a:cubicBezTo>
                    <a:pt x="568094" y="538821"/>
                    <a:pt x="1380807" y="49599"/>
                    <a:pt x="2310165" y="2489"/>
                  </a:cubicBezTo>
                  <a:lnTo>
                    <a:pt x="24086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 userDrawn="1"/>
          </p:nvSpPr>
          <p:spPr>
            <a:xfrm>
              <a:off x="7751335" y="3068065"/>
              <a:ext cx="7040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600" i="1" dirty="0">
                  <a:solidFill>
                    <a:schemeClr val="bg1"/>
                  </a:solidFill>
                </a:rPr>
                <a:t>06</a:t>
              </a:r>
              <a:endParaRPr kumimoji="1" lang="ja-JP" altLang="en-US" sz="36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4" name="タイトル 1"/>
          <p:cNvSpPr>
            <a:spLocks noGrp="1"/>
          </p:cNvSpPr>
          <p:nvPr>
            <p:ph type="title" hasCustomPrompt="1"/>
          </p:nvPr>
        </p:nvSpPr>
        <p:spPr>
          <a:xfrm>
            <a:off x="775021" y="531190"/>
            <a:ext cx="16737958" cy="161286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5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1422743" y="2851569"/>
            <a:ext cx="5345946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1422743" y="3374089"/>
            <a:ext cx="5345946" cy="88414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2067513" y="5185701"/>
            <a:ext cx="5345946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0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2067513" y="5708221"/>
            <a:ext cx="5345946" cy="88414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1422743" y="7519833"/>
            <a:ext cx="5345946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2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11422743" y="8042353"/>
            <a:ext cx="5345946" cy="88414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457318" y="2866076"/>
            <a:ext cx="5345946" cy="537027"/>
          </a:xfrm>
        </p:spPr>
        <p:txBody>
          <a:bodyPr numCol="1" spcCol="360000"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4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457318" y="3388596"/>
            <a:ext cx="5345946" cy="884147"/>
          </a:xfrm>
        </p:spPr>
        <p:txBody>
          <a:bodyPr numCol="1" spcCol="36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97209" y="5200208"/>
            <a:ext cx="5345946" cy="537027"/>
          </a:xfrm>
        </p:spPr>
        <p:txBody>
          <a:bodyPr numCol="1" spcCol="360000"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6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97209" y="5722728"/>
            <a:ext cx="5345946" cy="884147"/>
          </a:xfrm>
        </p:spPr>
        <p:txBody>
          <a:bodyPr numCol="1" spcCol="36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1457318" y="7534340"/>
            <a:ext cx="5345946" cy="537027"/>
          </a:xfrm>
        </p:spPr>
        <p:txBody>
          <a:bodyPr numCol="1" spcCol="360000"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8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1457318" y="8056860"/>
            <a:ext cx="5345946" cy="884147"/>
          </a:xfrm>
        </p:spPr>
        <p:txBody>
          <a:bodyPr numCol="1" spcCol="36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70" name="Straight Connector 69"/>
          <p:cNvCxnSpPr>
            <a:stCxn id="42" idx="0"/>
            <a:endCxn id="57" idx="1"/>
          </p:cNvCxnSpPr>
          <p:nvPr userDrawn="1"/>
        </p:nvCxnSpPr>
        <p:spPr>
          <a:xfrm rot="5400000" flipH="1" flipV="1">
            <a:off x="10489928" y="2754230"/>
            <a:ext cx="566961" cy="129866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69"/>
          <p:cNvCxnSpPr>
            <a:stCxn id="43" idx="3"/>
            <a:endCxn id="59" idx="1"/>
          </p:cNvCxnSpPr>
          <p:nvPr userDrawn="1"/>
        </p:nvCxnSpPr>
        <p:spPr>
          <a:xfrm flipV="1">
            <a:off x="11482295" y="5454215"/>
            <a:ext cx="585218" cy="307470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69"/>
          <p:cNvCxnSpPr>
            <a:endCxn id="61" idx="1"/>
          </p:cNvCxnSpPr>
          <p:nvPr userDrawn="1"/>
        </p:nvCxnSpPr>
        <p:spPr>
          <a:xfrm flipV="1">
            <a:off x="10124075" y="7788347"/>
            <a:ext cx="1298668" cy="1"/>
          </a:xfrm>
          <a:prstGeom prst="bentConnector3">
            <a:avLst>
              <a:gd name="adj1" fmla="val 50000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69"/>
          <p:cNvCxnSpPr>
            <a:stCxn id="63" idx="3"/>
            <a:endCxn id="47" idx="0"/>
          </p:cNvCxnSpPr>
          <p:nvPr userDrawn="1"/>
        </p:nvCxnSpPr>
        <p:spPr>
          <a:xfrm>
            <a:off x="6803264" y="3134590"/>
            <a:ext cx="1300091" cy="552454"/>
          </a:xfrm>
          <a:prstGeom prst="bentConnector2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69"/>
          <p:cNvCxnSpPr>
            <a:stCxn id="67" idx="3"/>
          </p:cNvCxnSpPr>
          <p:nvPr userDrawn="1"/>
        </p:nvCxnSpPr>
        <p:spPr>
          <a:xfrm flipV="1">
            <a:off x="6803264" y="7786031"/>
            <a:ext cx="1300091" cy="1682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69"/>
          <p:cNvCxnSpPr>
            <a:stCxn id="65" idx="3"/>
            <a:endCxn id="46" idx="1"/>
          </p:cNvCxnSpPr>
          <p:nvPr userDrawn="1"/>
        </p:nvCxnSpPr>
        <p:spPr>
          <a:xfrm>
            <a:off x="6143155" y="5468722"/>
            <a:ext cx="661338" cy="292963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7827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2" presetClass="entr" presetSubtype="1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25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25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25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225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725"/>
                            </p:stCondLst>
                            <p:childTnLst>
                              <p:par>
                                <p:cTn id="8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225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725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225"/>
                            </p:stCondLst>
                            <p:childTnLst>
                              <p:par>
                                <p:cTn id="10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25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225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725"/>
                            </p:stCondLst>
                            <p:childTnLst>
                              <p:par>
                                <p:cTn id="1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225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725"/>
                            </p:stCondLst>
                            <p:childTnLst>
                              <p:par>
                                <p:cTn id="1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225"/>
                            </p:stCondLst>
                            <p:childTnLst>
                              <p:par>
                                <p:cTn id="1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725"/>
                            </p:stCondLst>
                            <p:childTnLst>
                              <p:par>
                                <p:cTn id="1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225"/>
                            </p:stCondLst>
                            <p:childTnLst>
                              <p:par>
                                <p:cTn id="1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725"/>
                            </p:stCondLst>
                            <p:childTnLst>
                              <p:par>
                                <p:cTn id="1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225"/>
                            </p:stCondLst>
                            <p:childTnLst>
                              <p:par>
                                <p:cTn id="1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9174414" y="3239873"/>
            <a:ext cx="2492554" cy="2704071"/>
            <a:chOff x="9261873" y="2748729"/>
            <a:chExt cx="2492554" cy="2704071"/>
          </a:xfrm>
        </p:grpSpPr>
        <p:sp>
          <p:nvSpPr>
            <p:cNvPr id="18" name="Freeform: Shape 17"/>
            <p:cNvSpPr/>
            <p:nvPr userDrawn="1"/>
          </p:nvSpPr>
          <p:spPr>
            <a:xfrm rot="5400000">
              <a:off x="9156114" y="2854488"/>
              <a:ext cx="2704071" cy="2492554"/>
            </a:xfrm>
            <a:custGeom>
              <a:avLst/>
              <a:gdLst>
                <a:gd name="connsiteX0" fmla="*/ 2503 w 2704071"/>
                <a:gd name="connsiteY0" fmla="*/ 2490052 h 2492554"/>
                <a:gd name="connsiteX1" fmla="*/ 13712 w 2704071"/>
                <a:gd name="connsiteY1" fmla="*/ 2253308 h 2492554"/>
                <a:gd name="connsiteX2" fmla="*/ 2241225 w 2704071"/>
                <a:gd name="connsiteY2" fmla="*/ 11610 h 2492554"/>
                <a:gd name="connsiteX3" fmla="*/ 2471163 w 2704071"/>
                <a:gd name="connsiteY3" fmla="*/ 0 h 2492554"/>
                <a:gd name="connsiteX4" fmla="*/ 2704071 w 2704071"/>
                <a:gd name="connsiteY4" fmla="*/ 232908 h 2492554"/>
                <a:gd name="connsiteX5" fmla="*/ 2471163 w 2704071"/>
                <a:gd name="connsiteY5" fmla="*/ 465816 h 2492554"/>
                <a:gd name="connsiteX6" fmla="*/ 2471163 w 2704071"/>
                <a:gd name="connsiteY6" fmla="*/ 463650 h 2492554"/>
                <a:gd name="connsiteX7" fmla="*/ 2288630 w 2704071"/>
                <a:gd name="connsiteY7" fmla="*/ 472868 h 2492554"/>
                <a:gd name="connsiteX8" fmla="*/ 466035 w 2704071"/>
                <a:gd name="connsiteY8" fmla="*/ 2492553 h 2492554"/>
                <a:gd name="connsiteX9" fmla="*/ 465815 w 2704071"/>
                <a:gd name="connsiteY9" fmla="*/ 2492553 h 2492554"/>
                <a:gd name="connsiteX10" fmla="*/ 232908 w 2704071"/>
                <a:gd name="connsiteY10" fmla="*/ 2259646 h 2492554"/>
                <a:gd name="connsiteX11" fmla="*/ 0 w 2704071"/>
                <a:gd name="connsiteY11" fmla="*/ 2492554 h 2492554"/>
                <a:gd name="connsiteX12" fmla="*/ 2503 w 2704071"/>
                <a:gd name="connsiteY12" fmla="*/ 2490052 h 2492554"/>
                <a:gd name="connsiteX13" fmla="*/ 2384 w 2704071"/>
                <a:gd name="connsiteY13" fmla="*/ 2492553 h 2492554"/>
                <a:gd name="connsiteX14" fmla="*/ 465815 w 2704071"/>
                <a:gd name="connsiteY14" fmla="*/ 2492553 h 2492554"/>
                <a:gd name="connsiteX15" fmla="*/ 465816 w 2704071"/>
                <a:gd name="connsiteY15" fmla="*/ 2492554 h 249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04071" h="2492554">
                  <a:moveTo>
                    <a:pt x="2503" y="2490052"/>
                  </a:moveTo>
                  <a:lnTo>
                    <a:pt x="13712" y="2253308"/>
                  </a:lnTo>
                  <a:cubicBezTo>
                    <a:pt x="126128" y="1072233"/>
                    <a:pt x="1062297" y="131336"/>
                    <a:pt x="2241225" y="11610"/>
                  </a:cubicBezTo>
                  <a:lnTo>
                    <a:pt x="2471163" y="0"/>
                  </a:lnTo>
                  <a:lnTo>
                    <a:pt x="2704071" y="232908"/>
                  </a:lnTo>
                  <a:lnTo>
                    <a:pt x="2471163" y="465816"/>
                  </a:lnTo>
                  <a:lnTo>
                    <a:pt x="2471163" y="463650"/>
                  </a:lnTo>
                  <a:lnTo>
                    <a:pt x="2288630" y="472868"/>
                  </a:lnTo>
                  <a:cubicBezTo>
                    <a:pt x="1264906" y="576832"/>
                    <a:pt x="466035" y="1441400"/>
                    <a:pt x="466035" y="2492553"/>
                  </a:cubicBezTo>
                  <a:lnTo>
                    <a:pt x="465815" y="2492553"/>
                  </a:lnTo>
                  <a:lnTo>
                    <a:pt x="232908" y="2259646"/>
                  </a:lnTo>
                  <a:close/>
                  <a:moveTo>
                    <a:pt x="0" y="2492554"/>
                  </a:moveTo>
                  <a:lnTo>
                    <a:pt x="2503" y="2490052"/>
                  </a:lnTo>
                  <a:lnTo>
                    <a:pt x="2384" y="2492553"/>
                  </a:lnTo>
                  <a:lnTo>
                    <a:pt x="465815" y="2492553"/>
                  </a:lnTo>
                  <a:lnTo>
                    <a:pt x="465816" y="249255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10607494" y="3428825"/>
              <a:ext cx="7040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600" i="1" dirty="0">
                  <a:solidFill>
                    <a:schemeClr val="bg1"/>
                  </a:solidFill>
                </a:rPr>
                <a:t>01</a:t>
              </a:r>
              <a:endParaRPr kumimoji="1" lang="ja-JP" altLang="en-US" sz="36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>
            <a:off x="8961453" y="5775765"/>
            <a:ext cx="2704071" cy="2492554"/>
            <a:chOff x="9058438" y="5277001"/>
            <a:chExt cx="2704071" cy="2492554"/>
          </a:xfrm>
        </p:grpSpPr>
        <p:sp>
          <p:nvSpPr>
            <p:cNvPr id="19" name="Freeform: Shape 18"/>
            <p:cNvSpPr/>
            <p:nvPr userDrawn="1"/>
          </p:nvSpPr>
          <p:spPr>
            <a:xfrm rot="10800000">
              <a:off x="9058438" y="5277001"/>
              <a:ext cx="2704071" cy="2492554"/>
            </a:xfrm>
            <a:custGeom>
              <a:avLst/>
              <a:gdLst>
                <a:gd name="connsiteX0" fmla="*/ 2503 w 2704071"/>
                <a:gd name="connsiteY0" fmla="*/ 2490052 h 2492554"/>
                <a:gd name="connsiteX1" fmla="*/ 13712 w 2704071"/>
                <a:gd name="connsiteY1" fmla="*/ 2253308 h 2492554"/>
                <a:gd name="connsiteX2" fmla="*/ 2241225 w 2704071"/>
                <a:gd name="connsiteY2" fmla="*/ 11610 h 2492554"/>
                <a:gd name="connsiteX3" fmla="*/ 2471163 w 2704071"/>
                <a:gd name="connsiteY3" fmla="*/ 0 h 2492554"/>
                <a:gd name="connsiteX4" fmla="*/ 2704071 w 2704071"/>
                <a:gd name="connsiteY4" fmla="*/ 232908 h 2492554"/>
                <a:gd name="connsiteX5" fmla="*/ 2471163 w 2704071"/>
                <a:gd name="connsiteY5" fmla="*/ 465816 h 2492554"/>
                <a:gd name="connsiteX6" fmla="*/ 2471163 w 2704071"/>
                <a:gd name="connsiteY6" fmla="*/ 463650 h 2492554"/>
                <a:gd name="connsiteX7" fmla="*/ 2288630 w 2704071"/>
                <a:gd name="connsiteY7" fmla="*/ 472868 h 2492554"/>
                <a:gd name="connsiteX8" fmla="*/ 466035 w 2704071"/>
                <a:gd name="connsiteY8" fmla="*/ 2492553 h 2492554"/>
                <a:gd name="connsiteX9" fmla="*/ 465815 w 2704071"/>
                <a:gd name="connsiteY9" fmla="*/ 2492553 h 2492554"/>
                <a:gd name="connsiteX10" fmla="*/ 232908 w 2704071"/>
                <a:gd name="connsiteY10" fmla="*/ 2259646 h 2492554"/>
                <a:gd name="connsiteX11" fmla="*/ 0 w 2704071"/>
                <a:gd name="connsiteY11" fmla="*/ 2492554 h 2492554"/>
                <a:gd name="connsiteX12" fmla="*/ 2503 w 2704071"/>
                <a:gd name="connsiteY12" fmla="*/ 2490052 h 2492554"/>
                <a:gd name="connsiteX13" fmla="*/ 2384 w 2704071"/>
                <a:gd name="connsiteY13" fmla="*/ 2492553 h 2492554"/>
                <a:gd name="connsiteX14" fmla="*/ 465815 w 2704071"/>
                <a:gd name="connsiteY14" fmla="*/ 2492553 h 2492554"/>
                <a:gd name="connsiteX15" fmla="*/ 465816 w 2704071"/>
                <a:gd name="connsiteY15" fmla="*/ 2492554 h 249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04071" h="2492554">
                  <a:moveTo>
                    <a:pt x="2503" y="2490052"/>
                  </a:moveTo>
                  <a:lnTo>
                    <a:pt x="13712" y="2253308"/>
                  </a:lnTo>
                  <a:cubicBezTo>
                    <a:pt x="126128" y="1072233"/>
                    <a:pt x="1062297" y="131336"/>
                    <a:pt x="2241225" y="11610"/>
                  </a:cubicBezTo>
                  <a:lnTo>
                    <a:pt x="2471163" y="0"/>
                  </a:lnTo>
                  <a:lnTo>
                    <a:pt x="2704071" y="232908"/>
                  </a:lnTo>
                  <a:lnTo>
                    <a:pt x="2471163" y="465816"/>
                  </a:lnTo>
                  <a:lnTo>
                    <a:pt x="2471163" y="463650"/>
                  </a:lnTo>
                  <a:lnTo>
                    <a:pt x="2288630" y="472868"/>
                  </a:lnTo>
                  <a:cubicBezTo>
                    <a:pt x="1264906" y="576832"/>
                    <a:pt x="466035" y="1441400"/>
                    <a:pt x="466035" y="2492553"/>
                  </a:cubicBezTo>
                  <a:lnTo>
                    <a:pt x="465815" y="2492553"/>
                  </a:lnTo>
                  <a:lnTo>
                    <a:pt x="232908" y="2259646"/>
                  </a:lnTo>
                  <a:close/>
                  <a:moveTo>
                    <a:pt x="0" y="2492554"/>
                  </a:moveTo>
                  <a:lnTo>
                    <a:pt x="2503" y="2490052"/>
                  </a:lnTo>
                  <a:lnTo>
                    <a:pt x="2384" y="2492553"/>
                  </a:lnTo>
                  <a:lnTo>
                    <a:pt x="465815" y="2492553"/>
                  </a:lnTo>
                  <a:lnTo>
                    <a:pt x="465816" y="249255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TextBox 22"/>
            <p:cNvSpPr txBox="1"/>
            <p:nvPr userDrawn="1"/>
          </p:nvSpPr>
          <p:spPr>
            <a:xfrm>
              <a:off x="10607494" y="6523277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600" i="1" dirty="0">
                  <a:solidFill>
                    <a:schemeClr val="bg1"/>
                  </a:solidFill>
                </a:rPr>
                <a:t>02</a:t>
              </a:r>
              <a:endParaRPr kumimoji="1" lang="ja-JP" altLang="en-US" sz="36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>
            <a:off x="6638852" y="5564249"/>
            <a:ext cx="2492554" cy="2704071"/>
            <a:chOff x="6735837" y="5065485"/>
            <a:chExt cx="2492554" cy="2704071"/>
          </a:xfrm>
        </p:grpSpPr>
        <p:sp>
          <p:nvSpPr>
            <p:cNvPr id="20" name="Freeform: Shape 19"/>
            <p:cNvSpPr/>
            <p:nvPr userDrawn="1"/>
          </p:nvSpPr>
          <p:spPr>
            <a:xfrm rot="16200000">
              <a:off x="6630078" y="5171244"/>
              <a:ext cx="2704071" cy="2492554"/>
            </a:xfrm>
            <a:custGeom>
              <a:avLst/>
              <a:gdLst>
                <a:gd name="connsiteX0" fmla="*/ 2503 w 2704071"/>
                <a:gd name="connsiteY0" fmla="*/ 2490052 h 2492554"/>
                <a:gd name="connsiteX1" fmla="*/ 13712 w 2704071"/>
                <a:gd name="connsiteY1" fmla="*/ 2253308 h 2492554"/>
                <a:gd name="connsiteX2" fmla="*/ 2241225 w 2704071"/>
                <a:gd name="connsiteY2" fmla="*/ 11610 h 2492554"/>
                <a:gd name="connsiteX3" fmla="*/ 2471163 w 2704071"/>
                <a:gd name="connsiteY3" fmla="*/ 0 h 2492554"/>
                <a:gd name="connsiteX4" fmla="*/ 2704071 w 2704071"/>
                <a:gd name="connsiteY4" fmla="*/ 232908 h 2492554"/>
                <a:gd name="connsiteX5" fmla="*/ 2471163 w 2704071"/>
                <a:gd name="connsiteY5" fmla="*/ 465816 h 2492554"/>
                <a:gd name="connsiteX6" fmla="*/ 2471163 w 2704071"/>
                <a:gd name="connsiteY6" fmla="*/ 463650 h 2492554"/>
                <a:gd name="connsiteX7" fmla="*/ 2288630 w 2704071"/>
                <a:gd name="connsiteY7" fmla="*/ 472868 h 2492554"/>
                <a:gd name="connsiteX8" fmla="*/ 466035 w 2704071"/>
                <a:gd name="connsiteY8" fmla="*/ 2492553 h 2492554"/>
                <a:gd name="connsiteX9" fmla="*/ 465815 w 2704071"/>
                <a:gd name="connsiteY9" fmla="*/ 2492553 h 2492554"/>
                <a:gd name="connsiteX10" fmla="*/ 232908 w 2704071"/>
                <a:gd name="connsiteY10" fmla="*/ 2259646 h 2492554"/>
                <a:gd name="connsiteX11" fmla="*/ 0 w 2704071"/>
                <a:gd name="connsiteY11" fmla="*/ 2492554 h 2492554"/>
                <a:gd name="connsiteX12" fmla="*/ 2503 w 2704071"/>
                <a:gd name="connsiteY12" fmla="*/ 2490052 h 2492554"/>
                <a:gd name="connsiteX13" fmla="*/ 2384 w 2704071"/>
                <a:gd name="connsiteY13" fmla="*/ 2492553 h 2492554"/>
                <a:gd name="connsiteX14" fmla="*/ 465815 w 2704071"/>
                <a:gd name="connsiteY14" fmla="*/ 2492553 h 2492554"/>
                <a:gd name="connsiteX15" fmla="*/ 465816 w 2704071"/>
                <a:gd name="connsiteY15" fmla="*/ 2492554 h 249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04071" h="2492554">
                  <a:moveTo>
                    <a:pt x="2503" y="2490052"/>
                  </a:moveTo>
                  <a:lnTo>
                    <a:pt x="13712" y="2253308"/>
                  </a:lnTo>
                  <a:cubicBezTo>
                    <a:pt x="126128" y="1072233"/>
                    <a:pt x="1062297" y="131336"/>
                    <a:pt x="2241225" y="11610"/>
                  </a:cubicBezTo>
                  <a:lnTo>
                    <a:pt x="2471163" y="0"/>
                  </a:lnTo>
                  <a:lnTo>
                    <a:pt x="2704071" y="232908"/>
                  </a:lnTo>
                  <a:lnTo>
                    <a:pt x="2471163" y="465816"/>
                  </a:lnTo>
                  <a:lnTo>
                    <a:pt x="2471163" y="463650"/>
                  </a:lnTo>
                  <a:lnTo>
                    <a:pt x="2288630" y="472868"/>
                  </a:lnTo>
                  <a:cubicBezTo>
                    <a:pt x="1264906" y="576832"/>
                    <a:pt x="466035" y="1441400"/>
                    <a:pt x="466035" y="2492553"/>
                  </a:cubicBezTo>
                  <a:lnTo>
                    <a:pt x="465815" y="2492553"/>
                  </a:lnTo>
                  <a:lnTo>
                    <a:pt x="232908" y="2259646"/>
                  </a:lnTo>
                  <a:close/>
                  <a:moveTo>
                    <a:pt x="0" y="2492554"/>
                  </a:moveTo>
                  <a:lnTo>
                    <a:pt x="2503" y="2490052"/>
                  </a:lnTo>
                  <a:lnTo>
                    <a:pt x="2384" y="2492553"/>
                  </a:lnTo>
                  <a:lnTo>
                    <a:pt x="465815" y="2492553"/>
                  </a:lnTo>
                  <a:lnTo>
                    <a:pt x="465816" y="24925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7245394" y="6523278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600" i="1" dirty="0">
                  <a:solidFill>
                    <a:schemeClr val="bg1"/>
                  </a:solidFill>
                </a:rPr>
                <a:t>03</a:t>
              </a:r>
              <a:endParaRPr kumimoji="1" lang="ja-JP" altLang="en-US" sz="36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 userDrawn="1"/>
        </p:nvGrpSpPr>
        <p:grpSpPr>
          <a:xfrm>
            <a:off x="6638851" y="3245110"/>
            <a:ext cx="2704071" cy="2492554"/>
            <a:chOff x="6735836" y="2746346"/>
            <a:chExt cx="2704071" cy="2492554"/>
          </a:xfrm>
        </p:grpSpPr>
        <p:sp>
          <p:nvSpPr>
            <p:cNvPr id="21" name="Freeform: Shape 20"/>
            <p:cNvSpPr/>
            <p:nvPr userDrawn="1"/>
          </p:nvSpPr>
          <p:spPr>
            <a:xfrm>
              <a:off x="6735836" y="2746346"/>
              <a:ext cx="2704071" cy="2492554"/>
            </a:xfrm>
            <a:custGeom>
              <a:avLst/>
              <a:gdLst>
                <a:gd name="connsiteX0" fmla="*/ 2503 w 2704071"/>
                <a:gd name="connsiteY0" fmla="*/ 2490052 h 2492554"/>
                <a:gd name="connsiteX1" fmla="*/ 13712 w 2704071"/>
                <a:gd name="connsiteY1" fmla="*/ 2253308 h 2492554"/>
                <a:gd name="connsiteX2" fmla="*/ 2241225 w 2704071"/>
                <a:gd name="connsiteY2" fmla="*/ 11610 h 2492554"/>
                <a:gd name="connsiteX3" fmla="*/ 2471163 w 2704071"/>
                <a:gd name="connsiteY3" fmla="*/ 0 h 2492554"/>
                <a:gd name="connsiteX4" fmla="*/ 2704071 w 2704071"/>
                <a:gd name="connsiteY4" fmla="*/ 232908 h 2492554"/>
                <a:gd name="connsiteX5" fmla="*/ 2471163 w 2704071"/>
                <a:gd name="connsiteY5" fmla="*/ 465816 h 2492554"/>
                <a:gd name="connsiteX6" fmla="*/ 2471163 w 2704071"/>
                <a:gd name="connsiteY6" fmla="*/ 463650 h 2492554"/>
                <a:gd name="connsiteX7" fmla="*/ 2288630 w 2704071"/>
                <a:gd name="connsiteY7" fmla="*/ 472868 h 2492554"/>
                <a:gd name="connsiteX8" fmla="*/ 466035 w 2704071"/>
                <a:gd name="connsiteY8" fmla="*/ 2492553 h 2492554"/>
                <a:gd name="connsiteX9" fmla="*/ 465815 w 2704071"/>
                <a:gd name="connsiteY9" fmla="*/ 2492553 h 2492554"/>
                <a:gd name="connsiteX10" fmla="*/ 232908 w 2704071"/>
                <a:gd name="connsiteY10" fmla="*/ 2259646 h 2492554"/>
                <a:gd name="connsiteX11" fmla="*/ 0 w 2704071"/>
                <a:gd name="connsiteY11" fmla="*/ 2492554 h 2492554"/>
                <a:gd name="connsiteX12" fmla="*/ 2503 w 2704071"/>
                <a:gd name="connsiteY12" fmla="*/ 2490052 h 2492554"/>
                <a:gd name="connsiteX13" fmla="*/ 2384 w 2704071"/>
                <a:gd name="connsiteY13" fmla="*/ 2492553 h 2492554"/>
                <a:gd name="connsiteX14" fmla="*/ 465815 w 2704071"/>
                <a:gd name="connsiteY14" fmla="*/ 2492553 h 2492554"/>
                <a:gd name="connsiteX15" fmla="*/ 465816 w 2704071"/>
                <a:gd name="connsiteY15" fmla="*/ 2492554 h 249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04071" h="2492554">
                  <a:moveTo>
                    <a:pt x="2503" y="2490052"/>
                  </a:moveTo>
                  <a:lnTo>
                    <a:pt x="13712" y="2253308"/>
                  </a:lnTo>
                  <a:cubicBezTo>
                    <a:pt x="126128" y="1072233"/>
                    <a:pt x="1062297" y="131336"/>
                    <a:pt x="2241225" y="11610"/>
                  </a:cubicBezTo>
                  <a:lnTo>
                    <a:pt x="2471163" y="0"/>
                  </a:lnTo>
                  <a:lnTo>
                    <a:pt x="2704071" y="232908"/>
                  </a:lnTo>
                  <a:lnTo>
                    <a:pt x="2471163" y="465816"/>
                  </a:lnTo>
                  <a:lnTo>
                    <a:pt x="2471163" y="463650"/>
                  </a:lnTo>
                  <a:lnTo>
                    <a:pt x="2288630" y="472868"/>
                  </a:lnTo>
                  <a:cubicBezTo>
                    <a:pt x="1264906" y="576832"/>
                    <a:pt x="466035" y="1441400"/>
                    <a:pt x="466035" y="2492553"/>
                  </a:cubicBezTo>
                  <a:lnTo>
                    <a:pt x="465815" y="2492553"/>
                  </a:lnTo>
                  <a:lnTo>
                    <a:pt x="232908" y="2259646"/>
                  </a:lnTo>
                  <a:close/>
                  <a:moveTo>
                    <a:pt x="0" y="2492554"/>
                  </a:moveTo>
                  <a:lnTo>
                    <a:pt x="2503" y="2490052"/>
                  </a:lnTo>
                  <a:lnTo>
                    <a:pt x="2384" y="2492553"/>
                  </a:lnTo>
                  <a:lnTo>
                    <a:pt x="465815" y="2492553"/>
                  </a:lnTo>
                  <a:lnTo>
                    <a:pt x="465816" y="24925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TextBox 24"/>
            <p:cNvSpPr txBox="1"/>
            <p:nvPr userDrawn="1"/>
          </p:nvSpPr>
          <p:spPr>
            <a:xfrm>
              <a:off x="7245393" y="3428824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600" i="1" dirty="0">
                  <a:solidFill>
                    <a:schemeClr val="bg1"/>
                  </a:solidFill>
                </a:rPr>
                <a:t>04</a:t>
              </a:r>
              <a:endParaRPr kumimoji="1" lang="ja-JP" altLang="en-US" sz="36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2052224" y="3078831"/>
            <a:ext cx="5345946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2052224" y="3601351"/>
            <a:ext cx="5345946" cy="167688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2052224" y="6535230"/>
            <a:ext cx="5345946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12052224" y="7057750"/>
            <a:ext cx="5345946" cy="167688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97639" y="3078831"/>
            <a:ext cx="5345946" cy="537027"/>
          </a:xfrm>
        </p:spPr>
        <p:txBody>
          <a:bodyPr numCol="1" spcCol="360000"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97639" y="3601351"/>
            <a:ext cx="5345946" cy="1676889"/>
          </a:xfrm>
        </p:spPr>
        <p:txBody>
          <a:bodyPr numCol="1" spcCol="36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897639" y="6535230"/>
            <a:ext cx="5345946" cy="537027"/>
          </a:xfrm>
        </p:spPr>
        <p:txBody>
          <a:bodyPr numCol="1" spcCol="360000"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7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897639" y="7057750"/>
            <a:ext cx="5345946" cy="1676889"/>
          </a:xfrm>
        </p:spPr>
        <p:txBody>
          <a:bodyPr numCol="1" spcCol="36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8" name="Straight Connector 69"/>
          <p:cNvCxnSpPr>
            <a:stCxn id="22" idx="0"/>
            <a:endCxn id="30" idx="1"/>
          </p:cNvCxnSpPr>
          <p:nvPr userDrawn="1"/>
        </p:nvCxnSpPr>
        <p:spPr>
          <a:xfrm rot="5400000" flipH="1" flipV="1">
            <a:off x="11175827" y="3043573"/>
            <a:ext cx="572624" cy="118016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69"/>
          <p:cNvCxnSpPr>
            <a:stCxn id="23" idx="3"/>
            <a:endCxn id="32" idx="1"/>
          </p:cNvCxnSpPr>
          <p:nvPr userDrawn="1"/>
        </p:nvCxnSpPr>
        <p:spPr>
          <a:xfrm flipV="1">
            <a:off x="11201724" y="6803744"/>
            <a:ext cx="850500" cy="541463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69"/>
          <p:cNvCxnSpPr>
            <a:stCxn id="34" idx="3"/>
            <a:endCxn id="25" idx="0"/>
          </p:cNvCxnSpPr>
          <p:nvPr userDrawn="1"/>
        </p:nvCxnSpPr>
        <p:spPr>
          <a:xfrm>
            <a:off x="6243585" y="3347345"/>
            <a:ext cx="1250431" cy="580243"/>
          </a:xfrm>
          <a:prstGeom prst="bentConnector2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69"/>
          <p:cNvCxnSpPr>
            <a:stCxn id="36" idx="3"/>
            <a:endCxn id="24" idx="1"/>
          </p:cNvCxnSpPr>
          <p:nvPr userDrawn="1"/>
        </p:nvCxnSpPr>
        <p:spPr>
          <a:xfrm>
            <a:off x="6243585" y="6803744"/>
            <a:ext cx="904824" cy="541464"/>
          </a:xfrm>
          <a:prstGeom prst="bentConnector3">
            <a:avLst>
              <a:gd name="adj1" fmla="val 50000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タイトル 1"/>
          <p:cNvSpPr>
            <a:spLocks noGrp="1"/>
          </p:cNvSpPr>
          <p:nvPr>
            <p:ph type="title" hasCustomPrompt="1"/>
          </p:nvPr>
        </p:nvSpPr>
        <p:spPr>
          <a:xfrm>
            <a:off x="775021" y="531190"/>
            <a:ext cx="16737958" cy="161286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50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339358" y="5357594"/>
            <a:ext cx="3609285" cy="586351"/>
          </a:xfrm>
        </p:spPr>
        <p:txBody>
          <a:bodyPr numCol="1" spcCol="36000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4070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75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75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75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75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475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75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475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975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475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975"/>
                            </p:stCondLst>
                            <p:childTnLst>
                              <p:par>
                                <p:cTn id="5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475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975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475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975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475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975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/>
      <p:bldP spid="5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7" name="グループ化 4"/>
          <p:cNvGrpSpPr/>
          <p:nvPr userDrawn="1"/>
        </p:nvGrpSpPr>
        <p:grpSpPr>
          <a:xfrm>
            <a:off x="725872" y="2982872"/>
            <a:ext cx="17560541" cy="2475756"/>
            <a:chOff x="725872" y="2982872"/>
            <a:chExt cx="17560541" cy="2475756"/>
          </a:xfrm>
        </p:grpSpPr>
        <p:sp>
          <p:nvSpPr>
            <p:cNvPr id="48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49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50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51" name="グループ化 5"/>
          <p:cNvGrpSpPr/>
          <p:nvPr userDrawn="1"/>
        </p:nvGrpSpPr>
        <p:grpSpPr>
          <a:xfrm>
            <a:off x="487876" y="4364335"/>
            <a:ext cx="17798537" cy="1332290"/>
            <a:chOff x="487876" y="4364335"/>
            <a:chExt cx="17798537" cy="1332290"/>
          </a:xfrm>
        </p:grpSpPr>
        <p:sp>
          <p:nvSpPr>
            <p:cNvPr id="52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53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54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55" name="グループ化 36"/>
          <p:cNvGrpSpPr/>
          <p:nvPr userDrawn="1"/>
        </p:nvGrpSpPr>
        <p:grpSpPr>
          <a:xfrm>
            <a:off x="725872" y="5984782"/>
            <a:ext cx="17560541" cy="2475756"/>
            <a:chOff x="725872" y="5984782"/>
            <a:chExt cx="17560541" cy="2475756"/>
          </a:xfrm>
          <a:solidFill>
            <a:schemeClr val="accent4"/>
          </a:solidFill>
        </p:grpSpPr>
        <p:sp>
          <p:nvSpPr>
            <p:cNvPr id="56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57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58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59" name="グループ化 35"/>
          <p:cNvGrpSpPr/>
          <p:nvPr userDrawn="1"/>
        </p:nvGrpSpPr>
        <p:grpSpPr>
          <a:xfrm>
            <a:off x="487876" y="5746786"/>
            <a:ext cx="17798537" cy="1332289"/>
            <a:chOff x="487876" y="5746786"/>
            <a:chExt cx="17798537" cy="1332289"/>
          </a:xfrm>
        </p:grpSpPr>
        <p:sp>
          <p:nvSpPr>
            <p:cNvPr id="60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61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62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63" name="タイトル 1"/>
          <p:cNvSpPr>
            <a:spLocks noGrp="1"/>
          </p:cNvSpPr>
          <p:nvPr>
            <p:ph type="title" hasCustomPrompt="1"/>
          </p:nvPr>
        </p:nvSpPr>
        <p:spPr>
          <a:xfrm>
            <a:off x="900545" y="531190"/>
            <a:ext cx="7317336" cy="4548124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4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900545" y="6289803"/>
            <a:ext cx="7317336" cy="2696893"/>
          </a:xfrm>
        </p:spPr>
        <p:txBody>
          <a:bodyPr numCol="1" spcCol="360000" anchor="t">
            <a:normAutofit/>
          </a:bodyPr>
          <a:lstStyle>
            <a:lvl1pPr marL="285750" indent="-285750" algn="l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0784668" y="3197152"/>
            <a:ext cx="7027343" cy="851314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6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0784668" y="4603322"/>
            <a:ext cx="7027343" cy="851314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10784668" y="5992229"/>
            <a:ext cx="7027343" cy="851314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10784667" y="7367235"/>
            <a:ext cx="7027343" cy="851314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2604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25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19100" y="-1809750"/>
            <a:ext cx="8550739" cy="1548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</a:t>
            </a:r>
            <a:endParaRPr kumimoji="1" lang="ja-JP" altLang="en-US" sz="100000" i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565761"/>
            <a:ext cx="8534400" cy="5365069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9144000" y="6057574"/>
            <a:ext cx="8534400" cy="3100940"/>
          </a:xfrm>
        </p:spPr>
        <p:txBody>
          <a:bodyPr numCol="1" spcCol="360000" anchor="t">
            <a:normAutofit/>
          </a:bodyPr>
          <a:lstStyle>
            <a:lvl1pPr marL="285750" indent="-285750" algn="l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707570" y="2017486"/>
            <a:ext cx="10077098" cy="4218144"/>
          </a:xfrm>
        </p:spPr>
        <p:txBody>
          <a:bodyPr anchor="b">
            <a:normAutofit/>
          </a:bodyPr>
          <a:lstStyle>
            <a:lvl1pPr algn="r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88858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75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  <p:extLst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98286" y="928914"/>
            <a:ext cx="8069943" cy="6139543"/>
          </a:xfrm>
        </p:spPr>
        <p:txBody>
          <a:bodyPr anchor="b">
            <a:normAutofit/>
          </a:bodyPr>
          <a:lstStyle>
            <a:lvl1pPr algn="r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274629" y="928914"/>
            <a:ext cx="8273142" cy="8244115"/>
          </a:xfrm>
        </p:spPr>
        <p:txBody>
          <a:bodyPr numCol="1" spcCol="360000" anchor="ctr">
            <a:normAutofit/>
          </a:bodyPr>
          <a:lstStyle>
            <a:lvl1pPr marL="285750" indent="-285750" algn="l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98286" y="7068457"/>
            <a:ext cx="8069942" cy="2104571"/>
          </a:xfrm>
        </p:spPr>
        <p:txBody>
          <a:bodyPr numCol="1" spcCol="360000" anchor="t">
            <a:norm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9326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0662640" y="-1809750"/>
            <a:ext cx="7992894" cy="1548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</a:t>
            </a:r>
            <a:endParaRPr kumimoji="1" lang="ja-JP" altLang="en-US" sz="100000" i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" y="565761"/>
            <a:ext cx="8534400" cy="5365069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09600" y="6057574"/>
            <a:ext cx="8534400" cy="3100940"/>
          </a:xfrm>
        </p:spPr>
        <p:txBody>
          <a:bodyPr numCol="1" spcCol="360000" anchor="t">
            <a:normAutofit/>
          </a:bodyPr>
          <a:lstStyle>
            <a:lvl1pPr marL="285750" indent="-285750" algn="l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6995877" y="2017486"/>
            <a:ext cx="10077098" cy="4218144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8667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75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  <p:extLst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551543" y="1499621"/>
            <a:ext cx="7358743" cy="7286170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9600" baseline="0">
                <a:latin typeface="+mj-lt"/>
              </a:defRPr>
            </a:lvl1pPr>
          </a:lstStyle>
          <a:p>
            <a:r>
              <a:rPr kumimoji="1" lang="en-US" altLang="ja-JP" dirty="0"/>
              <a:t>Slide Title 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0872" y="1645273"/>
            <a:ext cx="3152084" cy="586351"/>
          </a:xfrm>
        </p:spPr>
        <p:txBody>
          <a:bodyPr numCol="1" spcCol="36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1634389" y="1275513"/>
            <a:ext cx="5797268" cy="1325871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1433672" y="1236830"/>
            <a:ext cx="0" cy="140323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8080872" y="3225194"/>
            <a:ext cx="3152084" cy="586351"/>
          </a:xfrm>
        </p:spPr>
        <p:txBody>
          <a:bodyPr numCol="1" spcCol="36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11634389" y="2855434"/>
            <a:ext cx="5797268" cy="1325871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1433672" y="2816751"/>
            <a:ext cx="0" cy="140323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8080872" y="4805115"/>
            <a:ext cx="3152084" cy="586351"/>
          </a:xfrm>
        </p:spPr>
        <p:txBody>
          <a:bodyPr numCol="1" spcCol="36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11634389" y="4435355"/>
            <a:ext cx="5797268" cy="1325871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1433672" y="4396672"/>
            <a:ext cx="0" cy="140323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8080872" y="6385036"/>
            <a:ext cx="3152084" cy="586351"/>
          </a:xfrm>
        </p:spPr>
        <p:txBody>
          <a:bodyPr numCol="1" spcCol="36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11634389" y="6015276"/>
            <a:ext cx="5797268" cy="1325871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11433672" y="5976593"/>
            <a:ext cx="0" cy="140323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8080872" y="7964958"/>
            <a:ext cx="3152084" cy="586351"/>
          </a:xfrm>
        </p:spPr>
        <p:txBody>
          <a:bodyPr numCol="1" spcCol="36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11634389" y="7595198"/>
            <a:ext cx="5797268" cy="1325871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11433672" y="7556515"/>
            <a:ext cx="0" cy="140323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119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25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75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25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375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 and 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32014" y="-474435"/>
            <a:ext cx="969207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00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PROS</a:t>
            </a:r>
            <a:endParaRPr kumimoji="1" lang="ja-JP" altLang="en-US" sz="30000" i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886699" y="5472637"/>
            <a:ext cx="10129696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300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CONS</a:t>
            </a:r>
            <a:endParaRPr kumimoji="1" lang="ja-JP" altLang="en-US" sz="30000" i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1479020"/>
            <a:ext cx="18288000" cy="674914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126046" y="1806763"/>
            <a:ext cx="7321268" cy="2651465"/>
          </a:xfrm>
        </p:spPr>
        <p:txBody>
          <a:bodyPr numCol="1" spcCol="360000" anchor="t">
            <a:normAutofit/>
          </a:bodyPr>
          <a:lstStyle>
            <a:lvl1pPr marL="285750" indent="-285750" algn="l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0490743" y="5219927"/>
            <a:ext cx="7321268" cy="2651465"/>
          </a:xfrm>
        </p:spPr>
        <p:txBody>
          <a:bodyPr numCol="1" spcCol="360000" anchor="b">
            <a:normAutofit/>
          </a:bodyPr>
          <a:lstStyle>
            <a:lvl1pPr marL="285750" indent="-285750" algn="l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838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196113" y="0"/>
            <a:ext cx="0" cy="102854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660069" y="2537509"/>
            <a:ext cx="7072087" cy="5210394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8977745" y="2537509"/>
            <a:ext cx="8612593" cy="2657945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aseline="0">
                <a:latin typeface="+mj-lt"/>
              </a:defRPr>
            </a:lvl1pPr>
          </a:lstStyle>
          <a:p>
            <a:r>
              <a:rPr kumimoji="1" lang="en-US" altLang="ja-JP" dirty="0"/>
              <a:t>Slide Title 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8977744" y="4946074"/>
            <a:ext cx="8612593" cy="1219199"/>
          </a:xfrm>
        </p:spPr>
        <p:txBody>
          <a:bodyPr numCol="1" spcCol="360000" anchor="t">
            <a:normAutofit/>
          </a:bodyPr>
          <a:lstStyle>
            <a:lvl1pPr marL="285750" indent="-28575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8977744" y="6414656"/>
            <a:ext cx="8612593" cy="1333248"/>
          </a:xfrm>
        </p:spPr>
        <p:txBody>
          <a:bodyPr numCol="1" spcCol="360000" anchor="b">
            <a:normAutofit/>
          </a:bodyPr>
          <a:lstStyle>
            <a:lvl1pPr marL="285750" indent="-285750" algn="l">
              <a:lnSpc>
                <a:spcPct val="13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n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1114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8288000" cy="10285413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160455" y="7920112"/>
            <a:ext cx="11127545" cy="2014136"/>
          </a:xfrm>
          <a:solidFill>
            <a:schemeClr val="tx1"/>
          </a:solidFill>
        </p:spPr>
        <p:txBody>
          <a:bodyPr numCol="1" spcCol="360000" anchor="t">
            <a:normAutofit/>
          </a:bodyPr>
          <a:lstStyle>
            <a:lvl1pPr algn="l">
              <a:spcBef>
                <a:spcPts val="120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7559930" y="8385617"/>
            <a:ext cx="9346755" cy="108312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710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10783888" y="9634538"/>
            <a:ext cx="6172200" cy="5476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17073563" y="9634538"/>
            <a:ext cx="738187" cy="5476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DD84D-9BFF-4B85-9F07-AEFCD785D7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304195" y="725713"/>
            <a:ext cx="15679611" cy="4833257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9600" baseline="0">
                <a:solidFill>
                  <a:schemeClr val="bg1"/>
                </a:solidFill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304195" y="5463307"/>
            <a:ext cx="15679611" cy="769258"/>
          </a:xfrm>
        </p:spPr>
        <p:txBody>
          <a:bodyPr numCol="1" spcCol="360000" anchor="t">
            <a:normAutofit/>
          </a:bodyPr>
          <a:lstStyle>
            <a:lvl1pPr algn="ctr">
              <a:spcBef>
                <a:spcPts val="1200"/>
              </a:spcBef>
              <a:defRPr sz="2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5114925" y="7675418"/>
            <a:ext cx="8058150" cy="1993074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Clr>
                <a:schemeClr val="accent1"/>
              </a:buClr>
              <a:buFontTx/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8708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2309" y="3817256"/>
            <a:ext cx="15679611" cy="483325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9600" baseline="0">
                <a:solidFill>
                  <a:schemeClr val="bg1"/>
                </a:solidFill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12309" y="8554850"/>
            <a:ext cx="15679611" cy="769258"/>
          </a:xfrm>
        </p:spPr>
        <p:txBody>
          <a:bodyPr numCol="1" spcCol="360000" anchor="t">
            <a:normAutofit/>
          </a:bodyPr>
          <a:lstStyle>
            <a:lvl1pPr algn="l">
              <a:spcBef>
                <a:spcPts val="1200"/>
              </a:spcBef>
              <a:defRPr sz="2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8805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304195" y="725713"/>
            <a:ext cx="15679611" cy="483325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9600" baseline="0">
                <a:solidFill>
                  <a:schemeClr val="bg1"/>
                </a:solidFill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304195" y="5558971"/>
            <a:ext cx="15679611" cy="769258"/>
          </a:xfrm>
        </p:spPr>
        <p:txBody>
          <a:bodyPr numCol="1" spcCol="360000" anchor="t">
            <a:normAutofit/>
          </a:bodyPr>
          <a:lstStyle>
            <a:lvl1pPr algn="l">
              <a:spcBef>
                <a:spcPts val="1200"/>
              </a:spcBef>
              <a:defRPr sz="2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304195" y="7675418"/>
            <a:ext cx="8058150" cy="1993074"/>
          </a:xfrm>
        </p:spPr>
        <p:txBody>
          <a:bodyPr anchor="b">
            <a:normAutofit/>
          </a:bodyPr>
          <a:lstStyle>
            <a:lvl1pPr marL="342900" indent="-342900" algn="l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069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8288000" cy="10285413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920112"/>
            <a:ext cx="11127545" cy="2014136"/>
          </a:xfrm>
          <a:solidFill>
            <a:schemeClr val="tx1"/>
          </a:solidFill>
        </p:spPr>
        <p:txBody>
          <a:bodyPr numCol="1" spcCol="360000" anchor="t">
            <a:normAutofit/>
          </a:bodyPr>
          <a:lstStyle>
            <a:lvl1pPr algn="l">
              <a:spcBef>
                <a:spcPts val="120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1400961" y="8385617"/>
            <a:ext cx="9346755" cy="1083126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8272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798286" y="928914"/>
            <a:ext cx="8069943" cy="8244115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274629" y="928914"/>
            <a:ext cx="8273142" cy="8244115"/>
          </a:xfrm>
        </p:spPr>
        <p:txBody>
          <a:bodyPr numCol="1" spcCol="360000" anchor="ctr">
            <a:normAutofit/>
          </a:bodyPr>
          <a:lstStyle>
            <a:lvl1pPr marL="285750" indent="-285750" algn="l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5014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8288000" cy="10285413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160455" y="7920112"/>
            <a:ext cx="11127545" cy="2014136"/>
          </a:xfrm>
          <a:solidFill>
            <a:schemeClr val="tx1"/>
          </a:solidFill>
        </p:spPr>
        <p:txBody>
          <a:bodyPr numCol="1" spcCol="360000" anchor="t">
            <a:normAutofit/>
          </a:bodyPr>
          <a:lstStyle>
            <a:lvl1pPr algn="l">
              <a:spcBef>
                <a:spcPts val="120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7559930" y="8385617"/>
            <a:ext cx="9346755" cy="108312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710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7576452" y="490877"/>
            <a:ext cx="10218618" cy="9303659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591457" y="833994"/>
            <a:ext cx="10308772" cy="3099378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91457" y="3916250"/>
            <a:ext cx="6767286" cy="1933008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591457" y="6020820"/>
            <a:ext cx="6767286" cy="3494314"/>
          </a:xfrm>
        </p:spPr>
        <p:txBody>
          <a:bodyPr numCol="1" spcCol="360000" anchor="t">
            <a:normAutofit/>
          </a:bodyPr>
          <a:lstStyle>
            <a:lvl1pPr marL="285750" indent="-285750" algn="l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5832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75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75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 and y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8288000" cy="10285413"/>
          </a:xfrm>
          <a:solidFill>
            <a:schemeClr val="bg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763705" y="990316"/>
            <a:ext cx="2333866" cy="5167087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00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タイトル 1"/>
          <p:cNvSpPr>
            <a:spLocks noGrp="1"/>
          </p:cNvSpPr>
          <p:nvPr>
            <p:ph type="title" hasCustomPrompt="1"/>
          </p:nvPr>
        </p:nvSpPr>
        <p:spPr>
          <a:xfrm>
            <a:off x="9383137" y="615268"/>
            <a:ext cx="8198047" cy="371565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8000" baseline="0">
                <a:solidFill>
                  <a:schemeClr val="tx1"/>
                </a:solidFill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2604325" y="1344326"/>
            <a:ext cx="2333866" cy="5178199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00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4444945" y="615268"/>
            <a:ext cx="2333866" cy="5167087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00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6285565" y="1747070"/>
            <a:ext cx="2333866" cy="5167087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00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9383138" y="4367721"/>
            <a:ext cx="8198047" cy="154996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94629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475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>
        <p:tmplLst>
          <p:tmpl lvl="1"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8288000" cy="10285413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0" y="-1"/>
            <a:ext cx="9144000" cy="10285413"/>
          </a:xfrm>
          <a:solidFill>
            <a:schemeClr val="tx1">
              <a:alpha val="50000"/>
            </a:schemeClr>
          </a:solidFill>
        </p:spPr>
        <p:txBody>
          <a:bodyPr numCol="1" spcCol="360000" anchor="t">
            <a:normAutofit/>
          </a:bodyPr>
          <a:lstStyle>
            <a:lvl1pPr algn="l">
              <a:spcBef>
                <a:spcPts val="120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5" name="タイトル 1"/>
          <p:cNvSpPr>
            <a:spLocks noGrp="1"/>
          </p:cNvSpPr>
          <p:nvPr>
            <p:ph type="title" hasCustomPrompt="1"/>
          </p:nvPr>
        </p:nvSpPr>
        <p:spPr>
          <a:xfrm>
            <a:off x="9677400" y="833993"/>
            <a:ext cx="8058150" cy="5000749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80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9677400" y="5900795"/>
            <a:ext cx="8058150" cy="3504461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2229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75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>
        <p:tmplLst>
          <p:tmpl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8288000" cy="10285413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 hasCustomPrompt="1"/>
          </p:nvPr>
        </p:nvSpPr>
        <p:spPr>
          <a:xfrm>
            <a:off x="1776845" y="7135091"/>
            <a:ext cx="14734309" cy="2895600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80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8634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079789" y="2642332"/>
            <a:ext cx="16128423" cy="5000749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80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54478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195145"/>
            <a:ext cx="15544800" cy="22046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828401"/>
            <a:ext cx="12801600" cy="26284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518E-2FD6-49B9-AF71-3AD39E195823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518E-2FD6-49B9-AF71-3AD39E195823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626" y="6609331"/>
            <a:ext cx="15544800" cy="2042797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4626" y="4359398"/>
            <a:ext cx="15544800" cy="2249933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37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75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12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50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188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25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63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01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518E-2FD6-49B9-AF71-3AD39E195823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399931"/>
            <a:ext cx="8077200" cy="6787897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296400" y="2399931"/>
            <a:ext cx="8077200" cy="6787897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518E-2FD6-49B9-AF71-3AD39E195823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5196113" y="0"/>
            <a:ext cx="0" cy="102854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537026" y="3720437"/>
            <a:ext cx="9347198" cy="2844539"/>
          </a:xfrm>
          <a:solidFill>
            <a:schemeClr val="tx1"/>
          </a:solidFill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9600" baseline="0">
                <a:latin typeface="+mj-lt"/>
              </a:defRPr>
            </a:lvl1pPr>
          </a:lstStyle>
          <a:p>
            <a:r>
              <a:rPr kumimoji="1" lang="en-US" altLang="ja-JP" dirty="0"/>
              <a:t>Slide Title 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130971" y="2675278"/>
            <a:ext cx="7261324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0130971" y="3197798"/>
            <a:ext cx="7261323" cy="1664491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0130971" y="5225146"/>
            <a:ext cx="7261324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0130971" y="5747666"/>
            <a:ext cx="7261323" cy="1664491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75285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75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25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25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75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302314"/>
            <a:ext cx="8080376" cy="959495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376" indent="0">
              <a:buNone/>
              <a:defRPr sz="3600" b="1"/>
            </a:lvl2pPr>
            <a:lvl3pPr marL="1632753" indent="0">
              <a:buNone/>
              <a:defRPr sz="3200" b="1"/>
            </a:lvl3pPr>
            <a:lvl4pPr marL="2449129" indent="0">
              <a:buNone/>
              <a:defRPr sz="2900" b="1"/>
            </a:lvl4pPr>
            <a:lvl5pPr marL="3265505" indent="0">
              <a:buNone/>
              <a:defRPr sz="2900" b="1"/>
            </a:lvl5pPr>
            <a:lvl6pPr marL="4081882" indent="0">
              <a:buNone/>
              <a:defRPr sz="2900" b="1"/>
            </a:lvl6pPr>
            <a:lvl7pPr marL="4898258" indent="0">
              <a:buNone/>
              <a:defRPr sz="2900" b="1"/>
            </a:lvl7pPr>
            <a:lvl8pPr marL="5714634" indent="0">
              <a:buNone/>
              <a:defRPr sz="2900" b="1"/>
            </a:lvl8pPr>
            <a:lvl9pPr marL="6531011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14400" y="3261809"/>
            <a:ext cx="8080376" cy="5926018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90051" y="2302314"/>
            <a:ext cx="8083550" cy="959495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376" indent="0">
              <a:buNone/>
              <a:defRPr sz="3600" b="1"/>
            </a:lvl2pPr>
            <a:lvl3pPr marL="1632753" indent="0">
              <a:buNone/>
              <a:defRPr sz="3200" b="1"/>
            </a:lvl3pPr>
            <a:lvl4pPr marL="2449129" indent="0">
              <a:buNone/>
              <a:defRPr sz="2900" b="1"/>
            </a:lvl4pPr>
            <a:lvl5pPr marL="3265505" indent="0">
              <a:buNone/>
              <a:defRPr sz="2900" b="1"/>
            </a:lvl5pPr>
            <a:lvl6pPr marL="4081882" indent="0">
              <a:buNone/>
              <a:defRPr sz="2900" b="1"/>
            </a:lvl6pPr>
            <a:lvl7pPr marL="4898258" indent="0">
              <a:buNone/>
              <a:defRPr sz="2900" b="1"/>
            </a:lvl7pPr>
            <a:lvl8pPr marL="5714634" indent="0">
              <a:buNone/>
              <a:defRPr sz="2900" b="1"/>
            </a:lvl8pPr>
            <a:lvl9pPr marL="6531011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9290051" y="3261809"/>
            <a:ext cx="8083550" cy="5926018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518E-2FD6-49B9-AF71-3AD39E195823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518E-2FD6-49B9-AF71-3AD39E195823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518E-2FD6-49B9-AF71-3AD39E195823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DD84D-9BFF-4B85-9F07-AEFCD785D7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1" y="409512"/>
            <a:ext cx="6016626" cy="1742806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50100" y="409513"/>
            <a:ext cx="10223500" cy="8778315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1" y="2152319"/>
            <a:ext cx="6016626" cy="7035509"/>
          </a:xfrm>
        </p:spPr>
        <p:txBody>
          <a:bodyPr/>
          <a:lstStyle>
            <a:lvl1pPr marL="0" indent="0">
              <a:buNone/>
              <a:defRPr sz="2500"/>
            </a:lvl1pPr>
            <a:lvl2pPr marL="816376" indent="0">
              <a:buNone/>
              <a:defRPr sz="2100"/>
            </a:lvl2pPr>
            <a:lvl3pPr marL="1632753" indent="0">
              <a:buNone/>
              <a:defRPr sz="1800"/>
            </a:lvl3pPr>
            <a:lvl4pPr marL="2449129" indent="0">
              <a:buNone/>
              <a:defRPr sz="1600"/>
            </a:lvl4pPr>
            <a:lvl5pPr marL="3265505" indent="0">
              <a:buNone/>
              <a:defRPr sz="1600"/>
            </a:lvl5pPr>
            <a:lvl6pPr marL="4081882" indent="0">
              <a:buNone/>
              <a:defRPr sz="1600"/>
            </a:lvl6pPr>
            <a:lvl7pPr marL="4898258" indent="0">
              <a:buNone/>
              <a:defRPr sz="1600"/>
            </a:lvl7pPr>
            <a:lvl8pPr marL="5714634" indent="0">
              <a:buNone/>
              <a:defRPr sz="1600"/>
            </a:lvl8pPr>
            <a:lvl9pPr marL="6531011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518E-2FD6-49B9-AF71-3AD39E195823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4576" y="7199789"/>
            <a:ext cx="10972800" cy="849976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84576" y="919021"/>
            <a:ext cx="10972800" cy="6171248"/>
          </a:xfrm>
        </p:spPr>
        <p:txBody>
          <a:bodyPr/>
          <a:lstStyle>
            <a:lvl1pPr marL="0" indent="0">
              <a:buNone/>
              <a:defRPr sz="5700"/>
            </a:lvl1pPr>
            <a:lvl2pPr marL="816376" indent="0">
              <a:buNone/>
              <a:defRPr sz="5000"/>
            </a:lvl2pPr>
            <a:lvl3pPr marL="1632753" indent="0">
              <a:buNone/>
              <a:defRPr sz="4300"/>
            </a:lvl3pPr>
            <a:lvl4pPr marL="2449129" indent="0">
              <a:buNone/>
              <a:defRPr sz="3600"/>
            </a:lvl4pPr>
            <a:lvl5pPr marL="3265505" indent="0">
              <a:buNone/>
              <a:defRPr sz="3600"/>
            </a:lvl5pPr>
            <a:lvl6pPr marL="4081882" indent="0">
              <a:buNone/>
              <a:defRPr sz="3600"/>
            </a:lvl6pPr>
            <a:lvl7pPr marL="4898258" indent="0">
              <a:buNone/>
              <a:defRPr sz="3600"/>
            </a:lvl7pPr>
            <a:lvl8pPr marL="5714634" indent="0">
              <a:buNone/>
              <a:defRPr sz="3600"/>
            </a:lvl8pPr>
            <a:lvl9pPr marL="6531011" indent="0">
              <a:buNone/>
              <a:defRPr sz="3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84576" y="8049765"/>
            <a:ext cx="10972800" cy="1207107"/>
          </a:xfrm>
        </p:spPr>
        <p:txBody>
          <a:bodyPr/>
          <a:lstStyle>
            <a:lvl1pPr marL="0" indent="0">
              <a:buNone/>
              <a:defRPr sz="2500"/>
            </a:lvl1pPr>
            <a:lvl2pPr marL="816376" indent="0">
              <a:buNone/>
              <a:defRPr sz="2100"/>
            </a:lvl2pPr>
            <a:lvl3pPr marL="1632753" indent="0">
              <a:buNone/>
              <a:defRPr sz="1800"/>
            </a:lvl3pPr>
            <a:lvl4pPr marL="2449129" indent="0">
              <a:buNone/>
              <a:defRPr sz="1600"/>
            </a:lvl4pPr>
            <a:lvl5pPr marL="3265505" indent="0">
              <a:buNone/>
              <a:defRPr sz="1600"/>
            </a:lvl5pPr>
            <a:lvl6pPr marL="4081882" indent="0">
              <a:buNone/>
              <a:defRPr sz="1600"/>
            </a:lvl6pPr>
            <a:lvl7pPr marL="4898258" indent="0">
              <a:buNone/>
              <a:defRPr sz="1600"/>
            </a:lvl7pPr>
            <a:lvl8pPr marL="5714634" indent="0">
              <a:buNone/>
              <a:defRPr sz="1600"/>
            </a:lvl8pPr>
            <a:lvl9pPr marL="6531011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518E-2FD6-49B9-AF71-3AD39E195823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518E-2FD6-49B9-AF71-3AD39E195823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258800" y="411894"/>
            <a:ext cx="4114800" cy="87759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411894"/>
            <a:ext cx="12039600" cy="87759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518E-2FD6-49B9-AF71-3AD39E195823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8288000" cy="10285413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160455" y="7920112"/>
            <a:ext cx="11127545" cy="2014136"/>
          </a:xfrm>
          <a:solidFill>
            <a:schemeClr val="tx1"/>
          </a:solidFill>
        </p:spPr>
        <p:txBody>
          <a:bodyPr numCol="1" spcCol="360000" anchor="t">
            <a:normAutofit/>
          </a:bodyPr>
          <a:lstStyle>
            <a:lvl1pPr algn="l">
              <a:spcBef>
                <a:spcPts val="120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7559930" y="8385617"/>
            <a:ext cx="9346755" cy="108312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710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1509486"/>
            <a:ext cx="18288000" cy="3718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783770" y="0"/>
            <a:ext cx="7112001" cy="7620000"/>
          </a:xfrm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8432800" y="1669144"/>
            <a:ext cx="9042402" cy="2786742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432800" y="5740268"/>
            <a:ext cx="9042402" cy="3381828"/>
          </a:xfrm>
        </p:spPr>
        <p:txBody>
          <a:bodyPr numCol="1" spcCol="360000" anchor="t">
            <a:normAutofit/>
          </a:bodyPr>
          <a:lstStyle>
            <a:lvl1pPr marL="285750" indent="-285750" algn="l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783770" y="7783178"/>
            <a:ext cx="7112001" cy="1738193"/>
          </a:xfrm>
        </p:spPr>
        <p:txBody>
          <a:bodyPr numCol="1" spcCol="360000" anchor="t">
            <a:normAutofit/>
          </a:bodyPr>
          <a:lstStyle>
            <a:lvl1pPr marL="285750" indent="-285750" algn="l">
              <a:spcBef>
                <a:spcPts val="1200"/>
              </a:spcBef>
              <a:buClr>
                <a:schemeClr val="bg2">
                  <a:lumMod val="90000"/>
                </a:schemeClr>
              </a:buClr>
              <a:buFont typeface="Wingdings" panose="05000000000000000000" pitchFamily="2" charset="2"/>
              <a:buChar char="n"/>
              <a:defRPr sz="16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8461828" y="4223658"/>
            <a:ext cx="9042402" cy="899884"/>
          </a:xfrm>
        </p:spPr>
        <p:txBody>
          <a:bodyPr numCol="1" spcCol="360000" anchor="t">
            <a:noAutofit/>
          </a:bodyPr>
          <a:lstStyle>
            <a:lvl1pPr marL="0" indent="0" algn="l">
              <a:spcBef>
                <a:spcPts val="1200"/>
              </a:spcBef>
              <a:buClr>
                <a:schemeClr val="accent1"/>
              </a:buClr>
              <a:buFontTx/>
              <a:buNone/>
              <a:defRPr sz="3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7042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75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75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75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  <p:bldP spid="6" grpId="0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 image and tex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41563"/>
            <a:ext cx="18288000" cy="7402286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46742" y="1"/>
            <a:ext cx="8839201" cy="4829260"/>
          </a:xfrm>
          <a:solidFill>
            <a:schemeClr val="tx1"/>
          </a:solidFill>
        </p:spPr>
        <p:txBody>
          <a:bodyPr numCol="1" spcCol="360000" anchor="t">
            <a:normAutofit/>
          </a:bodyPr>
          <a:lstStyle>
            <a:lvl1pPr algn="l">
              <a:spcBef>
                <a:spcPts val="120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タイトル 1"/>
          <p:cNvSpPr>
            <a:spLocks noGrp="1"/>
          </p:cNvSpPr>
          <p:nvPr>
            <p:ph type="title" hasCustomPrompt="1"/>
          </p:nvPr>
        </p:nvSpPr>
        <p:spPr>
          <a:xfrm>
            <a:off x="246742" y="449943"/>
            <a:ext cx="8839201" cy="4379317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216571" y="7402286"/>
            <a:ext cx="9071430" cy="1836646"/>
          </a:xfrm>
          <a:solidFill>
            <a:schemeClr val="tx1"/>
          </a:solidFill>
        </p:spPr>
        <p:txBody>
          <a:bodyPr numCol="1" spcCol="360000" anchor="t">
            <a:normAutofit/>
          </a:bodyPr>
          <a:lstStyle>
            <a:lvl1pPr algn="l">
              <a:spcBef>
                <a:spcPts val="120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9405257" y="7402286"/>
            <a:ext cx="8406754" cy="1836646"/>
          </a:xfrm>
        </p:spPr>
        <p:txBody>
          <a:bodyPr numCol="1" spcCol="360000" anchor="ctr">
            <a:normAutofit/>
          </a:bodyPr>
          <a:lstStyle>
            <a:lvl1pPr algn="l">
              <a:spcBef>
                <a:spcPts val="120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5588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25"/>
                            </p:stCondLst>
                            <p:childTnLst>
                              <p:par>
                                <p:cTn id="1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75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 animBg="1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5196113" y="0"/>
            <a:ext cx="0" cy="102854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537026" y="3720437"/>
            <a:ext cx="9347198" cy="2844539"/>
          </a:xfrm>
          <a:solidFill>
            <a:schemeClr val="tx1"/>
          </a:solidFill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9600" baseline="0">
                <a:latin typeface="+mj-lt"/>
              </a:defRPr>
            </a:lvl1pPr>
          </a:lstStyle>
          <a:p>
            <a:r>
              <a:rPr kumimoji="1" lang="en-US" altLang="ja-JP" dirty="0"/>
              <a:t>Slide Title 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130971" y="1543163"/>
            <a:ext cx="7261324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0130971" y="2065683"/>
            <a:ext cx="7261323" cy="1664491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0130971" y="4093031"/>
            <a:ext cx="7261324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0130971" y="4615551"/>
            <a:ext cx="7261323" cy="1664491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0130971" y="6669057"/>
            <a:ext cx="7261324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0130971" y="7191577"/>
            <a:ext cx="7261323" cy="1664491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2707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75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25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25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75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975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25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47"/>
          <p:cNvGrpSpPr/>
          <p:nvPr userDrawn="1"/>
        </p:nvGrpSpPr>
        <p:grpSpPr>
          <a:xfrm>
            <a:off x="9186199" y="3303099"/>
            <a:ext cx="2064368" cy="1640869"/>
            <a:chOff x="9186199" y="2684120"/>
            <a:chExt cx="2064368" cy="1640869"/>
          </a:xfrm>
        </p:grpSpPr>
        <p:sp>
          <p:nvSpPr>
            <p:cNvPr id="27" name="Freeform: Shape 26"/>
            <p:cNvSpPr/>
            <p:nvPr userDrawn="1"/>
          </p:nvSpPr>
          <p:spPr>
            <a:xfrm>
              <a:off x="9186199" y="2684120"/>
              <a:ext cx="2064368" cy="1640869"/>
            </a:xfrm>
            <a:custGeom>
              <a:avLst/>
              <a:gdLst>
                <a:gd name="connsiteX0" fmla="*/ 0 w 2408609"/>
                <a:gd name="connsiteY0" fmla="*/ 0 h 1914490"/>
                <a:gd name="connsiteX1" fmla="*/ 98444 w 2408609"/>
                <a:gd name="connsiteY1" fmla="*/ 2489 h 1914490"/>
                <a:gd name="connsiteX2" fmla="*/ 2330455 w 2408609"/>
                <a:gd name="connsiteY2" fmla="*/ 1264026 h 1914490"/>
                <a:gd name="connsiteX3" fmla="*/ 2408609 w 2408609"/>
                <a:gd name="connsiteY3" fmla="*/ 1392672 h 1914490"/>
                <a:gd name="connsiteX4" fmla="*/ 1504793 w 2408609"/>
                <a:gd name="connsiteY4" fmla="*/ 1914490 h 1914490"/>
                <a:gd name="connsiteX5" fmla="*/ 1464388 w 2408609"/>
                <a:gd name="connsiteY5" fmla="*/ 1847982 h 1914490"/>
                <a:gd name="connsiteX6" fmla="*/ 137396 w 2408609"/>
                <a:gd name="connsiteY6" fmla="*/ 1052618 h 1914490"/>
                <a:gd name="connsiteX7" fmla="*/ 0 w 2408609"/>
                <a:gd name="connsiteY7" fmla="*/ 1045680 h 1914490"/>
                <a:gd name="connsiteX8" fmla="*/ 0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0" y="0"/>
                  </a:moveTo>
                  <a:lnTo>
                    <a:pt x="98444" y="2489"/>
                  </a:lnTo>
                  <a:cubicBezTo>
                    <a:pt x="1027802" y="49599"/>
                    <a:pt x="1840516" y="538821"/>
                    <a:pt x="2330455" y="1264026"/>
                  </a:cubicBezTo>
                  <a:lnTo>
                    <a:pt x="2408609" y="1392672"/>
                  </a:lnTo>
                  <a:lnTo>
                    <a:pt x="1504793" y="1914490"/>
                  </a:lnTo>
                  <a:lnTo>
                    <a:pt x="1464388" y="1847982"/>
                  </a:lnTo>
                  <a:cubicBezTo>
                    <a:pt x="1169159" y="1410986"/>
                    <a:pt x="689669" y="1108705"/>
                    <a:pt x="137396" y="1052618"/>
                  </a:cubicBezTo>
                  <a:lnTo>
                    <a:pt x="0" y="104568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TextBox 41"/>
            <p:cNvSpPr txBox="1"/>
            <p:nvPr userDrawn="1"/>
          </p:nvSpPr>
          <p:spPr>
            <a:xfrm>
              <a:off x="9772054" y="3068065"/>
              <a:ext cx="7040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600" i="1" dirty="0">
                  <a:solidFill>
                    <a:schemeClr val="bg1"/>
                  </a:solidFill>
                </a:rPr>
                <a:t>01</a:t>
              </a:r>
              <a:endParaRPr kumimoji="1" lang="ja-JP" altLang="en-US" sz="36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8"/>
          <p:cNvGrpSpPr/>
          <p:nvPr userDrawn="1"/>
        </p:nvGrpSpPr>
        <p:grpSpPr>
          <a:xfrm>
            <a:off x="10519742" y="4568879"/>
            <a:ext cx="1083911" cy="2385613"/>
            <a:chOff x="10519742" y="3949900"/>
            <a:chExt cx="1083911" cy="2385613"/>
          </a:xfrm>
        </p:grpSpPr>
        <p:sp>
          <p:nvSpPr>
            <p:cNvPr id="22" name="Freeform: Shape 21"/>
            <p:cNvSpPr/>
            <p:nvPr userDrawn="1"/>
          </p:nvSpPr>
          <p:spPr>
            <a:xfrm>
              <a:off x="10519742" y="3949900"/>
              <a:ext cx="1083911" cy="2385613"/>
            </a:xfrm>
            <a:custGeom>
              <a:avLst/>
              <a:gdLst>
                <a:gd name="connsiteX0" fmla="*/ 903834 w 1264657"/>
                <a:gd name="connsiteY0" fmla="*/ 0 h 2783422"/>
                <a:gd name="connsiteX1" fmla="*/ 918287 w 1264657"/>
                <a:gd name="connsiteY1" fmla="*/ 23790 h 2783422"/>
                <a:gd name="connsiteX2" fmla="*/ 1264657 w 1264657"/>
                <a:gd name="connsiteY2" fmla="*/ 1391711 h 2783422"/>
                <a:gd name="connsiteX3" fmla="*/ 918287 w 1264657"/>
                <a:gd name="connsiteY3" fmla="*/ 2759632 h 2783422"/>
                <a:gd name="connsiteX4" fmla="*/ 903835 w 1264657"/>
                <a:gd name="connsiteY4" fmla="*/ 2783422 h 2783422"/>
                <a:gd name="connsiteX5" fmla="*/ 1 w 1264657"/>
                <a:gd name="connsiteY5" fmla="*/ 2261593 h 2783422"/>
                <a:gd name="connsiteX6" fmla="*/ 76770 w 1264657"/>
                <a:gd name="connsiteY6" fmla="*/ 2102227 h 2783422"/>
                <a:gd name="connsiteX7" fmla="*/ 220217 w 1264657"/>
                <a:gd name="connsiteY7" fmla="*/ 1391711 h 2783422"/>
                <a:gd name="connsiteX8" fmla="*/ 76770 w 1264657"/>
                <a:gd name="connsiteY8" fmla="*/ 681195 h 2783422"/>
                <a:gd name="connsiteX9" fmla="*/ 0 w 1264657"/>
                <a:gd name="connsiteY9" fmla="*/ 521829 h 2783422"/>
                <a:gd name="connsiteX10" fmla="*/ 903834 w 1264657"/>
                <a:gd name="connsiteY10" fmla="*/ 0 h 2783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4657" h="2783422">
                  <a:moveTo>
                    <a:pt x="903834" y="0"/>
                  </a:moveTo>
                  <a:lnTo>
                    <a:pt x="918287" y="23790"/>
                  </a:lnTo>
                  <a:cubicBezTo>
                    <a:pt x="1139183" y="430422"/>
                    <a:pt x="1264657" y="896414"/>
                    <a:pt x="1264657" y="1391711"/>
                  </a:cubicBezTo>
                  <a:cubicBezTo>
                    <a:pt x="1264657" y="1887009"/>
                    <a:pt x="1139183" y="2353000"/>
                    <a:pt x="918287" y="2759632"/>
                  </a:cubicBezTo>
                  <a:lnTo>
                    <a:pt x="903835" y="2783422"/>
                  </a:lnTo>
                  <a:lnTo>
                    <a:pt x="1" y="2261593"/>
                  </a:lnTo>
                  <a:lnTo>
                    <a:pt x="76770" y="2102227"/>
                  </a:lnTo>
                  <a:cubicBezTo>
                    <a:pt x="169139" y="1883843"/>
                    <a:pt x="220217" y="1643742"/>
                    <a:pt x="220217" y="1391711"/>
                  </a:cubicBezTo>
                  <a:cubicBezTo>
                    <a:pt x="220217" y="1139680"/>
                    <a:pt x="169139" y="899579"/>
                    <a:pt x="76770" y="681195"/>
                  </a:cubicBezTo>
                  <a:lnTo>
                    <a:pt x="0" y="521829"/>
                  </a:lnTo>
                  <a:lnTo>
                    <a:pt x="9038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 userDrawn="1"/>
          </p:nvSpPr>
          <p:spPr>
            <a:xfrm>
              <a:off x="10791080" y="4819540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600" i="1" dirty="0">
                  <a:solidFill>
                    <a:schemeClr val="bg1"/>
                  </a:solidFill>
                </a:rPr>
                <a:t>02</a:t>
              </a:r>
              <a:endParaRPr kumimoji="1" lang="ja-JP" altLang="en-US" sz="36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49"/>
          <p:cNvGrpSpPr/>
          <p:nvPr userDrawn="1"/>
        </p:nvGrpSpPr>
        <p:grpSpPr>
          <a:xfrm>
            <a:off x="9186199" y="6579402"/>
            <a:ext cx="2064368" cy="1640869"/>
            <a:chOff x="9186199" y="5960423"/>
            <a:chExt cx="2064368" cy="1640869"/>
          </a:xfrm>
        </p:grpSpPr>
        <p:sp>
          <p:nvSpPr>
            <p:cNvPr id="19" name="Freeform: Shape 18"/>
            <p:cNvSpPr/>
            <p:nvPr userDrawn="1"/>
          </p:nvSpPr>
          <p:spPr>
            <a:xfrm>
              <a:off x="9186199" y="5960423"/>
              <a:ext cx="2064368" cy="1640869"/>
            </a:xfrm>
            <a:custGeom>
              <a:avLst/>
              <a:gdLst>
                <a:gd name="connsiteX0" fmla="*/ 1504793 w 2408609"/>
                <a:gd name="connsiteY0" fmla="*/ 0 h 1914490"/>
                <a:gd name="connsiteX1" fmla="*/ 2408609 w 2408609"/>
                <a:gd name="connsiteY1" fmla="*/ 521818 h 1914490"/>
                <a:gd name="connsiteX2" fmla="*/ 2330455 w 2408609"/>
                <a:gd name="connsiteY2" fmla="*/ 650464 h 1914490"/>
                <a:gd name="connsiteX3" fmla="*/ 98444 w 2408609"/>
                <a:gd name="connsiteY3" fmla="*/ 1912001 h 1914490"/>
                <a:gd name="connsiteX4" fmla="*/ 0 w 2408609"/>
                <a:gd name="connsiteY4" fmla="*/ 1914490 h 1914490"/>
                <a:gd name="connsiteX5" fmla="*/ 0 w 2408609"/>
                <a:gd name="connsiteY5" fmla="*/ 868810 h 1914490"/>
                <a:gd name="connsiteX6" fmla="*/ 137396 w 2408609"/>
                <a:gd name="connsiteY6" fmla="*/ 861872 h 1914490"/>
                <a:gd name="connsiteX7" fmla="*/ 1464388 w 2408609"/>
                <a:gd name="connsiteY7" fmla="*/ 66508 h 1914490"/>
                <a:gd name="connsiteX8" fmla="*/ 1504793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1504793" y="0"/>
                  </a:moveTo>
                  <a:lnTo>
                    <a:pt x="2408609" y="521818"/>
                  </a:lnTo>
                  <a:lnTo>
                    <a:pt x="2330455" y="650464"/>
                  </a:lnTo>
                  <a:cubicBezTo>
                    <a:pt x="1840516" y="1375669"/>
                    <a:pt x="1027802" y="1864892"/>
                    <a:pt x="98444" y="1912001"/>
                  </a:cubicBezTo>
                  <a:lnTo>
                    <a:pt x="0" y="1914490"/>
                  </a:lnTo>
                  <a:lnTo>
                    <a:pt x="0" y="868810"/>
                  </a:lnTo>
                  <a:lnTo>
                    <a:pt x="137396" y="861872"/>
                  </a:lnTo>
                  <a:cubicBezTo>
                    <a:pt x="689669" y="805786"/>
                    <a:pt x="1169159" y="503504"/>
                    <a:pt x="1464388" y="66508"/>
                  </a:cubicBezTo>
                  <a:lnTo>
                    <a:pt x="15047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 userDrawn="1"/>
          </p:nvSpPr>
          <p:spPr>
            <a:xfrm>
              <a:off x="9778466" y="6520721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600" i="1" dirty="0">
                  <a:solidFill>
                    <a:schemeClr val="bg1"/>
                  </a:solidFill>
                </a:rPr>
                <a:t>03</a:t>
              </a:r>
              <a:endParaRPr kumimoji="1" lang="ja-JP" altLang="en-US" sz="36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50"/>
          <p:cNvGrpSpPr/>
          <p:nvPr userDrawn="1"/>
        </p:nvGrpSpPr>
        <p:grpSpPr>
          <a:xfrm>
            <a:off x="7037432" y="6579402"/>
            <a:ext cx="2064368" cy="1640869"/>
            <a:chOff x="7037432" y="5960423"/>
            <a:chExt cx="2064368" cy="1640869"/>
          </a:xfrm>
        </p:grpSpPr>
        <p:sp>
          <p:nvSpPr>
            <p:cNvPr id="20" name="Freeform: Shape 19"/>
            <p:cNvSpPr/>
            <p:nvPr userDrawn="1"/>
          </p:nvSpPr>
          <p:spPr>
            <a:xfrm>
              <a:off x="7037432" y="5960423"/>
              <a:ext cx="2064368" cy="1640869"/>
            </a:xfrm>
            <a:custGeom>
              <a:avLst/>
              <a:gdLst>
                <a:gd name="connsiteX0" fmla="*/ 903815 w 2408609"/>
                <a:gd name="connsiteY0" fmla="*/ 0 h 1914490"/>
                <a:gd name="connsiteX1" fmla="*/ 944220 w 2408609"/>
                <a:gd name="connsiteY1" fmla="*/ 66508 h 1914490"/>
                <a:gd name="connsiteX2" fmla="*/ 2271212 w 2408609"/>
                <a:gd name="connsiteY2" fmla="*/ 861872 h 1914490"/>
                <a:gd name="connsiteX3" fmla="*/ 2408609 w 2408609"/>
                <a:gd name="connsiteY3" fmla="*/ 868810 h 1914490"/>
                <a:gd name="connsiteX4" fmla="*/ 2408609 w 2408609"/>
                <a:gd name="connsiteY4" fmla="*/ 1914490 h 1914490"/>
                <a:gd name="connsiteX5" fmla="*/ 2310166 w 2408609"/>
                <a:gd name="connsiteY5" fmla="*/ 1912001 h 1914490"/>
                <a:gd name="connsiteX6" fmla="*/ 78155 w 2408609"/>
                <a:gd name="connsiteY6" fmla="*/ 650464 h 1914490"/>
                <a:gd name="connsiteX7" fmla="*/ 0 w 2408609"/>
                <a:gd name="connsiteY7" fmla="*/ 521817 h 1914490"/>
                <a:gd name="connsiteX8" fmla="*/ 903815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903815" y="0"/>
                  </a:moveTo>
                  <a:lnTo>
                    <a:pt x="944220" y="66508"/>
                  </a:lnTo>
                  <a:cubicBezTo>
                    <a:pt x="1239449" y="503504"/>
                    <a:pt x="1718939" y="805786"/>
                    <a:pt x="2271212" y="861872"/>
                  </a:cubicBezTo>
                  <a:lnTo>
                    <a:pt x="2408609" y="868810"/>
                  </a:lnTo>
                  <a:lnTo>
                    <a:pt x="2408609" y="1914490"/>
                  </a:lnTo>
                  <a:lnTo>
                    <a:pt x="2310166" y="1912001"/>
                  </a:lnTo>
                  <a:cubicBezTo>
                    <a:pt x="1380808" y="1864892"/>
                    <a:pt x="568095" y="1375669"/>
                    <a:pt x="78155" y="650464"/>
                  </a:cubicBezTo>
                  <a:lnTo>
                    <a:pt x="0" y="521817"/>
                  </a:lnTo>
                  <a:lnTo>
                    <a:pt x="90381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 userDrawn="1"/>
          </p:nvSpPr>
          <p:spPr>
            <a:xfrm>
              <a:off x="7757747" y="6520721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600" i="1" dirty="0">
                  <a:solidFill>
                    <a:schemeClr val="bg1"/>
                  </a:solidFill>
                </a:rPr>
                <a:t>04</a:t>
              </a:r>
              <a:endParaRPr kumimoji="1" lang="ja-JP" altLang="en-US" sz="36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51"/>
          <p:cNvGrpSpPr/>
          <p:nvPr userDrawn="1"/>
        </p:nvGrpSpPr>
        <p:grpSpPr>
          <a:xfrm>
            <a:off x="6684347" y="4568880"/>
            <a:ext cx="1083909" cy="2385611"/>
            <a:chOff x="6684347" y="3949901"/>
            <a:chExt cx="1083909" cy="2385611"/>
          </a:xfrm>
        </p:grpSpPr>
        <p:sp>
          <p:nvSpPr>
            <p:cNvPr id="21" name="Freeform: Shape 20"/>
            <p:cNvSpPr/>
            <p:nvPr userDrawn="1"/>
          </p:nvSpPr>
          <p:spPr>
            <a:xfrm>
              <a:off x="6684347" y="3949901"/>
              <a:ext cx="1083909" cy="2385611"/>
            </a:xfrm>
            <a:custGeom>
              <a:avLst/>
              <a:gdLst>
                <a:gd name="connsiteX0" fmla="*/ 360823 w 1264655"/>
                <a:gd name="connsiteY0" fmla="*/ 0 h 2783420"/>
                <a:gd name="connsiteX1" fmla="*/ 1264655 w 1264655"/>
                <a:gd name="connsiteY1" fmla="*/ 521828 h 2783420"/>
                <a:gd name="connsiteX2" fmla="*/ 1187885 w 1264655"/>
                <a:gd name="connsiteY2" fmla="*/ 681194 h 2783420"/>
                <a:gd name="connsiteX3" fmla="*/ 1044438 w 1264655"/>
                <a:gd name="connsiteY3" fmla="*/ 1391710 h 2783420"/>
                <a:gd name="connsiteX4" fmla="*/ 1187885 w 1264655"/>
                <a:gd name="connsiteY4" fmla="*/ 2102226 h 2783420"/>
                <a:gd name="connsiteX5" fmla="*/ 1264655 w 1264655"/>
                <a:gd name="connsiteY5" fmla="*/ 2261592 h 2783420"/>
                <a:gd name="connsiteX6" fmla="*/ 360822 w 1264655"/>
                <a:gd name="connsiteY6" fmla="*/ 2783420 h 2783420"/>
                <a:gd name="connsiteX7" fmla="*/ 346370 w 1264655"/>
                <a:gd name="connsiteY7" fmla="*/ 2759631 h 2783420"/>
                <a:gd name="connsiteX8" fmla="*/ 0 w 1264655"/>
                <a:gd name="connsiteY8" fmla="*/ 1391710 h 2783420"/>
                <a:gd name="connsiteX9" fmla="*/ 346370 w 1264655"/>
                <a:gd name="connsiteY9" fmla="*/ 23789 h 2783420"/>
                <a:gd name="connsiteX10" fmla="*/ 360823 w 1264655"/>
                <a:gd name="connsiteY10" fmla="*/ 0 h 278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4655" h="2783420">
                  <a:moveTo>
                    <a:pt x="360823" y="0"/>
                  </a:moveTo>
                  <a:lnTo>
                    <a:pt x="1264655" y="521828"/>
                  </a:lnTo>
                  <a:lnTo>
                    <a:pt x="1187885" y="681194"/>
                  </a:lnTo>
                  <a:cubicBezTo>
                    <a:pt x="1095516" y="899578"/>
                    <a:pt x="1044438" y="1139679"/>
                    <a:pt x="1044438" y="1391710"/>
                  </a:cubicBezTo>
                  <a:cubicBezTo>
                    <a:pt x="1044438" y="1643741"/>
                    <a:pt x="1095516" y="1883842"/>
                    <a:pt x="1187885" y="2102226"/>
                  </a:cubicBezTo>
                  <a:lnTo>
                    <a:pt x="1264655" y="2261592"/>
                  </a:lnTo>
                  <a:lnTo>
                    <a:pt x="360822" y="2783420"/>
                  </a:lnTo>
                  <a:lnTo>
                    <a:pt x="346370" y="2759631"/>
                  </a:lnTo>
                  <a:cubicBezTo>
                    <a:pt x="125475" y="2352999"/>
                    <a:pt x="0" y="1887008"/>
                    <a:pt x="0" y="1391710"/>
                  </a:cubicBezTo>
                  <a:cubicBezTo>
                    <a:pt x="0" y="896413"/>
                    <a:pt x="125475" y="430421"/>
                    <a:pt x="346370" y="23789"/>
                  </a:cubicBezTo>
                  <a:lnTo>
                    <a:pt x="3608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 userDrawn="1"/>
          </p:nvSpPr>
          <p:spPr>
            <a:xfrm>
              <a:off x="6804493" y="4819540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600" i="1" dirty="0">
                  <a:solidFill>
                    <a:schemeClr val="bg1"/>
                  </a:solidFill>
                </a:rPr>
                <a:t>04</a:t>
              </a:r>
              <a:endParaRPr kumimoji="1" lang="ja-JP" altLang="en-US" sz="36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52"/>
          <p:cNvGrpSpPr/>
          <p:nvPr userDrawn="1"/>
        </p:nvGrpSpPr>
        <p:grpSpPr>
          <a:xfrm>
            <a:off x="7037433" y="3303099"/>
            <a:ext cx="2064366" cy="1640869"/>
            <a:chOff x="7037433" y="2684120"/>
            <a:chExt cx="2064366" cy="1640869"/>
          </a:xfrm>
        </p:grpSpPr>
        <p:sp>
          <p:nvSpPr>
            <p:cNvPr id="26" name="Freeform: Shape 25"/>
            <p:cNvSpPr/>
            <p:nvPr userDrawn="1"/>
          </p:nvSpPr>
          <p:spPr>
            <a:xfrm>
              <a:off x="7037433" y="2684120"/>
              <a:ext cx="2064366" cy="1640869"/>
            </a:xfrm>
            <a:custGeom>
              <a:avLst/>
              <a:gdLst>
                <a:gd name="connsiteX0" fmla="*/ 2408607 w 2408607"/>
                <a:gd name="connsiteY0" fmla="*/ 0 h 1914490"/>
                <a:gd name="connsiteX1" fmla="*/ 2408607 w 2408607"/>
                <a:gd name="connsiteY1" fmla="*/ 1045680 h 1914490"/>
                <a:gd name="connsiteX2" fmla="*/ 2271211 w 2408607"/>
                <a:gd name="connsiteY2" fmla="*/ 1052618 h 1914490"/>
                <a:gd name="connsiteX3" fmla="*/ 944219 w 2408607"/>
                <a:gd name="connsiteY3" fmla="*/ 1847982 h 1914490"/>
                <a:gd name="connsiteX4" fmla="*/ 903814 w 2408607"/>
                <a:gd name="connsiteY4" fmla="*/ 1914490 h 1914490"/>
                <a:gd name="connsiteX5" fmla="*/ 0 w 2408607"/>
                <a:gd name="connsiteY5" fmla="*/ 1392673 h 1914490"/>
                <a:gd name="connsiteX6" fmla="*/ 78154 w 2408607"/>
                <a:gd name="connsiteY6" fmla="*/ 1264026 h 1914490"/>
                <a:gd name="connsiteX7" fmla="*/ 2310165 w 2408607"/>
                <a:gd name="connsiteY7" fmla="*/ 2489 h 1914490"/>
                <a:gd name="connsiteX8" fmla="*/ 2408607 w 2408607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7" h="1914490">
                  <a:moveTo>
                    <a:pt x="2408607" y="0"/>
                  </a:moveTo>
                  <a:lnTo>
                    <a:pt x="2408607" y="1045680"/>
                  </a:lnTo>
                  <a:lnTo>
                    <a:pt x="2271211" y="1052618"/>
                  </a:lnTo>
                  <a:cubicBezTo>
                    <a:pt x="1718938" y="1108705"/>
                    <a:pt x="1239448" y="1410986"/>
                    <a:pt x="944219" y="1847982"/>
                  </a:cubicBezTo>
                  <a:lnTo>
                    <a:pt x="903814" y="1914490"/>
                  </a:lnTo>
                  <a:lnTo>
                    <a:pt x="0" y="1392673"/>
                  </a:lnTo>
                  <a:lnTo>
                    <a:pt x="78154" y="1264026"/>
                  </a:lnTo>
                  <a:cubicBezTo>
                    <a:pt x="568094" y="538821"/>
                    <a:pt x="1380807" y="49599"/>
                    <a:pt x="2310165" y="2489"/>
                  </a:cubicBezTo>
                  <a:lnTo>
                    <a:pt x="24086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 userDrawn="1"/>
          </p:nvSpPr>
          <p:spPr>
            <a:xfrm>
              <a:off x="7751335" y="3068065"/>
              <a:ext cx="7040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600" i="1" dirty="0">
                  <a:solidFill>
                    <a:schemeClr val="bg1"/>
                  </a:solidFill>
                </a:rPr>
                <a:t>06</a:t>
              </a:r>
              <a:endParaRPr kumimoji="1" lang="ja-JP" altLang="en-US" sz="36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4" name="タイトル 1"/>
          <p:cNvSpPr>
            <a:spLocks noGrp="1"/>
          </p:cNvSpPr>
          <p:nvPr>
            <p:ph type="title" hasCustomPrompt="1"/>
          </p:nvPr>
        </p:nvSpPr>
        <p:spPr>
          <a:xfrm>
            <a:off x="775021" y="531190"/>
            <a:ext cx="16737958" cy="161286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5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1422743" y="2851569"/>
            <a:ext cx="5345946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1422743" y="3374089"/>
            <a:ext cx="5345946" cy="88414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2067513" y="5185701"/>
            <a:ext cx="5345946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0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2067513" y="5708221"/>
            <a:ext cx="5345946" cy="88414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1422743" y="7519833"/>
            <a:ext cx="5345946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2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11422743" y="8042353"/>
            <a:ext cx="5345946" cy="88414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457318" y="2866076"/>
            <a:ext cx="5345946" cy="537027"/>
          </a:xfrm>
        </p:spPr>
        <p:txBody>
          <a:bodyPr numCol="1" spcCol="360000"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4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457318" y="3388596"/>
            <a:ext cx="5345946" cy="884147"/>
          </a:xfrm>
        </p:spPr>
        <p:txBody>
          <a:bodyPr numCol="1" spcCol="36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97209" y="5200208"/>
            <a:ext cx="5345946" cy="537027"/>
          </a:xfrm>
        </p:spPr>
        <p:txBody>
          <a:bodyPr numCol="1" spcCol="360000"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6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97209" y="5722728"/>
            <a:ext cx="5345946" cy="884147"/>
          </a:xfrm>
        </p:spPr>
        <p:txBody>
          <a:bodyPr numCol="1" spcCol="36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1457318" y="7534340"/>
            <a:ext cx="5345946" cy="537027"/>
          </a:xfrm>
        </p:spPr>
        <p:txBody>
          <a:bodyPr numCol="1" spcCol="360000"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8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1457318" y="8056860"/>
            <a:ext cx="5345946" cy="884147"/>
          </a:xfrm>
        </p:spPr>
        <p:txBody>
          <a:bodyPr numCol="1" spcCol="36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70" name="Straight Connector 69"/>
          <p:cNvCxnSpPr>
            <a:stCxn id="42" idx="0"/>
            <a:endCxn id="57" idx="1"/>
          </p:cNvCxnSpPr>
          <p:nvPr userDrawn="1"/>
        </p:nvCxnSpPr>
        <p:spPr>
          <a:xfrm rot="5400000" flipH="1" flipV="1">
            <a:off x="10489928" y="2754230"/>
            <a:ext cx="566961" cy="129866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69"/>
          <p:cNvCxnSpPr>
            <a:stCxn id="43" idx="3"/>
            <a:endCxn id="59" idx="1"/>
          </p:cNvCxnSpPr>
          <p:nvPr userDrawn="1"/>
        </p:nvCxnSpPr>
        <p:spPr>
          <a:xfrm flipV="1">
            <a:off x="11482295" y="5454215"/>
            <a:ext cx="585218" cy="307470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69"/>
          <p:cNvCxnSpPr>
            <a:endCxn id="61" idx="1"/>
          </p:cNvCxnSpPr>
          <p:nvPr userDrawn="1"/>
        </p:nvCxnSpPr>
        <p:spPr>
          <a:xfrm flipV="1">
            <a:off x="10124075" y="7788347"/>
            <a:ext cx="1298668" cy="1"/>
          </a:xfrm>
          <a:prstGeom prst="bentConnector3">
            <a:avLst>
              <a:gd name="adj1" fmla="val 50000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69"/>
          <p:cNvCxnSpPr>
            <a:stCxn id="63" idx="3"/>
            <a:endCxn id="47" idx="0"/>
          </p:cNvCxnSpPr>
          <p:nvPr userDrawn="1"/>
        </p:nvCxnSpPr>
        <p:spPr>
          <a:xfrm>
            <a:off x="6803264" y="3134590"/>
            <a:ext cx="1300091" cy="552454"/>
          </a:xfrm>
          <a:prstGeom prst="bentConnector2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69"/>
          <p:cNvCxnSpPr>
            <a:stCxn id="67" idx="3"/>
          </p:cNvCxnSpPr>
          <p:nvPr userDrawn="1"/>
        </p:nvCxnSpPr>
        <p:spPr>
          <a:xfrm flipV="1">
            <a:off x="6803264" y="7786031"/>
            <a:ext cx="1300091" cy="1682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69"/>
          <p:cNvCxnSpPr>
            <a:stCxn id="65" idx="3"/>
            <a:endCxn id="46" idx="1"/>
          </p:cNvCxnSpPr>
          <p:nvPr userDrawn="1"/>
        </p:nvCxnSpPr>
        <p:spPr>
          <a:xfrm>
            <a:off x="6143155" y="5468722"/>
            <a:ext cx="661338" cy="292963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7827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2" presetClass="entr" presetSubtype="1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25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25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25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225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725"/>
                            </p:stCondLst>
                            <p:childTnLst>
                              <p:par>
                                <p:cTn id="8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225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725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225"/>
                            </p:stCondLst>
                            <p:childTnLst>
                              <p:par>
                                <p:cTn id="10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25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225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725"/>
                            </p:stCondLst>
                            <p:childTnLst>
                              <p:par>
                                <p:cTn id="1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225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725"/>
                            </p:stCondLst>
                            <p:childTnLst>
                              <p:par>
                                <p:cTn id="1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225"/>
                            </p:stCondLst>
                            <p:childTnLst>
                              <p:par>
                                <p:cTn id="1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725"/>
                            </p:stCondLst>
                            <p:childTnLst>
                              <p:par>
                                <p:cTn id="1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225"/>
                            </p:stCondLst>
                            <p:childTnLst>
                              <p:par>
                                <p:cTn id="1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725"/>
                            </p:stCondLst>
                            <p:childTnLst>
                              <p:par>
                                <p:cTn id="1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225"/>
                            </p:stCondLst>
                            <p:childTnLst>
                              <p:par>
                                <p:cTn id="1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8288000" cy="5141913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757714" y="4100052"/>
            <a:ext cx="12772572" cy="1749509"/>
          </a:xfrm>
          <a:solidFill>
            <a:schemeClr val="tx1"/>
          </a:solidFill>
        </p:spPr>
        <p:txBody>
          <a:bodyPr numCol="1" spcCol="360000" anchor="t">
            <a:normAutofit/>
          </a:bodyPr>
          <a:lstStyle>
            <a:lvl1pPr algn="l">
              <a:spcBef>
                <a:spcPts val="120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3009900" y="4254501"/>
            <a:ext cx="12268200" cy="16128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015999" y="6281739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015999" y="6804259"/>
            <a:ext cx="5080002" cy="212210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603999" y="6281739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603999" y="6804259"/>
            <a:ext cx="5080002" cy="212210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2191999" y="6267232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2191999" y="6789752"/>
            <a:ext cx="5080002" cy="212210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7609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75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25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75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775021" y="4336274"/>
            <a:ext cx="16737958" cy="161286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638622" y="489425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207359" y="2155372"/>
            <a:ext cx="6530241" cy="765624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2207359" y="2920997"/>
            <a:ext cx="6530241" cy="141527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9127994" y="489425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9696731" y="2155372"/>
            <a:ext cx="6530241" cy="765624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9696731" y="2920997"/>
            <a:ext cx="6530241" cy="141527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638622" y="5698469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2207359" y="7364416"/>
            <a:ext cx="6530241" cy="765624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2207359" y="8130041"/>
            <a:ext cx="6530241" cy="141527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9127994" y="5698469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9696731" y="7364416"/>
            <a:ext cx="6530241" cy="765624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9696731" y="8130041"/>
            <a:ext cx="6530241" cy="141527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4127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75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95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9144000" cy="10285413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6860168" y="1117600"/>
            <a:ext cx="11427832" cy="3425371"/>
          </a:xfrm>
          <a:solidFill>
            <a:schemeClr val="tx1"/>
          </a:solidFill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7297006" y="1393371"/>
            <a:ext cx="10178194" cy="2873828"/>
          </a:xfrm>
          <a:noFill/>
        </p:spPr>
        <p:txBody>
          <a:bodyPr anchor="b">
            <a:normAutofit/>
          </a:bodyPr>
          <a:lstStyle>
            <a:lvl1pPr marL="0" indent="0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390741" y="5067509"/>
            <a:ext cx="8084459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9390740" y="5590029"/>
            <a:ext cx="8084459" cy="1491110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390741" y="7313560"/>
            <a:ext cx="8084459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390740" y="7836080"/>
            <a:ext cx="8084459" cy="1491110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3901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75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25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  <p:bldP spid="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グループ化 4"/>
          <p:cNvGrpSpPr/>
          <p:nvPr userDrawn="1"/>
        </p:nvGrpSpPr>
        <p:grpSpPr>
          <a:xfrm>
            <a:off x="725872" y="2982872"/>
            <a:ext cx="17560541" cy="2475756"/>
            <a:chOff x="725872" y="2982872"/>
            <a:chExt cx="17560541" cy="2475756"/>
          </a:xfrm>
        </p:grpSpPr>
        <p:sp>
          <p:nvSpPr>
            <p:cNvPr id="48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49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50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5" name="グループ化 5"/>
          <p:cNvGrpSpPr/>
          <p:nvPr userDrawn="1"/>
        </p:nvGrpSpPr>
        <p:grpSpPr>
          <a:xfrm>
            <a:off x="487876" y="4364335"/>
            <a:ext cx="17798537" cy="1332290"/>
            <a:chOff x="487876" y="4364335"/>
            <a:chExt cx="17798537" cy="1332290"/>
          </a:xfrm>
        </p:grpSpPr>
        <p:sp>
          <p:nvSpPr>
            <p:cNvPr id="52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53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54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6" name="グループ化 36"/>
          <p:cNvGrpSpPr/>
          <p:nvPr userDrawn="1"/>
        </p:nvGrpSpPr>
        <p:grpSpPr>
          <a:xfrm>
            <a:off x="725872" y="5984782"/>
            <a:ext cx="17560541" cy="2475756"/>
            <a:chOff x="725872" y="5984782"/>
            <a:chExt cx="17560541" cy="2475756"/>
          </a:xfrm>
          <a:solidFill>
            <a:schemeClr val="accent4"/>
          </a:solidFill>
        </p:grpSpPr>
        <p:sp>
          <p:nvSpPr>
            <p:cNvPr id="56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57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58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7" name="グループ化 35"/>
          <p:cNvGrpSpPr/>
          <p:nvPr userDrawn="1"/>
        </p:nvGrpSpPr>
        <p:grpSpPr>
          <a:xfrm>
            <a:off x="487876" y="5746786"/>
            <a:ext cx="17798537" cy="1332289"/>
            <a:chOff x="487876" y="5746786"/>
            <a:chExt cx="17798537" cy="1332289"/>
          </a:xfrm>
        </p:grpSpPr>
        <p:sp>
          <p:nvSpPr>
            <p:cNvPr id="60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61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62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63" name="タイトル 1"/>
          <p:cNvSpPr>
            <a:spLocks noGrp="1"/>
          </p:cNvSpPr>
          <p:nvPr>
            <p:ph type="title" hasCustomPrompt="1"/>
          </p:nvPr>
        </p:nvSpPr>
        <p:spPr>
          <a:xfrm>
            <a:off x="900545" y="531190"/>
            <a:ext cx="7317336" cy="4548124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4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900545" y="6289803"/>
            <a:ext cx="7317336" cy="2696893"/>
          </a:xfrm>
        </p:spPr>
        <p:txBody>
          <a:bodyPr numCol="1" spcCol="360000" anchor="t">
            <a:normAutofit/>
          </a:bodyPr>
          <a:lstStyle>
            <a:lvl1pPr marL="285750" indent="-285750" algn="l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0784668" y="3197152"/>
            <a:ext cx="7027343" cy="851314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6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0784668" y="4603322"/>
            <a:ext cx="7027343" cy="851314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10784668" y="5992229"/>
            <a:ext cx="7027343" cy="851314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10784667" y="7367235"/>
            <a:ext cx="7027343" cy="851314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2604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25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175068" y="962594"/>
            <a:ext cx="5631544" cy="53702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972457" y="1499621"/>
            <a:ext cx="6937829" cy="7286170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9600" baseline="0">
                <a:latin typeface="+mj-lt"/>
              </a:defRPr>
            </a:lvl1pPr>
          </a:lstStyle>
          <a:p>
            <a:r>
              <a:rPr kumimoji="1" lang="en-US" altLang="ja-JP" dirty="0"/>
              <a:t>Slide Title 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774441" y="831966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0175068" y="1456082"/>
            <a:ext cx="5631544" cy="391883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0175068" y="2415361"/>
            <a:ext cx="5631544" cy="53702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8774441" y="2284733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0175068" y="2908849"/>
            <a:ext cx="5631544" cy="391883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0175068" y="3868128"/>
            <a:ext cx="5631544" cy="53702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774441" y="3737500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0175068" y="4361616"/>
            <a:ext cx="5631544" cy="391883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0175068" y="5320895"/>
            <a:ext cx="5631544" cy="53702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8774441" y="5190267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36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10175068" y="5814383"/>
            <a:ext cx="5631544" cy="391883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0175068" y="6773662"/>
            <a:ext cx="5631544" cy="53702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774441" y="6643034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39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0175068" y="7267150"/>
            <a:ext cx="5631544" cy="391883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0175068" y="8226430"/>
            <a:ext cx="5631544" cy="53702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1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8774441" y="8095802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42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10175068" y="8719918"/>
            <a:ext cx="5631544" cy="391883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9095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25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75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25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375"/>
                            </p:stCondLst>
                            <p:childTnLst>
                              <p:par>
                                <p:cTn id="6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25"/>
                            </p:stCondLst>
                            <p:childTnLst>
                              <p:par>
                                <p:cTn id="7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  <p:bldP spid="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17079238" y="9557359"/>
            <a:ext cx="726510" cy="7280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989" y="431799"/>
            <a:ext cx="17259909" cy="2166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989" y="2674712"/>
            <a:ext cx="17336022" cy="6589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508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06" r:id="rId3"/>
    <p:sldLayoutId id="2147483713" r:id="rId4"/>
    <p:sldLayoutId id="2147483721" r:id="rId5"/>
    <p:sldLayoutId id="2147483730" r:id="rId6"/>
    <p:sldLayoutId id="2147483744" r:id="rId7"/>
    <p:sldLayoutId id="2147483719" r:id="rId8"/>
    <p:sldLayoutId id="2147483712" r:id="rId9"/>
    <p:sldLayoutId id="2147483765" r:id="rId10"/>
    <p:sldLayoutId id="2147483773" r:id="rId11"/>
    <p:sldLayoutId id="2147483705" r:id="rId12"/>
    <p:sldLayoutId id="2147483766" r:id="rId13"/>
    <p:sldLayoutId id="2147483714" r:id="rId14"/>
    <p:sldLayoutId id="2147483725" r:id="rId15"/>
    <p:sldLayoutId id="2147483745" r:id="rId16"/>
    <p:sldLayoutId id="2147483717" r:id="rId17"/>
    <p:sldLayoutId id="2147483718" r:id="rId18"/>
    <p:sldLayoutId id="2147483726" r:id="rId19"/>
    <p:sldLayoutId id="2147483720" r:id="rId20"/>
    <p:sldLayoutId id="2147483722" r:id="rId21"/>
    <p:sldLayoutId id="2147483768" r:id="rId22"/>
    <p:sldLayoutId id="2147483723" r:id="rId23"/>
    <p:sldLayoutId id="2147483724" r:id="rId24"/>
    <p:sldLayoutId id="2147483732" r:id="rId25"/>
    <p:sldLayoutId id="2147483738" r:id="rId26"/>
    <p:sldLayoutId id="2147483727" r:id="rId27"/>
    <p:sldLayoutId id="2147483728" r:id="rId28"/>
    <p:sldLayoutId id="2147483729" r:id="rId29"/>
    <p:sldLayoutId id="2147483731" r:id="rId30"/>
    <p:sldLayoutId id="2147483734" r:id="rId31"/>
    <p:sldLayoutId id="2147483735" r:id="rId32"/>
    <p:sldLayoutId id="2147483737" r:id="rId33"/>
    <p:sldLayoutId id="2147483741" r:id="rId34"/>
    <p:sldLayoutId id="2147483742" r:id="rId35"/>
    <p:sldLayoutId id="2147483746" r:id="rId36"/>
    <p:sldLayoutId id="2147483747" r:id="rId37"/>
    <p:sldLayoutId id="2147483749" r:id="rId38"/>
    <p:sldLayoutId id="2147483750" r:id="rId39"/>
    <p:sldLayoutId id="2147483751" r:id="rId40"/>
    <p:sldLayoutId id="2147483752" r:id="rId41"/>
    <p:sldLayoutId id="2147483753" r:id="rId42"/>
    <p:sldLayoutId id="2147483754" r:id="rId43"/>
    <p:sldLayoutId id="2147483755" r:id="rId44"/>
    <p:sldLayoutId id="2147483757" r:id="rId45"/>
    <p:sldLayoutId id="2147483756" r:id="rId46"/>
    <p:sldLayoutId id="2147483758" r:id="rId47"/>
    <p:sldLayoutId id="2147483759" r:id="rId48"/>
    <p:sldLayoutId id="2147483760" r:id="rId49"/>
    <p:sldLayoutId id="2147483761" r:id="rId50"/>
    <p:sldLayoutId id="2147483764" r:id="rId51"/>
    <p:sldLayoutId id="2147483767" r:id="rId52"/>
    <p:sldLayoutId id="2147483769" r:id="rId53"/>
    <p:sldLayoutId id="2147483774" r:id="rId54"/>
    <p:sldLayoutId id="2147483775" r:id="rId5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6" grpId="0"/>
    </p:bldLst>
  </p:timing>
  <p:hf hdr="0" dt="0"/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sz="9600" kern="1200">
          <a:solidFill>
            <a:schemeClr val="bg1"/>
          </a:solidFill>
          <a:latin typeface="Roboto Bold" pitchFamily="2" charset="0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1800" kern="1200" baseline="0">
          <a:solidFill>
            <a:schemeClr val="bg2">
              <a:lumMod val="90000"/>
            </a:schemeClr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989" y="431800"/>
            <a:ext cx="17259909" cy="878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989" y="1758330"/>
            <a:ext cx="17336022" cy="7505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0729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72" r:id="rId2"/>
    <p:sldLayoutId id="2147483771" r:id="rId3"/>
    <p:sldLayoutId id="2147483716" r:id="rId4"/>
    <p:sldLayoutId id="2147483733" r:id="rId5"/>
    <p:sldLayoutId id="2147483736" r:id="rId6"/>
    <p:sldLayoutId id="2147483739" r:id="rId7"/>
    <p:sldLayoutId id="2147483740" r:id="rId8"/>
    <p:sldLayoutId id="2147483770" r:id="rId9"/>
    <p:sldLayoutId id="2147483743" r:id="rId10"/>
  </p:sldLayoutIdLst>
  <p:hf hdr="0" dt="0"/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Roboto Bold" pitchFamily="2" charset="0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1800" kern="1200" baseline="0">
          <a:solidFill>
            <a:schemeClr val="bg2">
              <a:lumMod val="90000"/>
            </a:schemeClr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11893"/>
            <a:ext cx="16459200" cy="1714236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399931"/>
            <a:ext cx="16459200" cy="6787897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14400" y="9533055"/>
            <a:ext cx="4267200" cy="547603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D518E-2FD6-49B9-AF71-3AD39E195823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48400" y="9533055"/>
            <a:ext cx="5791200" cy="547603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3106400" y="9533055"/>
            <a:ext cx="4267200" cy="547603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正方形/長方形 9"/>
          <p:cNvSpPr/>
          <p:nvPr userDrawn="1"/>
        </p:nvSpPr>
        <p:spPr>
          <a:xfrm>
            <a:off x="17079238" y="9557359"/>
            <a:ext cx="726510" cy="7280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92" r:id="rId13"/>
    <p:sldLayoutId id="2147483800" r:id="rId14"/>
    <p:sldLayoutId id="2147483821" r:id="rId15"/>
    <p:sldLayoutId id="2147483838" r:id="rId16"/>
    <p:sldLayoutId id="2147483839" r:id="rId17"/>
    <p:sldLayoutId id="2147483840" r:id="rId18"/>
    <p:sldLayoutId id="2147483842" r:id="rId1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  <p:hf hdr="0" dt="0"/>
  <p:txStyles>
    <p:titleStyle>
      <a:lvl1pPr algn="ctr" defTabSz="1632753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282" indent="-612282" algn="l" defTabSz="1632753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023-10-27_01-01-40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4887" r="4887"/>
          <a:stretch>
            <a:fillRect/>
          </a:stretch>
        </p:blipFill>
        <p:spPr/>
      </p:pic>
      <p:sp>
        <p:nvSpPr>
          <p:cNvPr id="10" name="Text Placeholder 24"/>
          <p:cNvSpPr>
            <a:spLocks/>
          </p:cNvSpPr>
          <p:nvPr/>
        </p:nvSpPr>
        <p:spPr bwMode="auto">
          <a:xfrm>
            <a:off x="6964680" y="8052753"/>
            <a:ext cx="1082103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1370013">
              <a:buClr>
                <a:schemeClr val="accent1"/>
              </a:buClr>
            </a:pPr>
            <a:r>
              <a:rPr kumimoji="1" lang="ru-RU" altLang="ja-JP" sz="3600" b="1" dirty="0" smtClean="0">
                <a:solidFill>
                  <a:srgbClr val="000000"/>
                </a:solidFill>
                <a:latin typeface="Segoe UI Black" pitchFamily="34" charset="0"/>
                <a:ea typeface="Segoe UI Black" pitchFamily="34" charset="0"/>
              </a:rPr>
              <a:t>ДИРЕКТОР  АНО «СИБИРСКИЙ ХАРАКТЕР»</a:t>
            </a:r>
          </a:p>
          <a:p>
            <a:pPr algn="r" defTabSz="1370013">
              <a:buClr>
                <a:schemeClr val="accent1"/>
              </a:buClr>
            </a:pPr>
            <a:r>
              <a:rPr kumimoji="1" lang="ru-RU" altLang="ja-JP" sz="3600" b="1" dirty="0" smtClean="0">
                <a:solidFill>
                  <a:srgbClr val="000000"/>
                </a:solidFill>
                <a:latin typeface="Segoe UI Black" pitchFamily="34" charset="0"/>
                <a:ea typeface="Segoe UI Black" pitchFamily="34" charset="0"/>
              </a:rPr>
              <a:t>ОЛЬГА ЛАНДИК</a:t>
            </a:r>
            <a:endParaRPr kumimoji="1" lang="ja-JP" altLang="en-US" sz="3600" b="1" dirty="0">
              <a:solidFill>
                <a:srgbClr val="000000"/>
              </a:solidFill>
              <a:latin typeface="Segoe UI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2090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2557">
        <p14:flip dir="r"/>
      </p:transition>
    </mc:Choice>
    <mc:Fallback>
      <p:transition spd="slow" advTm="25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7084040" y="9502575"/>
            <a:ext cx="624840" cy="547603"/>
          </a:xfrm>
        </p:spPr>
        <p:txBody>
          <a:bodyPr/>
          <a:lstStyle/>
          <a:p>
            <a:fld id="{03EB59E2-90B9-4CD3-AC74-D672227E13C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559040" y="1669144"/>
            <a:ext cx="10208260" cy="2140856"/>
          </a:xfrm>
        </p:spPr>
        <p:txBody>
          <a:bodyPr>
            <a:normAutofit/>
          </a:bodyPr>
          <a:lstStyle/>
          <a:p>
            <a:r>
              <a:rPr kumimoji="1" lang="ru-RU" altLang="ja-JP" dirty="0" smtClean="0">
                <a:latin typeface="+mn-lt"/>
              </a:rPr>
              <a:t>  </a:t>
            </a:r>
            <a:r>
              <a:rPr kumimoji="1" lang="ru-RU" altLang="ja-JP" dirty="0" smtClean="0">
                <a:latin typeface="Calibri Light" pitchFamily="34" charset="0"/>
                <a:cs typeface="Calibri Light" pitchFamily="34" charset="0"/>
              </a:rPr>
              <a:t>КОММУНИКАЦИЯ</a:t>
            </a:r>
            <a:endParaRPr kumimoji="1" lang="ja-JP" altLang="en-US" dirty="0">
              <a:solidFill>
                <a:schemeClr val="accent1"/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077200" y="5740268"/>
            <a:ext cx="9398002" cy="338182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Calibri Light" pitchFamily="34" charset="0"/>
                <a:cs typeface="Calibri Light" pitchFamily="34" charset="0"/>
              </a:rPr>
              <a:t>Общение  с близкими, друзьями, коллегами, незнакомыми людьми</a:t>
            </a:r>
          </a:p>
          <a:p>
            <a:r>
              <a:rPr lang="ru-RU" sz="3200" dirty="0" smtClean="0">
                <a:latin typeface="Calibri Light" pitchFamily="34" charset="0"/>
                <a:cs typeface="Calibri Light" pitchFamily="34" charset="0"/>
              </a:rPr>
              <a:t>Обмен информацией, мыслями, переживаниями, моделями поведения</a:t>
            </a:r>
          </a:p>
          <a:p>
            <a:r>
              <a:rPr kumimoji="1" lang="ru-RU" altLang="ja-JP" sz="3200" dirty="0" smtClean="0">
                <a:latin typeface="Calibri Light" pitchFamily="34" charset="0"/>
                <a:cs typeface="Calibri Light" pitchFamily="34" charset="0"/>
              </a:rPr>
              <a:t>Установление и поддержание контактов с людьми</a:t>
            </a:r>
            <a:endParaRPr kumimoji="1" lang="ja-JP" altLang="en-US" sz="3200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1672771" y="7478379"/>
            <a:ext cx="4740730" cy="5734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kumimoji="1" lang="ru-RU" altLang="ja-JP" sz="2000" dirty="0" smtClean="0">
                <a:solidFill>
                  <a:schemeClr val="bg1"/>
                </a:solidFill>
              </a:rPr>
              <a:t>Авраам Моисеевич Разгон</a:t>
            </a:r>
            <a:endParaRPr kumimoji="1" lang="en-US" altLang="ja-JP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14" name="Picture 3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/>
          <a:srcRect l="4890" r="4890"/>
          <a:stretch>
            <a:fillRect/>
          </a:stretch>
        </p:blipFill>
        <p:spPr bwMode="auto">
          <a:xfrm>
            <a:off x="0" y="0"/>
            <a:ext cx="7896225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23663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5924">
        <p14:flip dir="r"/>
      </p:transition>
    </mc:Choice>
    <mc:Fallback>
      <p:transition spd="slow" advTm="59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046479" y="6860859"/>
            <a:ext cx="5080002" cy="53702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kumimoji="1" lang="ru-RU" altLang="ja-JP" dirty="0" smtClean="0"/>
              <a:t> </a:t>
            </a:r>
            <a:endParaRPr kumimoji="1" lang="ja-JP" alt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6634479" y="6860859"/>
            <a:ext cx="5080002" cy="53702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kumimoji="1" lang="ru-RU" altLang="ja-JP" dirty="0" smtClean="0"/>
              <a:t> </a:t>
            </a:r>
            <a:endParaRPr kumimoji="1" lang="ja-JP" alt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2146279" y="6785392"/>
            <a:ext cx="5080002" cy="53702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kumimoji="1" lang="ru-RU" altLang="ja-JP" dirty="0" smtClean="0"/>
              <a:t> </a:t>
            </a:r>
            <a:endParaRPr kumimoji="1" lang="ja-JP" altLang="en-US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7"/>
          </p:nvPr>
        </p:nvSpPr>
        <p:spPr>
          <a:xfrm>
            <a:off x="6664959" y="8376665"/>
            <a:ext cx="5039361" cy="1514095"/>
          </a:xfrm>
        </p:spPr>
        <p:txBody>
          <a:bodyPr/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Невербальное </a:t>
            </a:r>
          </a:p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Пространственно-символьное</a:t>
            </a:r>
          </a:p>
          <a:p>
            <a:endParaRPr lang="ru-RU" dirty="0"/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9"/>
          </p:nvPr>
        </p:nvSpPr>
        <p:spPr>
          <a:xfrm>
            <a:off x="12679680" y="8374712"/>
            <a:ext cx="4241800" cy="860728"/>
          </a:xfrm>
        </p:spPr>
        <p:txBody>
          <a:bodyPr/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Пиктографическое</a:t>
            </a:r>
            <a:r>
              <a:rPr lang="ru-RU" sz="2800" dirty="0" smtClean="0">
                <a:latin typeface="Calibri Light" pitchFamily="34" charset="0"/>
                <a:cs typeface="Calibri Light" pitchFamily="34" charset="0"/>
              </a:rPr>
              <a:t> </a:t>
            </a:r>
          </a:p>
          <a:p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5"/>
          </p:nvPr>
        </p:nvSpPr>
        <p:spPr>
          <a:xfrm>
            <a:off x="833119" y="8452865"/>
            <a:ext cx="4927601" cy="139217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Вербальное </a:t>
            </a:r>
          </a:p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Письменное </a:t>
            </a:r>
          </a:p>
          <a:p>
            <a:endParaRPr lang="ru-RU" dirty="0"/>
          </a:p>
        </p:txBody>
      </p:sp>
      <p:pic>
        <p:nvPicPr>
          <p:cNvPr id="210954" name="Picture 10" descr="https://almode.ru/uploads/posts/2022-01/1642406193_2-almode-ru-p-vozdushnii-potselui-2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/>
          <a:srcRect t="7803" b="7803"/>
          <a:stretch>
            <a:fillRect/>
          </a:stretch>
        </p:blipFill>
        <p:spPr bwMode="auto">
          <a:xfrm>
            <a:off x="2117725" y="0"/>
            <a:ext cx="14158913" cy="6721475"/>
          </a:xfrm>
          <a:prstGeom prst="rect">
            <a:avLst/>
          </a:prstGeom>
          <a:noFill/>
        </p:spPr>
      </p:pic>
      <p:sp>
        <p:nvSpPr>
          <p:cNvPr id="25" name="Text Placeholder 6"/>
          <p:cNvSpPr txBox="1">
            <a:spLocks/>
          </p:cNvSpPr>
          <p:nvPr/>
        </p:nvSpPr>
        <p:spPr>
          <a:xfrm>
            <a:off x="0" y="6370812"/>
            <a:ext cx="18288000" cy="1749509"/>
          </a:xfrm>
          <a:prstGeom prst="rect">
            <a:avLst/>
          </a:prstGeom>
          <a:solidFill>
            <a:schemeClr val="tx1"/>
          </a:solidFill>
        </p:spPr>
        <p:txBody>
          <a:bodyPr vert="horz" lIns="163275" tIns="81638" rIns="163275" bIns="81638" numCol="1" spcCol="360000" rtlCol="0" anchor="t">
            <a:normAutofit/>
          </a:bodyPr>
          <a:lstStyle/>
          <a:p>
            <a:pPr marL="612282" marR="0" lvl="0" indent="-612282" algn="ctr" defTabSz="1632753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itchFamily="34" charset="0"/>
                <a:ea typeface="+mn-ea"/>
                <a:cs typeface="Calibri Light" pitchFamily="34" charset="0"/>
              </a:rPr>
              <a:t>Передача информации между людьми</a:t>
            </a:r>
            <a:endParaRPr kumimoji="1" lang="ja-JP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5816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5560">
        <p14:flip dir="r"/>
      </p:transition>
    </mc:Choice>
    <mc:Fallback>
      <p:transition spd="slow" advTm="55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7084040" y="9502575"/>
            <a:ext cx="624840" cy="547603"/>
          </a:xfrm>
        </p:spPr>
        <p:txBody>
          <a:bodyPr/>
          <a:lstStyle/>
          <a:p>
            <a:fld id="{03EB59E2-90B9-4CD3-AC74-D672227E13C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50480" y="2278744"/>
            <a:ext cx="10208260" cy="2140856"/>
          </a:xfrm>
        </p:spPr>
        <p:txBody>
          <a:bodyPr>
            <a:normAutofit fontScale="90000"/>
          </a:bodyPr>
          <a:lstStyle/>
          <a:p>
            <a:r>
              <a:rPr kumimoji="1" lang="ru-RU" altLang="ja-JP" dirty="0" smtClean="0">
                <a:latin typeface="Calibri Light" pitchFamily="34" charset="0"/>
                <a:cs typeface="Calibri Light" pitchFamily="34" charset="0"/>
              </a:rPr>
              <a:t>ЭФФЕКТИВНАЯ КОММУНИКАЦИЯ</a:t>
            </a:r>
            <a:endParaRPr kumimoji="1" lang="ja-JP" altLang="en-US" dirty="0">
              <a:solidFill>
                <a:schemeClr val="accent1"/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077200" y="5740268"/>
            <a:ext cx="9398002" cy="3381828"/>
          </a:xfrm>
        </p:spPr>
        <p:txBody>
          <a:bodyPr>
            <a:noAutofit/>
          </a:bodyPr>
          <a:lstStyle/>
          <a:p>
            <a:r>
              <a:rPr lang="ru-RU" sz="3200" dirty="0" smtClean="0"/>
              <a:t> </a:t>
            </a:r>
            <a:r>
              <a:rPr lang="ru-RU" sz="3200" dirty="0" smtClean="0">
                <a:latin typeface="Calibri Light" pitchFamily="34" charset="0"/>
                <a:cs typeface="Calibri Light" pitchFamily="34" charset="0"/>
              </a:rPr>
              <a:t>Применение определенных навыков общения для верного донесения своих мыслей слушателям и достижение желаемой цели общения</a:t>
            </a:r>
            <a:endParaRPr kumimoji="1" lang="ru-RU" sz="3200" dirty="0" smtClean="0">
              <a:latin typeface="Calibri Light" pitchFamily="34" charset="0"/>
              <a:cs typeface="Calibri Light" pitchFamily="34" charset="0"/>
            </a:endParaRPr>
          </a:p>
          <a:p>
            <a:endParaRPr kumimoji="1" lang="ja-JP" altLang="en-US" sz="32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1672771" y="7478379"/>
            <a:ext cx="4740730" cy="5734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kumimoji="1" lang="ru-RU" altLang="ja-JP" sz="2000" dirty="0" smtClean="0">
                <a:solidFill>
                  <a:schemeClr val="bg1"/>
                </a:solidFill>
              </a:rPr>
              <a:t>Авраам Моисеевич Разгон</a:t>
            </a:r>
            <a:endParaRPr kumimoji="1" lang="en-US" altLang="ja-JP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14" name="Рисунок 13" descr="a7bc2a5e8a95c2a1409b13e7d3d5f24e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13989" r="13989"/>
          <a:stretch>
            <a:fillRect/>
          </a:stretch>
        </p:blipFill>
        <p:spPr>
          <a:xfrm>
            <a:off x="0" y="0"/>
            <a:ext cx="7954963" cy="8366125"/>
          </a:xfrm>
        </p:spPr>
      </p:pic>
    </p:spTree>
    <p:extLst>
      <p:ext uri="{BB962C8B-B14F-4D97-AF65-F5344CB8AC3E}">
        <p14:creationId xmlns:p14="http://schemas.microsoft.com/office/powerpoint/2010/main" xmlns="" val="3823663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5924">
        <p14:flip dir="r"/>
      </p:transition>
    </mc:Choice>
    <mc:Fallback>
      <p:transition spd="slow" advTm="59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ru-RU" altLang="ja-JP" sz="6000" dirty="0" smtClean="0">
                <a:latin typeface="Calibri Light" pitchFamily="34" charset="0"/>
                <a:cs typeface="Calibri Light" pitchFamily="34" charset="0"/>
              </a:rPr>
              <a:t>КАК СДЕЛАТЬ</a:t>
            </a:r>
            <a:r>
              <a:rPr kumimoji="1" lang="en-US" altLang="ja-JP" sz="6000" dirty="0" smtClean="0">
                <a:latin typeface="Calibri Light" pitchFamily="34" charset="0"/>
                <a:cs typeface="Calibri Light" pitchFamily="34" charset="0"/>
              </a:rPr>
              <a:t> </a:t>
            </a:r>
            <a:r>
              <a:rPr kumimoji="1" lang="ru-RU" altLang="ja-JP" sz="6000" dirty="0" smtClean="0">
                <a:latin typeface="Calibri Light" pitchFamily="34" charset="0"/>
                <a:cs typeface="Calibri Light" pitchFamily="34" charset="0"/>
              </a:rPr>
              <a:t>КОММУНИКАЦИЮ </a:t>
            </a:r>
            <a:r>
              <a:rPr kumimoji="1" lang="ru-RU" altLang="ja-JP" sz="6000" dirty="0" smtClean="0">
                <a:solidFill>
                  <a:schemeClr val="accent1"/>
                </a:solidFill>
                <a:latin typeface="Calibri Light" pitchFamily="34" charset="0"/>
                <a:cs typeface="Calibri Light" pitchFamily="34" charset="0"/>
              </a:rPr>
              <a:t>ЭФФЕКТИВНОЙ?</a:t>
            </a:r>
            <a:endParaRPr kumimoji="1" lang="ja-JP" altLang="en-US" sz="6000" dirty="0">
              <a:solidFill>
                <a:schemeClr val="accent1"/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/>
              <a:t>01</a:t>
            </a:r>
            <a:endParaRPr kumimoji="1" lang="ja-JP" alt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2496799" y="2871169"/>
            <a:ext cx="4256649" cy="884147"/>
          </a:xfrm>
        </p:spPr>
        <p:txBody>
          <a:bodyPr>
            <a:noAutofit/>
          </a:bodyPr>
          <a:lstStyle/>
          <a:p>
            <a:r>
              <a:rPr kumimoji="1" lang="ru-RU" altLang="ja-JP" sz="4000" dirty="0" smtClean="0">
                <a:latin typeface="Calibri Light" pitchFamily="34" charset="0"/>
                <a:cs typeface="Calibri Light" pitchFamily="34" charset="0"/>
              </a:rPr>
              <a:t>БУДЬ В ТЕМЕ</a:t>
            </a:r>
            <a:endParaRPr kumimoji="1" lang="ja-JP" altLang="en-US" sz="4000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/>
              <a:t>02</a:t>
            </a:r>
            <a:endParaRPr kumimoji="1" lang="ja-JP" alt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12984480" y="4915741"/>
            <a:ext cx="4800599" cy="88414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ru-RU" altLang="ja-JP" sz="4000" dirty="0" smtClean="0">
                <a:latin typeface="Calibri Light" pitchFamily="34" charset="0"/>
                <a:cs typeface="Calibri Light" pitchFamily="34" charset="0"/>
              </a:rPr>
              <a:t>ПОДГОТОВЬСЯ КАК СЛЕДУЕТ</a:t>
            </a:r>
            <a:endParaRPr kumimoji="1" lang="ja-JP" altLang="en-US" sz="4000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03</a:t>
            </a:r>
            <a:endParaRPr kumimoji="1" lang="ja-JP" alt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12984480" y="7600393"/>
            <a:ext cx="4693919" cy="88414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ru-RU" altLang="ja-JP" sz="4000" dirty="0" smtClean="0">
                <a:latin typeface="Calibri Light" pitchFamily="34" charset="0"/>
                <a:cs typeface="Calibri Light" pitchFamily="34" charset="0"/>
              </a:rPr>
              <a:t>ОПРЕДЕЛИСЬ С НАМЕРЕНИЯМИ</a:t>
            </a:r>
            <a:endParaRPr kumimoji="1" lang="pt-BR" altLang="ja-JP" sz="4000" dirty="0">
              <a:latin typeface="Calibri Light" pitchFamily="34" charset="0"/>
              <a:cs typeface="Calibri Light" pitchFamily="34" charset="0"/>
            </a:endParaRPr>
          </a:p>
          <a:p>
            <a:pPr>
              <a:lnSpc>
                <a:spcPct val="100000"/>
              </a:lnSpc>
            </a:pPr>
            <a:endParaRPr kumimoji="1" lang="ja-JP" altLang="en-US" sz="4000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06</a:t>
            </a:r>
            <a:endParaRPr kumimoji="1" lang="ja-JP" alt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5"/>
          </p:nvPr>
        </p:nvSpPr>
        <p:spPr>
          <a:xfrm>
            <a:off x="664838" y="2916156"/>
            <a:ext cx="4608202" cy="88414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ru-RU" altLang="ja-JP" sz="4000" dirty="0" smtClean="0">
                <a:latin typeface="Calibri Light" pitchFamily="34" charset="0"/>
                <a:cs typeface="Calibri Light" pitchFamily="34" charset="0"/>
              </a:rPr>
              <a:t>УСВАИВАЙ ИНФОРМАЦИЮ </a:t>
            </a:r>
          </a:p>
          <a:p>
            <a:pPr>
              <a:lnSpc>
                <a:spcPct val="100000"/>
              </a:lnSpc>
            </a:pPr>
            <a:r>
              <a:rPr kumimoji="1" lang="ru-RU" altLang="ja-JP" sz="4000" dirty="0" smtClean="0">
                <a:latin typeface="Calibri Light" pitchFamily="34" charset="0"/>
                <a:cs typeface="Calibri Light" pitchFamily="34" charset="0"/>
              </a:rPr>
              <a:t>ИЗО ВСЕХ СИЛ</a:t>
            </a:r>
            <a:endParaRPr kumimoji="1" lang="ja-JP" altLang="en-US" sz="4000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05</a:t>
            </a:r>
            <a:endParaRPr kumimoji="1" lang="ja-JP" alt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7"/>
          </p:nvPr>
        </p:nvSpPr>
        <p:spPr>
          <a:xfrm>
            <a:off x="1010569" y="5143608"/>
            <a:ext cx="4186271" cy="88414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ru-RU" altLang="ja-JP" sz="4000" dirty="0" smtClean="0">
                <a:latin typeface="Calibri Light" pitchFamily="34" charset="0"/>
                <a:cs typeface="Calibri Light" pitchFamily="34" charset="0"/>
              </a:rPr>
              <a:t>БУДЬ ГОТОВ ДЕЛАТЬ УСТУПКИ</a:t>
            </a:r>
            <a:endParaRPr kumimoji="1" lang="ja-JP" altLang="en-US" sz="4000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04</a:t>
            </a:r>
            <a:endParaRPr kumimoji="1" lang="ja-JP" alt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9"/>
          </p:nvPr>
        </p:nvSpPr>
        <p:spPr>
          <a:xfrm>
            <a:off x="472440" y="7584420"/>
            <a:ext cx="5044440" cy="88414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ru-RU" altLang="ja-JP" sz="4000" dirty="0" smtClean="0">
                <a:latin typeface="Calibri Light" pitchFamily="34" charset="0"/>
                <a:cs typeface="Calibri Light" pitchFamily="34" charset="0"/>
              </a:rPr>
              <a:t>ИЩИ ТОЧКИ ВЗАИМОДЕЙСТВИЯ</a:t>
            </a:r>
            <a:endParaRPr kumimoji="1" lang="ja-JP" altLang="en-US" sz="4000" dirty="0">
              <a:latin typeface="Calibri Light" pitchFamily="34" charset="0"/>
              <a:cs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470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12051">
        <p14:flip dir="r"/>
      </p:transition>
    </mc:Choice>
    <mc:Fallback>
      <p:transition spd="slow" advTm="120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805501" y="541514"/>
            <a:ext cx="16737958" cy="1612865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Calibri Light" pitchFamily="34" charset="0"/>
                <a:cs typeface="Calibri Light" pitchFamily="34" charset="0"/>
              </a:rPr>
              <a:t>ПРЕПЯТСТВИЯ В КОММУНИКАЦИИ </a:t>
            </a:r>
            <a:endParaRPr lang="ru-RU" sz="7200" dirty="0">
              <a:latin typeface="Calibri Light" pitchFamily="34" charset="0"/>
              <a:cs typeface="Calibri Light" pitchFamily="34" charset="0"/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380999" y="2314162"/>
          <a:ext cx="17678401" cy="68569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4848"/>
                <a:gridCol w="3311553"/>
                <a:gridCol w="1508760"/>
                <a:gridCol w="8201218"/>
                <a:gridCol w="2482022"/>
              </a:tblGrid>
              <a:tr h="7157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bg1"/>
                          </a:solidFill>
                          <a:latin typeface="Calibri Light" pitchFamily="34" charset="0"/>
                          <a:cs typeface="Calibri Light" pitchFamily="34" charset="0"/>
                        </a:rPr>
                        <a:t>Локация </a:t>
                      </a:r>
                      <a:endParaRPr lang="ru-RU" sz="2500" dirty="0">
                        <a:solidFill>
                          <a:schemeClr val="bg1"/>
                        </a:solidFill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bg1"/>
                          </a:solidFill>
                          <a:latin typeface="Calibri Light" pitchFamily="34" charset="0"/>
                          <a:cs typeface="Calibri Light" pitchFamily="34" charset="0"/>
                        </a:rPr>
                        <a:t>Адрес, проезд до остановки</a:t>
                      </a:r>
                      <a:endParaRPr lang="ru-RU" sz="2500" dirty="0">
                        <a:solidFill>
                          <a:schemeClr val="bg1"/>
                        </a:solidFill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bg1"/>
                          </a:solidFill>
                          <a:latin typeface="Calibri Light" pitchFamily="34" charset="0"/>
                          <a:cs typeface="Calibri Light" pitchFamily="34" charset="0"/>
                        </a:rPr>
                        <a:t>Время работы</a:t>
                      </a:r>
                      <a:endParaRPr lang="ru-RU" sz="2500" dirty="0">
                        <a:solidFill>
                          <a:schemeClr val="bg1"/>
                        </a:solidFill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bg1"/>
                          </a:solidFill>
                          <a:latin typeface="Calibri Light" pitchFamily="34" charset="0"/>
                          <a:cs typeface="Calibri Light" pitchFamily="34" charset="0"/>
                        </a:rPr>
                        <a:t>Вакансия, обязанности </a:t>
                      </a:r>
                      <a:endParaRPr lang="ru-RU" sz="2500" dirty="0">
                        <a:solidFill>
                          <a:schemeClr val="bg1"/>
                        </a:solidFill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ФИО волонтера 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10735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2"/>
                          </a:solidFill>
                          <a:latin typeface="Calibri Light" pitchFamily="34" charset="0"/>
                          <a:cs typeface="Calibri Light" pitchFamily="34" charset="0"/>
                        </a:rPr>
                        <a:t>Ботанический сад </a:t>
                      </a:r>
                      <a:endParaRPr lang="ru-RU" sz="2500" dirty="0">
                        <a:solidFill>
                          <a:schemeClr val="tx2"/>
                        </a:solidFill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2"/>
                          </a:solidFill>
                          <a:latin typeface="Calibri Light" pitchFamily="34" charset="0"/>
                          <a:cs typeface="Calibri Light" pitchFamily="34" charset="0"/>
                        </a:rPr>
                        <a:t>Ул. Физкультурная, д. 2/1, ост. «Аграрный университет»</a:t>
                      </a:r>
                      <a:endParaRPr lang="ru-RU" sz="2500" dirty="0">
                        <a:solidFill>
                          <a:schemeClr val="tx2"/>
                        </a:solidFill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2"/>
                          </a:solidFill>
                          <a:latin typeface="Calibri Light" pitchFamily="34" charset="0"/>
                          <a:cs typeface="Calibri Light" pitchFamily="34" charset="0"/>
                        </a:rPr>
                        <a:t>16.00 -18.30 ч.</a:t>
                      </a:r>
                      <a:endParaRPr lang="ru-RU" sz="2500" dirty="0">
                        <a:solidFill>
                          <a:schemeClr val="tx2"/>
                        </a:solidFill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2"/>
                          </a:solidFill>
                          <a:latin typeface="Calibri Light" pitchFamily="34" charset="0"/>
                          <a:cs typeface="Calibri Light" pitchFamily="34" charset="0"/>
                        </a:rPr>
                        <a:t>Волонтер по благоустройству территории.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2"/>
                          </a:solidFill>
                          <a:latin typeface="Calibri Light" pitchFamily="34" charset="0"/>
                          <a:cs typeface="Calibri Light" pitchFamily="34" charset="0"/>
                        </a:rPr>
                        <a:t>Высадка зеленых насаждений. Расчистка сухостоя, покраска малых архитектурных форм</a:t>
                      </a:r>
                      <a:endParaRPr lang="ru-RU" sz="2500" dirty="0">
                        <a:solidFill>
                          <a:schemeClr val="tx2"/>
                        </a:solidFill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</a:rPr>
                        <a:t>Кузнецова Анастасия </a:t>
                      </a:r>
                      <a:endParaRPr lang="ru-RU" sz="2400" dirty="0">
                        <a:solidFill>
                          <a:schemeClr val="tx2"/>
                        </a:solidFill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0735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2"/>
                          </a:solidFill>
                          <a:latin typeface="Calibri Light" pitchFamily="34" charset="0"/>
                          <a:cs typeface="Calibri Light" pitchFamily="34" charset="0"/>
                        </a:rPr>
                        <a:t>Ботанический сад </a:t>
                      </a:r>
                      <a:endParaRPr lang="ru-RU" sz="2500" dirty="0">
                        <a:solidFill>
                          <a:schemeClr val="tx2"/>
                        </a:solidFill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2"/>
                          </a:solidFill>
                          <a:latin typeface="Calibri Light" pitchFamily="34" charset="0"/>
                          <a:cs typeface="Calibri Light" pitchFamily="34" charset="0"/>
                        </a:rPr>
                        <a:t>Ул. Физкультурная, д. 2/1, ост. «Аграрный университет»</a:t>
                      </a:r>
                      <a:endParaRPr lang="ru-RU" sz="2500" dirty="0">
                        <a:solidFill>
                          <a:schemeClr val="tx2"/>
                        </a:solidFill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2"/>
                          </a:solidFill>
                          <a:latin typeface="Calibri Light" pitchFamily="34" charset="0"/>
                          <a:cs typeface="Calibri Light" pitchFamily="34" charset="0"/>
                        </a:rPr>
                        <a:t>18.30 -21.30 ч.</a:t>
                      </a:r>
                      <a:endParaRPr lang="ru-RU" sz="2500" dirty="0">
                        <a:solidFill>
                          <a:schemeClr val="tx2"/>
                        </a:solidFill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2"/>
                          </a:solidFill>
                          <a:latin typeface="Calibri Light" pitchFamily="34" charset="0"/>
                          <a:cs typeface="Calibri Light" pitchFamily="34" charset="0"/>
                        </a:rPr>
                        <a:t>Волонтер по благоустройству территории.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2"/>
                          </a:solidFill>
                          <a:latin typeface="Calibri Light" pitchFamily="34" charset="0"/>
                          <a:cs typeface="Calibri Light" pitchFamily="34" charset="0"/>
                        </a:rPr>
                        <a:t>Высадка зеленых насаждений. Расчистка сухостоя, покраска малых архитектурных форм</a:t>
                      </a:r>
                      <a:endParaRPr lang="ru-RU" sz="2500" dirty="0">
                        <a:solidFill>
                          <a:schemeClr val="tx2"/>
                        </a:solidFill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</a:rPr>
                        <a:t>Егоров Артем </a:t>
                      </a:r>
                      <a:endParaRPr lang="ru-RU" sz="2400" dirty="0">
                        <a:solidFill>
                          <a:schemeClr val="tx2"/>
                        </a:solidFill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10735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bg1"/>
                          </a:solidFill>
                          <a:latin typeface="Calibri Light" pitchFamily="34" charset="0"/>
                          <a:cs typeface="Calibri Light" pitchFamily="34" charset="0"/>
                        </a:rPr>
                        <a:t>Ботанический сад </a:t>
                      </a:r>
                      <a:endParaRPr lang="ru-RU" sz="2500" dirty="0">
                        <a:solidFill>
                          <a:schemeClr val="bg1"/>
                        </a:solidFill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bg1"/>
                          </a:solidFill>
                          <a:latin typeface="Calibri Light" pitchFamily="34" charset="0"/>
                          <a:cs typeface="Calibri Light" pitchFamily="34" charset="0"/>
                        </a:rPr>
                        <a:t>Ул. Физкультурная, д. 2/1, ост. «Аграрный университет»</a:t>
                      </a:r>
                      <a:endParaRPr lang="ru-RU" sz="2500" dirty="0">
                        <a:solidFill>
                          <a:schemeClr val="bg1"/>
                        </a:solidFill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bg1"/>
                          </a:solidFill>
                          <a:latin typeface="Calibri Light" pitchFamily="34" charset="0"/>
                          <a:cs typeface="Calibri Light" pitchFamily="34" charset="0"/>
                        </a:rPr>
                        <a:t>16.30 -20.00 ч</a:t>
                      </a:r>
                      <a:endParaRPr lang="ru-RU" sz="2500" dirty="0">
                        <a:solidFill>
                          <a:schemeClr val="bg1"/>
                        </a:solidFill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bg1"/>
                          </a:solidFill>
                          <a:latin typeface="Calibri Light" pitchFamily="34" charset="0"/>
                          <a:cs typeface="Calibri Light" pitchFamily="34" charset="0"/>
                        </a:rPr>
                        <a:t>Видеограф.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bg1"/>
                          </a:solidFill>
                          <a:latin typeface="Calibri Light" pitchFamily="34" charset="0"/>
                          <a:cs typeface="Calibri Light" pitchFamily="34" charset="0"/>
                        </a:rPr>
                        <a:t>Фото- и видеосъемка мероприятия, обработка фотографий, </a:t>
                      </a:r>
                      <a:r>
                        <a:rPr lang="ru-RU" sz="2500" dirty="0" err="1">
                          <a:solidFill>
                            <a:schemeClr val="bg1"/>
                          </a:solidFill>
                          <a:latin typeface="Calibri Light" pitchFamily="34" charset="0"/>
                          <a:cs typeface="Calibri Light" pitchFamily="34" charset="0"/>
                        </a:rPr>
                        <a:t>видео-монтаж</a:t>
                      </a:r>
                      <a:endParaRPr lang="ru-RU" sz="2500" dirty="0">
                        <a:solidFill>
                          <a:schemeClr val="bg1"/>
                        </a:solidFill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chemeClr val="bg1"/>
                          </a:solidFill>
                        </a:rPr>
                        <a:t>Зеленская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 Дарья 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143143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2"/>
                          </a:solidFill>
                          <a:latin typeface="Calibri Light" pitchFamily="34" charset="0"/>
                          <a:cs typeface="Calibri Light" pitchFamily="34" charset="0"/>
                        </a:rPr>
                        <a:t>Анатомический музей </a:t>
                      </a:r>
                      <a:r>
                        <a:rPr lang="ru-RU" sz="2500" dirty="0" err="1">
                          <a:solidFill>
                            <a:schemeClr val="tx2"/>
                          </a:solidFill>
                          <a:latin typeface="Calibri Light" pitchFamily="34" charset="0"/>
                          <a:cs typeface="Calibri Light" pitchFamily="34" charset="0"/>
                        </a:rPr>
                        <a:t>ИВМиБ</a:t>
                      </a:r>
                      <a:endParaRPr lang="ru-RU" sz="2500" dirty="0">
                        <a:solidFill>
                          <a:schemeClr val="tx2"/>
                        </a:solidFill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2"/>
                          </a:solidFill>
                          <a:latin typeface="Calibri Light" pitchFamily="34" charset="0"/>
                          <a:cs typeface="Calibri Light" pitchFamily="34" charset="0"/>
                        </a:rPr>
                        <a:t>Ул. Орджоникидзе, д. 47-а, </a:t>
                      </a:r>
                      <a:r>
                        <a:rPr lang="ru-RU" sz="2500" dirty="0" err="1">
                          <a:solidFill>
                            <a:schemeClr val="tx2"/>
                          </a:solidFill>
                          <a:latin typeface="Calibri Light" pitchFamily="34" charset="0"/>
                          <a:cs typeface="Calibri Light" pitchFamily="34" charset="0"/>
                        </a:rPr>
                        <a:t>каб</a:t>
                      </a:r>
                      <a:r>
                        <a:rPr lang="ru-RU" sz="2500" dirty="0">
                          <a:solidFill>
                            <a:schemeClr val="tx2"/>
                          </a:solidFill>
                          <a:latin typeface="Calibri Light" pitchFamily="34" charset="0"/>
                          <a:cs typeface="Calibri Light" pitchFamily="34" charset="0"/>
                        </a:rPr>
                        <a:t>. 201</a:t>
                      </a:r>
                      <a:endParaRPr lang="ru-RU" sz="2500" dirty="0">
                        <a:solidFill>
                          <a:schemeClr val="tx2"/>
                        </a:solidFill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2"/>
                          </a:solidFill>
                          <a:latin typeface="Calibri Light" pitchFamily="34" charset="0"/>
                          <a:cs typeface="Calibri Light" pitchFamily="34" charset="0"/>
                        </a:rPr>
                        <a:t>18.00 – 21.45</a:t>
                      </a:r>
                      <a:endParaRPr lang="ru-RU" sz="2500" dirty="0">
                        <a:solidFill>
                          <a:schemeClr val="tx2"/>
                        </a:solidFill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2"/>
                          </a:solidFill>
                          <a:latin typeface="Calibri Light" pitchFamily="34" charset="0"/>
                          <a:cs typeface="Calibri Light" pitchFamily="34" charset="0"/>
                        </a:rPr>
                        <a:t>Координатор волонтеров.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2"/>
                          </a:solidFill>
                          <a:latin typeface="Calibri Light" pitchFamily="34" charset="0"/>
                          <a:cs typeface="Calibri Light" pitchFamily="34" charset="0"/>
                        </a:rPr>
                        <a:t>Координация волонтеров на объекте, мероприятии, в </a:t>
                      </a:r>
                      <a:r>
                        <a:rPr lang="ru-RU" sz="2500" dirty="0" smtClean="0">
                          <a:solidFill>
                            <a:schemeClr val="tx2"/>
                          </a:solidFill>
                          <a:latin typeface="Calibri Light" pitchFamily="34" charset="0"/>
                          <a:cs typeface="Calibri Light" pitchFamily="34" charset="0"/>
                        </a:rPr>
                        <a:t>проекте.</a:t>
                      </a:r>
                      <a:r>
                        <a:rPr lang="ru-RU" sz="2500" baseline="0" dirty="0" smtClean="0">
                          <a:solidFill>
                            <a:schemeClr val="tx2"/>
                          </a:solidFill>
                          <a:latin typeface="Calibri Light" pitchFamily="34" charset="0"/>
                          <a:cs typeface="Calibri Light" pitchFamily="34" charset="0"/>
                        </a:rPr>
                        <a:t> </a:t>
                      </a:r>
                      <a:r>
                        <a:rPr lang="ru-RU" sz="2500" dirty="0" smtClean="0">
                          <a:solidFill>
                            <a:schemeClr val="tx2"/>
                          </a:solidFill>
                          <a:latin typeface="Calibri Light" pitchFamily="34" charset="0"/>
                          <a:cs typeface="Calibri Light" pitchFamily="34" charset="0"/>
                        </a:rPr>
                        <a:t>Контроль </a:t>
                      </a:r>
                      <a:r>
                        <a:rPr lang="ru-RU" sz="2500" dirty="0">
                          <a:solidFill>
                            <a:schemeClr val="tx2"/>
                          </a:solidFill>
                          <a:latin typeface="Calibri Light" pitchFamily="34" charset="0"/>
                          <a:cs typeface="Calibri Light" pitchFamily="34" charset="0"/>
                        </a:rPr>
                        <a:t>выхода на позиции, оперативный поиск замен</a:t>
                      </a:r>
                      <a:endParaRPr lang="ru-RU" sz="2500" dirty="0">
                        <a:solidFill>
                          <a:schemeClr val="tx2"/>
                        </a:solidFill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</a:rPr>
                        <a:t>Попов Михаил </a:t>
                      </a:r>
                      <a:endParaRPr lang="ru-RU" sz="2400" dirty="0">
                        <a:solidFill>
                          <a:schemeClr val="tx2"/>
                        </a:solidFill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1141918">
                <a:tc gridSpan="5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solidFill>
                            <a:schemeClr val="tx2"/>
                          </a:solidFill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Для</a:t>
                      </a:r>
                      <a:r>
                        <a:rPr lang="ru-RU" sz="2500" baseline="0" dirty="0" smtClean="0">
                          <a:solidFill>
                            <a:schemeClr val="tx2"/>
                          </a:solidFill>
                          <a:latin typeface="Calibri Light" pitchFamily="34" charset="0"/>
                          <a:ea typeface="Calibri"/>
                          <a:cs typeface="Calibri Light" pitchFamily="34" charset="0"/>
                        </a:rPr>
                        <a:t> получения инструктажа и экипировки (перчатки, садовый инвентарь, кисти) волонтеры должны подойти на локацию за          30 минут до начала смены</a:t>
                      </a:r>
                      <a:endParaRPr lang="ru-RU" sz="2500" dirty="0">
                        <a:solidFill>
                          <a:schemeClr val="tx2"/>
                        </a:solidFill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2"/>
                        </a:solidFill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2"/>
                        </a:solidFill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2"/>
                        </a:solidFill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2"/>
                        </a:solidFill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426720" y="8760550"/>
            <a:ext cx="175412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libri Light" pitchFamily="34" charset="0"/>
                <a:cs typeface="Calibri Light" pitchFamily="34" charset="0"/>
              </a:rPr>
              <a:t> </a:t>
            </a:r>
            <a:r>
              <a:rPr lang="ru-RU" sz="2500" b="1" dirty="0" smtClean="0">
                <a:solidFill>
                  <a:schemeClr val="bg2">
                    <a:lumMod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Задание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:   Куда, во сколько должны подойти на локацию каждый из волонтеров, какие у него обязанности и как долго каждый пробудет на своей площадке.</a:t>
            </a:r>
            <a:endParaRPr lang="ru-RU" sz="2500" dirty="0">
              <a:solidFill>
                <a:schemeClr val="bg2">
                  <a:lumMod val="50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117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6207">
        <p14:flip dir="r"/>
      </p:transition>
    </mc:Choice>
    <mc:Fallback>
      <p:transition spd="slow" advTm="620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11292840" y="3151628"/>
            <a:ext cx="6797040" cy="61447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600" dirty="0" smtClean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Задание.</a:t>
            </a:r>
          </a:p>
          <a:p>
            <a:pPr>
              <a:lnSpc>
                <a:spcPct val="100000"/>
              </a:lnSpc>
            </a:pPr>
            <a:r>
              <a:rPr lang="ru-RU" sz="2600" dirty="0" smtClean="0">
                <a:latin typeface="Calibri Light" pitchFamily="34" charset="0"/>
                <a:cs typeface="Calibri Light" pitchFamily="34" charset="0"/>
              </a:rPr>
              <a:t>Делимся на несколько команд. Каждая команда получает четыре картинки от четырех разных </a:t>
            </a:r>
            <a:r>
              <a:rPr lang="ru-RU" sz="2600" dirty="0" err="1" smtClean="0">
                <a:latin typeface="Calibri Light" pitchFamily="34" charset="0"/>
                <a:cs typeface="Calibri Light" pitchFamily="34" charset="0"/>
              </a:rPr>
              <a:t>паззлов</a:t>
            </a:r>
            <a:r>
              <a:rPr lang="ru-RU" sz="2600" dirty="0" smtClean="0">
                <a:latin typeface="Calibri Light" pitchFamily="34" charset="0"/>
                <a:cs typeface="Calibri Light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ru-RU" sz="2600" dirty="0" smtClean="0">
              <a:latin typeface="Calibri Light" pitchFamily="34" charset="0"/>
              <a:cs typeface="Calibri Light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600" dirty="0" smtClean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Задачи:</a:t>
            </a:r>
          </a:p>
          <a:p>
            <a:pPr lvl="0">
              <a:lnSpc>
                <a:spcPct val="100000"/>
              </a:lnSpc>
              <a:buFont typeface="Wingdings" pitchFamily="2" charset="2"/>
              <a:buChar char="v"/>
            </a:pPr>
            <a:r>
              <a:rPr lang="ru-RU" sz="2600" dirty="0" smtClean="0">
                <a:latin typeface="Calibri Light" pitchFamily="34" charset="0"/>
                <a:cs typeface="Calibri Light" pitchFamily="34" charset="0"/>
              </a:rPr>
              <a:t> Определиться командой, какой </a:t>
            </a:r>
            <a:r>
              <a:rPr lang="ru-RU" sz="2600" dirty="0" err="1" smtClean="0">
                <a:latin typeface="Calibri Light" pitchFamily="34" charset="0"/>
                <a:cs typeface="Calibri Light" pitchFamily="34" charset="0"/>
              </a:rPr>
              <a:t>паззл</a:t>
            </a:r>
            <a:r>
              <a:rPr lang="ru-RU" sz="2600" dirty="0" smtClean="0">
                <a:latin typeface="Calibri Light" pitchFamily="34" charset="0"/>
                <a:cs typeface="Calibri Light" pitchFamily="34" charset="0"/>
              </a:rPr>
              <a:t> вы будете собирать.</a:t>
            </a:r>
          </a:p>
          <a:p>
            <a:pPr lvl="0">
              <a:lnSpc>
                <a:spcPct val="100000"/>
              </a:lnSpc>
              <a:buFont typeface="Wingdings" pitchFamily="2" charset="2"/>
              <a:buChar char="v"/>
            </a:pPr>
            <a:r>
              <a:rPr lang="ru-RU" sz="2600" dirty="0" smtClean="0">
                <a:latin typeface="Calibri Light" pitchFamily="34" charset="0"/>
                <a:cs typeface="Calibri Light" pitchFamily="34" charset="0"/>
              </a:rPr>
              <a:t> Выменять нужные картинки у других команд. В качестве предмета обмена может быть комплимент, жвачка, поцелуй, значок и т.д.</a:t>
            </a:r>
          </a:p>
          <a:p>
            <a:pPr>
              <a:lnSpc>
                <a:spcPct val="100000"/>
              </a:lnSpc>
            </a:pPr>
            <a:endParaRPr lang="ru-RU" sz="2600" dirty="0" smtClean="0">
              <a:latin typeface="Calibri Light" pitchFamily="34" charset="0"/>
              <a:cs typeface="Calibri Light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600" dirty="0" smtClean="0">
                <a:latin typeface="Calibri Light" pitchFamily="34" charset="0"/>
                <a:cs typeface="Calibri Light" pitchFamily="34" charset="0"/>
              </a:rPr>
              <a:t>Та команда, которая соберет свой </a:t>
            </a:r>
            <a:r>
              <a:rPr lang="ru-RU" sz="2600" dirty="0" err="1" smtClean="0">
                <a:latin typeface="Calibri Light" pitchFamily="34" charset="0"/>
                <a:cs typeface="Calibri Light" pitchFamily="34" charset="0"/>
              </a:rPr>
              <a:t>паззл</a:t>
            </a:r>
            <a:r>
              <a:rPr lang="ru-RU" sz="2600" dirty="0" smtClean="0">
                <a:latin typeface="Calibri Light" pitchFamily="34" charset="0"/>
                <a:cs typeface="Calibri Light" pitchFamily="34" charset="0"/>
              </a:rPr>
              <a:t> первой – самая коммуникативная.</a:t>
            </a:r>
            <a:endParaRPr lang="ru-RU" sz="2600" dirty="0"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215044" name="Picture 4" descr="http://davidrkiger.com/wp-content/uploads/2017/06/team-building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/>
          <a:srcRect l="10880" r="10880"/>
          <a:stretch>
            <a:fillRect/>
          </a:stretch>
        </p:blipFill>
        <p:spPr bwMode="auto">
          <a:xfrm>
            <a:off x="0" y="0"/>
            <a:ext cx="11125200" cy="10285413"/>
          </a:xfrm>
          <a:prstGeom prst="rect">
            <a:avLst/>
          </a:prstGeom>
          <a:noFill/>
        </p:spPr>
      </p:pic>
      <p:sp>
        <p:nvSpPr>
          <p:cNvPr id="19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9801488" y="736600"/>
            <a:ext cx="8486512" cy="2311399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21" name="Title 5"/>
          <p:cNvSpPr>
            <a:spLocks noGrp="1"/>
          </p:cNvSpPr>
          <p:nvPr>
            <p:ph type="title"/>
          </p:nvPr>
        </p:nvSpPr>
        <p:spPr>
          <a:xfrm>
            <a:off x="9859963" y="830263"/>
            <a:ext cx="8428037" cy="1989137"/>
          </a:xfrm>
        </p:spPr>
        <p:txBody>
          <a:bodyPr>
            <a:normAutofit fontScale="90000"/>
          </a:bodyPr>
          <a:lstStyle/>
          <a:p>
            <a:r>
              <a:rPr kumimoji="1" lang="ru-RU" altLang="ja-JP" sz="6000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САМАЯ КОММУНИКАТИВНАЯ</a:t>
            </a:r>
            <a:r>
              <a:rPr kumimoji="1" lang="en-US" altLang="ja-JP" sz="6000" dirty="0">
                <a:latin typeface="Calibri Light" pitchFamily="34" charset="0"/>
                <a:cs typeface="Calibri Light" pitchFamily="34" charset="0"/>
              </a:rPr>
              <a:t/>
            </a:r>
            <a:br>
              <a:rPr kumimoji="1" lang="en-US" altLang="ja-JP" sz="6000" dirty="0">
                <a:latin typeface="Calibri Light" pitchFamily="34" charset="0"/>
                <a:cs typeface="Calibri Light" pitchFamily="34" charset="0"/>
              </a:rPr>
            </a:br>
            <a:r>
              <a:rPr kumimoji="1" lang="ru-RU" altLang="ja-JP" sz="6000" dirty="0" smtClean="0">
                <a:solidFill>
                  <a:srgbClr val="FFFF00"/>
                </a:solidFill>
                <a:latin typeface="Calibri Light" pitchFamily="34" charset="0"/>
                <a:cs typeface="Calibri Light" pitchFamily="34" charset="0"/>
              </a:rPr>
              <a:t>КОМАНДА</a:t>
            </a:r>
            <a:endParaRPr kumimoji="1" lang="ja-JP" altLang="en-US" sz="6000" dirty="0">
              <a:solidFill>
                <a:srgbClr val="FFFF00"/>
              </a:solidFill>
              <a:latin typeface="Calibri Light" pitchFamily="34" charset="0"/>
              <a:cs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6487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4044">
        <p15:prstTrans prst="prestige"/>
      </p:transition>
    </mc:Choice>
    <mc:Fallback>
      <p:transition spd="slow" advTm="40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3411200" y="9549882"/>
            <a:ext cx="4267200" cy="547603"/>
          </a:xfrm>
        </p:spPr>
        <p:txBody>
          <a:bodyPr/>
          <a:lstStyle/>
          <a:p>
            <a:fld id="{03EB59E2-90B9-4CD3-AC74-D672227E13C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34784" y="896950"/>
            <a:ext cx="12617335" cy="1236650"/>
          </a:xfrm>
        </p:spPr>
        <p:txBody>
          <a:bodyPr>
            <a:normAutofit fontScale="90000"/>
          </a:bodyPr>
          <a:lstStyle/>
          <a:p>
            <a:r>
              <a:rPr kumimoji="1" lang="ru-RU" altLang="ja-JP" sz="6600" dirty="0" smtClean="0">
                <a:solidFill>
                  <a:schemeClr val="tx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ПРИЧИНЫ</a:t>
            </a:r>
            <a:r>
              <a:rPr kumimoji="1" lang="ru-RU" altLang="ja-JP" sz="6600" dirty="0" smtClean="0">
                <a:latin typeface="Calibri Light" pitchFamily="34" charset="0"/>
                <a:cs typeface="Calibri Light" pitchFamily="34" charset="0"/>
              </a:rPr>
              <a:t> </a:t>
            </a:r>
            <a:r>
              <a:rPr kumimoji="1" lang="ru-RU" altLang="ja-JP" sz="6600" dirty="0" smtClean="0">
                <a:solidFill>
                  <a:schemeClr val="accent1"/>
                </a:solidFill>
                <a:latin typeface="Calibri Light" pitchFamily="34" charset="0"/>
                <a:cs typeface="Calibri Light" pitchFamily="34" charset="0"/>
              </a:rPr>
              <a:t>ВОЗНИКНОВЕНИЯ ТРУДНОСТЕЙ </a:t>
            </a:r>
            <a:r>
              <a:rPr kumimoji="1" lang="ru-RU" altLang="ja-JP" sz="6600" dirty="0" smtClean="0">
                <a:solidFill>
                  <a:schemeClr val="tx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ПРИ</a:t>
            </a:r>
            <a:r>
              <a:rPr kumimoji="1" lang="ru-RU" altLang="ja-JP" sz="6600" dirty="0" smtClean="0">
                <a:solidFill>
                  <a:schemeClr val="accent1"/>
                </a:solidFill>
                <a:latin typeface="Calibri Light" pitchFamily="34" charset="0"/>
                <a:cs typeface="Calibri Light" pitchFamily="34" charset="0"/>
              </a:rPr>
              <a:t> КОММУНИКАЦИИ</a:t>
            </a:r>
            <a:endParaRPr kumimoji="1" lang="ja-JP" altLang="en-US" sz="6600" dirty="0">
              <a:solidFill>
                <a:schemeClr val="accent1"/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r>
              <a:rPr kumimoji="1" lang="ru-RU" altLang="ja-JP" sz="2400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ПСИХИЧЕСКИЕ ОСОБЕННОСТИ ЧЕЛОВЕКА</a:t>
            </a:r>
            <a:endParaRPr kumimoji="1" lang="ja-JP" altLang="en-US" sz="2400" dirty="0">
              <a:solidFill>
                <a:schemeClr val="bg1"/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7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ФИЗИОЛОГИЧЕСКИЕ ОСОБЕННОСТИ  ЧЕЛОВЕКА</a:t>
            </a:r>
            <a:endParaRPr kumimoji="1" lang="ja-JP" altLang="en-US" sz="2400" dirty="0">
              <a:solidFill>
                <a:schemeClr val="bg1"/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kumimoji="1" lang="ru-RU" altLang="ja-JP" sz="2400" dirty="0" smtClean="0">
                <a:solidFill>
                  <a:schemeClr val="bg1"/>
                </a:solidFill>
              </a:rPr>
              <a:t>КУЛЬТУРНЫЕ БАРЬЕРЫ 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9"/>
          </p:nvPr>
        </p:nvSpPr>
        <p:spPr/>
        <p:txBody>
          <a:bodyPr>
            <a:normAutofit/>
          </a:bodyPr>
          <a:lstStyle/>
          <a:p>
            <a:r>
              <a:rPr kumimoji="1" lang="ru-RU" altLang="ja-JP" sz="2400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АНТИПАТИЯ</a:t>
            </a:r>
            <a:endParaRPr kumimoji="1" lang="ja-JP" altLang="en-US" sz="2400" dirty="0">
              <a:solidFill>
                <a:schemeClr val="bg1"/>
              </a:solidFill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84994" name="Picture 2" descr="https://skazka-arkhyz.ru/wp-content/uploads/3/a/f/3affd72074d53abce6f58223e4a50fd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31094"/>
            <a:ext cx="8031480" cy="53543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2412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7657">
        <p14:flip dir="r"/>
      </p:transition>
    </mc:Choice>
    <mc:Fallback>
      <p:transition spd="slow" advTm="76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3395960" y="9548295"/>
            <a:ext cx="4267200" cy="547603"/>
          </a:xfrm>
        </p:spPr>
        <p:txBody>
          <a:bodyPr/>
          <a:lstStyle/>
          <a:p>
            <a:fld id="{03EB59E2-90B9-4CD3-AC74-D672227E13C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body" sz="quarter" idx="12"/>
          </p:nvPr>
        </p:nvSpPr>
        <p:spPr>
          <a:xfrm>
            <a:off x="7513320" y="1097598"/>
            <a:ext cx="10530840" cy="2605722"/>
          </a:xfrm>
        </p:spPr>
        <p:txBody>
          <a:bodyPr>
            <a:noAutofit/>
          </a:bodyPr>
          <a:lstStyle/>
          <a:p>
            <a:pPr marL="182563" indent="0">
              <a:buNone/>
            </a:pPr>
            <a:r>
              <a:rPr kumimoji="1" lang="ru-RU" altLang="ja-JP" sz="6600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РЕЦЕПТ ЭФФЕКТИВНОЙ</a:t>
            </a:r>
            <a:r>
              <a:rPr kumimoji="1" lang="en-US" altLang="ja-JP" sz="6600" dirty="0" smtClean="0">
                <a:latin typeface="Calibri Light" pitchFamily="34" charset="0"/>
                <a:cs typeface="Calibri Light" pitchFamily="34" charset="0"/>
              </a:rPr>
              <a:t/>
            </a:r>
            <a:br>
              <a:rPr kumimoji="1" lang="en-US" altLang="ja-JP" sz="6600" dirty="0" smtClean="0">
                <a:latin typeface="Calibri Light" pitchFamily="34" charset="0"/>
                <a:cs typeface="Calibri Light" pitchFamily="34" charset="0"/>
              </a:rPr>
            </a:br>
            <a:r>
              <a:rPr kumimoji="1" lang="ru-RU" altLang="ja-JP" sz="6600" dirty="0" smtClean="0">
                <a:solidFill>
                  <a:srgbClr val="FFFF00"/>
                </a:solidFill>
                <a:latin typeface="Calibri Light" pitchFamily="34" charset="0"/>
                <a:cs typeface="Calibri Light" pitchFamily="34" charset="0"/>
              </a:rPr>
              <a:t>КОММУНИКАЦИИ</a:t>
            </a:r>
            <a:endParaRPr kumimoji="1" lang="ja-JP" altLang="en-US" sz="6600" dirty="0">
              <a:solidFill>
                <a:srgbClr val="FFFF00"/>
              </a:solidFill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125954" name="Picture 2" descr="https://sun9-38.userapi.com/impg/C2E4NH0AW7QxSPWr_jJRFlYhRkoRA2RYojoprw/EYegsH8VGH8.jpg?size=810x1080&amp;quality=95&amp;sign=bfe083033eb3c162d58b07d48918dcf4&amp;c_uniq_tag=pxrrlilbVyAqptkyhq4aPVypeIWW_X8bFMSkQXsWu2o&amp;type=album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/>
          <a:srcRect l="3275" r="3275"/>
          <a:stretch>
            <a:fillRect/>
          </a:stretch>
        </p:blipFill>
        <p:spPr bwMode="auto">
          <a:xfrm>
            <a:off x="0" y="0"/>
            <a:ext cx="7208838" cy="10285413"/>
          </a:xfrm>
          <a:prstGeom prst="rect">
            <a:avLst/>
          </a:prstGeom>
          <a:noFill/>
        </p:spPr>
      </p:pic>
      <p:sp>
        <p:nvSpPr>
          <p:cNvPr id="1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136550" y="5125475"/>
            <a:ext cx="9374210" cy="388136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z="4000" dirty="0">
                <a:solidFill>
                  <a:schemeClr val="accent3"/>
                </a:solidFill>
                <a:latin typeface="Calibri Light" pitchFamily="34" charset="0"/>
                <a:cs typeface="Calibri Light" pitchFamily="34" charset="0"/>
              </a:rPr>
              <a:t>Настройтесь на взаимное общение и понимание</a:t>
            </a:r>
          </a:p>
          <a:p>
            <a:pPr lvl="0"/>
            <a:r>
              <a:rPr lang="ru-RU" sz="4000" dirty="0">
                <a:solidFill>
                  <a:schemeClr val="accent3"/>
                </a:solidFill>
                <a:latin typeface="Calibri Light" pitchFamily="34" charset="0"/>
                <a:cs typeface="Calibri Light" pitchFamily="34" charset="0"/>
              </a:rPr>
              <a:t>Не бойтесь выйти за рамки комфорта</a:t>
            </a:r>
          </a:p>
          <a:p>
            <a:pPr lvl="0"/>
            <a:r>
              <a:rPr lang="ru-RU" sz="4000" dirty="0">
                <a:solidFill>
                  <a:schemeClr val="accent3"/>
                </a:solidFill>
                <a:latin typeface="Calibri Light" pitchFamily="34" charset="0"/>
                <a:cs typeface="Calibri Light" pitchFamily="34" charset="0"/>
              </a:rPr>
              <a:t>Будьте </a:t>
            </a:r>
            <a:r>
              <a:rPr lang="ru-RU" sz="4000" dirty="0" smtClean="0">
                <a:solidFill>
                  <a:schemeClr val="accent3"/>
                </a:solidFill>
                <a:latin typeface="Calibri Light" pitchFamily="34" charset="0"/>
                <a:cs typeface="Calibri Light" pitchFamily="34" charset="0"/>
              </a:rPr>
              <a:t>стрессоустойчивы</a:t>
            </a:r>
            <a:endParaRPr lang="ru-RU" sz="4000" dirty="0">
              <a:solidFill>
                <a:schemeClr val="accent3"/>
              </a:solidFill>
              <a:latin typeface="Calibri Light" pitchFamily="34" charset="0"/>
              <a:cs typeface="Calibri Light" pitchFamily="34" charset="0"/>
            </a:endParaRPr>
          </a:p>
          <a:p>
            <a:pPr lvl="0"/>
            <a:r>
              <a:rPr lang="ru-RU" sz="4000" dirty="0">
                <a:solidFill>
                  <a:schemeClr val="accent3"/>
                </a:solidFill>
                <a:latin typeface="Calibri Light" pitchFamily="34" charset="0"/>
                <a:cs typeface="Calibri Light" pitchFamily="34" charset="0"/>
              </a:rPr>
              <a:t>Соответствуйте внешне</a:t>
            </a:r>
          </a:p>
        </p:txBody>
      </p:sp>
    </p:spTree>
    <p:extLst>
      <p:ext uri="{BB962C8B-B14F-4D97-AF65-F5344CB8AC3E}">
        <p14:creationId xmlns:p14="http://schemas.microsoft.com/office/powerpoint/2010/main" xmlns="" val="798342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4757">
        <p15:prstTrans prst="prestige"/>
      </p:transition>
    </mc:Choice>
    <mc:Fallback>
      <p:transition spd="slow" advTm="47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">
  <a:themeElements>
    <a:clrScheme name="Другая 9">
      <a:dk1>
        <a:srgbClr val="542804"/>
      </a:dk1>
      <a:lt1>
        <a:srgbClr val="930E3B"/>
      </a:lt1>
      <a:dk2>
        <a:srgbClr val="E1436C"/>
      </a:dk2>
      <a:lt2>
        <a:srgbClr val="FDE7D6"/>
      </a:lt2>
      <a:accent1>
        <a:srgbClr val="2A0411"/>
      </a:accent1>
      <a:accent2>
        <a:srgbClr val="281302"/>
      </a:accent2>
      <a:accent3>
        <a:srgbClr val="FAD4E1"/>
      </a:accent3>
      <a:accent4>
        <a:srgbClr val="281302"/>
      </a:accent4>
      <a:accent5>
        <a:srgbClr val="281302"/>
      </a:accent5>
      <a:accent6>
        <a:srgbClr val="FDE7D6"/>
      </a:accent6>
      <a:hlink>
        <a:srgbClr val="2A0411"/>
      </a:hlink>
      <a:folHlink>
        <a:srgbClr val="CE1856"/>
      </a:folHlink>
    </a:clrScheme>
    <a:fontScheme name="Castor">
      <a:majorFont>
        <a:latin typeface="Roboto Bold"/>
        <a:ea typeface="Spica Neue P Light"/>
        <a:cs typeface=""/>
      </a:majorFont>
      <a:minorFont>
        <a:latin typeface="Roboto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 Header and Footer">
  <a:themeElements>
    <a:clrScheme name="Custom 1">
      <a:dk1>
        <a:srgbClr val="222427"/>
      </a:dk1>
      <a:lt1>
        <a:sysClr val="window" lastClr="FFFFFF"/>
      </a:lt1>
      <a:dk2>
        <a:srgbClr val="333438"/>
      </a:dk2>
      <a:lt2>
        <a:srgbClr val="EAEAEA"/>
      </a:lt2>
      <a:accent1>
        <a:srgbClr val="EB3F5C"/>
      </a:accent1>
      <a:accent2>
        <a:srgbClr val="C1344C"/>
      </a:accent2>
      <a:accent3>
        <a:srgbClr val="99293C"/>
      </a:accent3>
      <a:accent4>
        <a:srgbClr val="731F2D"/>
      </a:accent4>
      <a:accent5>
        <a:srgbClr val="1694B2"/>
      </a:accent5>
      <a:accent6>
        <a:srgbClr val="0F6377"/>
      </a:accent6>
      <a:hlink>
        <a:srgbClr val="EB3F5C"/>
      </a:hlink>
      <a:folHlink>
        <a:srgbClr val="99293C"/>
      </a:folHlink>
    </a:clrScheme>
    <a:fontScheme name="B">
      <a:majorFont>
        <a:latin typeface="Roboto Bold"/>
        <a:ea typeface="Spica Neue P Light"/>
        <a:cs typeface=""/>
      </a:majorFont>
      <a:minorFont>
        <a:latin typeface="Roboto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Другая 8">
      <a:dk1>
        <a:srgbClr val="0070C0"/>
      </a:dk1>
      <a:lt1>
        <a:srgbClr val="FFFFFF"/>
      </a:lt1>
      <a:dk2>
        <a:srgbClr val="002060"/>
      </a:dk2>
      <a:lt2>
        <a:srgbClr val="002D89"/>
      </a:lt2>
      <a:accent1>
        <a:srgbClr val="C00000"/>
      </a:accent1>
      <a:accent2>
        <a:srgbClr val="00B0F0"/>
      </a:accent2>
      <a:accent3>
        <a:srgbClr val="003760"/>
      </a:accent3>
      <a:accent4>
        <a:srgbClr val="0070C0"/>
      </a:accent4>
      <a:accent5>
        <a:srgbClr val="D5E3FF"/>
      </a:accent5>
      <a:accent6>
        <a:srgbClr val="0070C0"/>
      </a:accent6>
      <a:hlink>
        <a:srgbClr val="D5E3FF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13879</TotalTime>
  <Words>431</Words>
  <Application>Microsoft Office PowerPoint</Application>
  <PresentationFormat>Произвольный</PresentationFormat>
  <Paragraphs>92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Contents</vt:lpstr>
      <vt:lpstr>No Header and Footer</vt:lpstr>
      <vt:lpstr>Тема Office</vt:lpstr>
      <vt:lpstr>Слайд 1</vt:lpstr>
      <vt:lpstr>  КОММУНИКАЦИЯ</vt:lpstr>
      <vt:lpstr>Слайд 3</vt:lpstr>
      <vt:lpstr>ЭФФЕКТИВНАЯ КОММУНИКАЦИЯ</vt:lpstr>
      <vt:lpstr>КАК СДЕЛАТЬ КОММУНИКАЦИЮ ЭФФЕКТИВНОЙ?</vt:lpstr>
      <vt:lpstr>ПРЕПЯТСТВИЯ В КОММУНИКАЦИИ </vt:lpstr>
      <vt:lpstr>САМАЯ КОММУНИКАТИВНАЯ КОМАНДА</vt:lpstr>
      <vt:lpstr>ПРИЧИНЫ ВОЗНИКНОВЕНИЯ ТРУДНОСТЕЙ ПРИ КОММУНИКАЦИИ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Castor</dc:title>
  <dc:creator>Jun Akizaki</dc:creator>
  <cp:lastModifiedBy>Ландик ОА</cp:lastModifiedBy>
  <cp:revision>276</cp:revision>
  <dcterms:created xsi:type="dcterms:W3CDTF">2015-08-02T15:43:04Z</dcterms:created>
  <dcterms:modified xsi:type="dcterms:W3CDTF">2024-01-16T13:21:04Z</dcterms:modified>
</cp:coreProperties>
</file>