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8" r:id="rId4"/>
    <p:sldId id="259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25784-199E-48DC-B9D9-E583C8C58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736500-7CD2-43DD-A750-3FD552436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F9FA3B-E28D-429A-8FBE-1F1BF3A6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6BEB25-FA43-4458-9F4F-07880ECB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69CF79-3103-4BBE-A5EA-8CE45E39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7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90A8F-2563-4818-AB8D-78823510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AAA914-FCC6-4EF6-88ED-51365DE42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222D94-B8D1-4E7F-9D69-AFEB7B34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143562-9EC3-410F-854D-A52FF277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A6322-868E-419D-B973-A09853687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7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59B6B1-1CB2-4365-9A77-1EBB7EDB5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D39A78-9188-45B8-A6CC-C378FB078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152310-3C32-4E09-97D0-7973C88D8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E9211D-6697-414B-98B7-95CC9B6A0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552ACD-65E3-4C06-B789-670070A5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5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70EAC-86B8-413E-ABB8-892F1323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350A07-28BD-48F2-A1D8-B98B1F681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6CDBF2-6F62-4588-A4FB-7B6A7CBA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9E7C73-F6CA-481C-87AF-874B61A7F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54A94-CE9E-4854-B9AF-B6E82E17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6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C1DDE-6188-4DF3-983F-16839D71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98E0EE-0E93-45F0-828A-E055708E5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2E697-DC7C-4BF2-9D5B-87E83876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80C6B8-C5F7-40A1-8AE6-A0954969F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880DD-9247-48C3-A39B-0A795BDF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7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0C3EF-6B85-4D46-8EF5-AB3F3C44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73F447-8FF2-489A-A27C-C8BAB6553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1DD4A5-7BF1-4357-96C3-8F1FECE13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A58AF-6A6D-4902-B951-C4D01FA2F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A3C543-CEA8-4CDE-AA61-243CD451E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D3429C-7C79-4D64-BC28-EE4726CA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1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38FE6-7E16-4390-86F9-D3AF104F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DB164C-3DBB-46E7-B219-864BAA479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1B06D1-8BD2-4F1E-8296-ABA291698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EDC251-0CD0-4B69-8060-A77F26093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781500-6349-496A-9569-F3C203739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3EC0BF-EC3E-4CC5-A22A-07D4FECC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C6BEB3-19B2-41C6-A7D6-4AA42727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C6700D-959C-4A06-B93D-6F579E6A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09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D33E4-EE10-4862-9F7F-7CFDB631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CCAAC1-5409-4154-8B4F-0E6D4F3D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0CB6E4-BD6A-4F31-86A7-711317A7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DAB11-D36B-450A-A219-79717A6D8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05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C5807C-6758-48EF-844E-38044C1DC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5E79E4-8670-4D38-A039-DEFCC631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DDE347-6447-4A06-B674-961A7A22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4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8AA38-A26A-4797-84E7-82C768974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C3AB18-BD90-463E-B3AA-25A93EDC0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FE2936-5594-467A-89CE-BE7EC2311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AA4CC8-50F6-40A8-B7E3-4FE502DC2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07384B-03FE-4C2D-8977-43150347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F7682C-0D51-4F7F-B1B1-9988DC63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36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16C74-70B3-4E55-986C-16991371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9137AB-16F1-4B47-BF29-4166272F1B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15861F-305B-4A19-8738-CAC1962C7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C6E62F-8D6F-4918-B6EE-4B14ECAF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CE2853-4EB0-40B3-BD85-C988F139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997CAF-C717-40CE-91C3-330799D3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7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39A0B-C089-44F4-9EFD-389394233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84DC18-0FF9-4A25-8AF4-32DE4FD3A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B4C3B1-B6EA-4B2B-8978-43E76D841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CFC75-3A48-4A51-9A91-5EBD597C24C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14601A-5C92-44BD-9085-3FCB3F118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DECB25-4135-495B-8863-6806745C9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7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63C4A3-D93A-4EC3-BFEE-36967DDCB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87" y="265043"/>
            <a:ext cx="11720813" cy="65929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B7A56-B341-4962-A124-84CBFAF0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770FD3-E775-4105-9355-A2138CE5C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07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7C408-6F26-4686-8C26-18531CD0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>       ЛЕУШИНО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A82BF1-FF20-47D6-9ED9-479457068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906078" cy="52107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DA70B5-FD2C-40A4-AF3A-AC3418053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071" y="494808"/>
            <a:ext cx="6109252" cy="31521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6EEA14-6EA4-4ADA-948C-BFA25D2D7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47" y="3603558"/>
            <a:ext cx="4332631" cy="325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3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F8B78-B40D-4B6A-A725-CFBB1A0D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>ОФОРМЛЕНИЕ ЛЕУШИНСКОГО ДК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ECF7728-7AD8-4492-AE5E-1B2AC16D2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847" y="1634565"/>
            <a:ext cx="2654295" cy="47211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0885D5-182F-48CE-8F44-E90696DC8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164" y="1634565"/>
            <a:ext cx="2736988" cy="48682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AB5B24-3A9D-4579-A3ED-C8CA41EAF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347" y="1690688"/>
            <a:ext cx="4326691" cy="2434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AF7169-89E9-4FB6-98FF-F60FAF382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3995268" y="4162194"/>
            <a:ext cx="3771380" cy="251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E9F4B-7909-4123-9A1D-D0412D9F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>РЕЗУЛЬТАТЫ ДОБРОГО ДЕЛА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2E0FEC4-2098-4849-99D1-665D7BC25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15" y="1785730"/>
            <a:ext cx="4883860" cy="27479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3188F1-6471-4608-84D2-54148BE28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776" y="1690688"/>
            <a:ext cx="2769905" cy="49267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673E64-2994-47AD-8FF2-379EE6471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8182" y="1690688"/>
            <a:ext cx="2769905" cy="49267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48FB95-DEEA-4417-B4E5-CD2774F06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54" y="4552948"/>
            <a:ext cx="3576237" cy="2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0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27554-3853-4CB4-94E5-B40389DE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80AF9D-CBB8-4B5B-80DF-EE8582E59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B20678-561D-4CED-930B-65A02E7D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36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</Words>
  <Application>Microsoft Office PowerPoint</Application>
  <PresentationFormat>Широкоэкранный</PresentationFormat>
  <Paragraphs>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Monotype Corsiva</vt:lpstr>
      <vt:lpstr>Тема Office</vt:lpstr>
      <vt:lpstr> </vt:lpstr>
      <vt:lpstr>       ЛЕУШИНО</vt:lpstr>
      <vt:lpstr>ОФОРМЛЕНИЕ ЛЕУШИНСКОГО ДК</vt:lpstr>
      <vt:lpstr>РЕЗУЛЬТАТЫ ДОБРОГО ДЕЛА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Alekei Nikitin</dc:creator>
  <cp:lastModifiedBy>Alekei Nikitin</cp:lastModifiedBy>
  <cp:revision>16</cp:revision>
  <dcterms:created xsi:type="dcterms:W3CDTF">2019-06-10T09:52:50Z</dcterms:created>
  <dcterms:modified xsi:type="dcterms:W3CDTF">2020-04-19T08:09:14Z</dcterms:modified>
</cp:coreProperties>
</file>