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334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0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7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6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8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0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2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24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0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7E69-7C79-4885-8450-FE8C1F36945E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E9CF4-BC95-4A9F-81C6-3670D1C9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1b0bc2f-8912-a537-7bf6-914f54cc94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564" y="332656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МКУ «Отдел по делам молодежи, культуры и спорта администрации города Райчихинска»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7" name="Picture 3" descr="C:\Users\User\Desktop\Coat_of_Arms_of_Raychikhinsk_(Amur_oblast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" y="116322"/>
            <a:ext cx="827474" cy="13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49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83e0ebd120027214fed97039fa1c6c5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762000"/>
            <a:ext cx="38481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2212" y="1700808"/>
            <a:ext cx="1279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Сохранение культурного наследия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5044380" cy="301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8" y="332655"/>
            <a:ext cx="4771221" cy="318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72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83e0ebd120027214fed97039fa1c6c5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62000"/>
            <a:ext cx="434064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0323" y="1556792"/>
            <a:ext cx="1393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обеспечение условий для развития физической культуры и массового спорта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60" y="3140968"/>
            <a:ext cx="4540904" cy="340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0" y="476672"/>
            <a:ext cx="4297275" cy="241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3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83e0ebd120027214fed97039fa1c6c5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62000"/>
            <a:ext cx="398060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0303" y="1700808"/>
            <a:ext cx="13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реализация молодежной политики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05" y="3573016"/>
            <a:ext cx="4896544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r="14148"/>
          <a:stretch/>
        </p:blipFill>
        <p:spPr bwMode="auto">
          <a:xfrm>
            <a:off x="4076617" y="476671"/>
            <a:ext cx="4662321" cy="284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52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83e0ebd120027214fed97039fa1c6c5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775441"/>
            <a:ext cx="38481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1649934"/>
            <a:ext cx="1296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совершенствование системы дополнительного образования детей в сфере культуры</a:t>
            </a:r>
            <a:endParaRPr lang="ru-RU" sz="13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635677" cy="58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99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1506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Взаимодействие с организациями</a:t>
            </a:r>
            <a:endParaRPr lang="ru-RU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t="16259" r="20729" b="10214"/>
          <a:stretch/>
        </p:blipFill>
        <p:spPr bwMode="auto">
          <a:xfrm>
            <a:off x="179512" y="878356"/>
            <a:ext cx="50678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20653" r="20607" b="9395"/>
          <a:stretch/>
        </p:blipFill>
        <p:spPr bwMode="auto">
          <a:xfrm>
            <a:off x="3898671" y="3285417"/>
            <a:ext cx="5244999" cy="35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269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41</Words>
  <Application>Microsoft Office PowerPoint</Application>
  <PresentationFormat>Экран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2023-09-04T05:55:47Z</dcterms:created>
  <dcterms:modified xsi:type="dcterms:W3CDTF">2023-09-04T06:43:11Z</dcterms:modified>
</cp:coreProperties>
</file>