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1" r:id="rId5"/>
    <p:sldId id="271" r:id="rId6"/>
    <p:sldId id="267" r:id="rId7"/>
    <p:sldId id="273" r:id="rId8"/>
    <p:sldId id="266" r:id="rId9"/>
    <p:sldId id="274" r:id="rId10"/>
    <p:sldId id="269" r:id="rId11"/>
    <p:sldId id="270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37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B6C3-7879-44F5-9B4A-AF75BB2FA2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71F6-7FF6-443A-9BB3-C682114E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6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B6C3-7879-44F5-9B4A-AF75BB2FA2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71F6-7FF6-443A-9BB3-C682114E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7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B6C3-7879-44F5-9B4A-AF75BB2FA2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71F6-7FF6-443A-9BB3-C682114E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1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B6C3-7879-44F5-9B4A-AF75BB2FA2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71F6-7FF6-443A-9BB3-C682114E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2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B6C3-7879-44F5-9B4A-AF75BB2FA2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71F6-7FF6-443A-9BB3-C682114E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6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B6C3-7879-44F5-9B4A-AF75BB2FA2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71F6-7FF6-443A-9BB3-C682114E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2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B6C3-7879-44F5-9B4A-AF75BB2FA2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71F6-7FF6-443A-9BB3-C682114E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B6C3-7879-44F5-9B4A-AF75BB2FA2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71F6-7FF6-443A-9BB3-C682114E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7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B6C3-7879-44F5-9B4A-AF75BB2FA2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71F6-7FF6-443A-9BB3-C682114E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43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B6C3-7879-44F5-9B4A-AF75BB2FA2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71F6-7FF6-443A-9BB3-C682114E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67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B6C3-7879-44F5-9B4A-AF75BB2FA2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71F6-7FF6-443A-9BB3-C682114E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1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B6C3-7879-44F5-9B4A-AF75BB2FA25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71F6-7FF6-443A-9BB3-C682114E4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ДОКУМЕНТЫ\Брендбук 80 лет профтех\H4G1v2xnF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1"/>
            <a:ext cx="507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192905"/>
            <a:ext cx="4064140" cy="28083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804" y="-2662"/>
            <a:ext cx="9140196" cy="1886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04" y="6741368"/>
            <a:ext cx="9140196" cy="2160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3001217"/>
            <a:ext cx="4156306" cy="15387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4539974"/>
            <a:ext cx="4156306" cy="22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6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ДОКУМЕНТЫ\Брендбук 80 лет профтех\Брендбук профтех_Монтажная область 1 копия 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9" y="-171400"/>
            <a:ext cx="9119812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754" y="188640"/>
            <a:ext cx="867249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 г. «Голышмановский агропедагогический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колледж»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swcebPPwK2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699496" cy="44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-171400"/>
            <a:ext cx="9252520" cy="197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5" y="6759037"/>
            <a:ext cx="9252520" cy="197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6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ДОКУМЕНТЫ\Брендбук 80 лет профтех\Брендбук профтех_Монтажная область 1 копия 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9" y="32587"/>
            <a:ext cx="9119812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-171400"/>
            <a:ext cx="9252520" cy="197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929" y="6651261"/>
            <a:ext cx="9252520" cy="197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C:\Users\User\Desktop\rjb2V8qNQC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572" y="4464223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T9DDUGZdC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7825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zPE-X3n3WK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94237"/>
            <a:ext cx="2360381" cy="314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esktop\c_zb44YDD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" y="2618986"/>
            <a:ext cx="2808312" cy="28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5754" y="188640"/>
            <a:ext cx="867249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2017-2020  г. «Голышмановский агропедагогический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колледж»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ДОКУМЕНТЫ\Брендбук 80 лет профтех\H4G1v2xnF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1"/>
            <a:ext cx="507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192905"/>
            <a:ext cx="4064140" cy="28083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804" y="-2662"/>
            <a:ext cx="9140196" cy="1886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04" y="6741368"/>
            <a:ext cx="9140196" cy="2160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3001217"/>
            <a:ext cx="4156306" cy="15387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4539974"/>
            <a:ext cx="4156306" cy="22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5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ДОКУМЕНТЫ\Брендбук 80 лет профтех\Брендбук профтех_Монтажная область 1 копия 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" y="201413"/>
            <a:ext cx="9119812" cy="711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18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6741368"/>
            <a:ext cx="9144000" cy="2160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5754" y="476672"/>
            <a:ext cx="867249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1940г.  «Голышмановская школа        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механизации сельского хозяйства» 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6890"/>
            <a:ext cx="1441199" cy="1224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2"/>
          <a:stretch/>
        </p:blipFill>
        <p:spPr>
          <a:xfrm>
            <a:off x="4716016" y="4437112"/>
            <a:ext cx="4032448" cy="211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1" t="3836" r="14138" b="16250"/>
          <a:stretch/>
        </p:blipFill>
        <p:spPr>
          <a:xfrm>
            <a:off x="5384443" y="2096139"/>
            <a:ext cx="2695594" cy="213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96139"/>
            <a:ext cx="2880320" cy="35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Блок-схема: типовой процесс 2"/>
          <p:cNvSpPr/>
          <p:nvPr/>
        </p:nvSpPr>
        <p:spPr>
          <a:xfrm>
            <a:off x="244306" y="5793974"/>
            <a:ext cx="3888432" cy="576064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Тимофеев </a:t>
            </a:r>
          </a:p>
          <a:p>
            <a:pPr algn="ctr"/>
            <a:r>
              <a:rPr lang="ru-RU" dirty="0" smtClean="0"/>
              <a:t>Фёдор Сергеевич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74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ДОКУМЕНТЫ\Брендбук 80 лет профтех\H4G1v2xnF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1"/>
            <a:ext cx="507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192905"/>
            <a:ext cx="4064140" cy="28083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804" y="-2662"/>
            <a:ext cx="9140196" cy="1886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04" y="6741368"/>
            <a:ext cx="9140196" cy="2160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3001217"/>
            <a:ext cx="4156306" cy="15387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4539974"/>
            <a:ext cx="4156306" cy="22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5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ocuments\ДОКУМЕНТЫ\Брендбук 80 лет профтех\Брендбук профтех_Монтажная область 1 копия 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" y="219508"/>
            <a:ext cx="9119812" cy="697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08" y="1953149"/>
            <a:ext cx="367097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5754" y="404664"/>
            <a:ext cx="867249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1953г. «Голышмановское училище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механизации сельского хозяйства № 5» 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88" y="0"/>
            <a:ext cx="9119812" cy="2014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4188" y="6669360"/>
            <a:ext cx="9119812" cy="18864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t="2754" r="21977"/>
          <a:stretch>
            <a:fillRect/>
          </a:stretch>
        </p:blipFill>
        <p:spPr>
          <a:xfrm>
            <a:off x="217695" y="1815362"/>
            <a:ext cx="165618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t="4319" r="12177" b="49255"/>
          <a:stretch>
            <a:fillRect/>
          </a:stretch>
        </p:blipFill>
        <p:spPr>
          <a:xfrm>
            <a:off x="734275" y="4385267"/>
            <a:ext cx="158417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2626" r="13044" b="39625"/>
          <a:stretch>
            <a:fillRect/>
          </a:stretch>
        </p:blipFill>
        <p:spPr>
          <a:xfrm>
            <a:off x="2843290" y="4125400"/>
            <a:ext cx="158417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t="4851" r="8626" b="42650"/>
          <a:stretch>
            <a:fillRect/>
          </a:stretch>
        </p:blipFill>
        <p:spPr>
          <a:xfrm>
            <a:off x="7291817" y="1910543"/>
            <a:ext cx="1584176" cy="1825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7065" r="12369" b="41716"/>
          <a:stretch>
            <a:fillRect/>
          </a:stretch>
        </p:blipFill>
        <p:spPr>
          <a:xfrm>
            <a:off x="4858077" y="4093191"/>
            <a:ext cx="1656184" cy="197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G:\АФ Мелюханов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91603" y="4188348"/>
            <a:ext cx="1645726" cy="2066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105936" y="3861048"/>
            <a:ext cx="1887974" cy="4159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Берещинов</a:t>
            </a:r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Пётр Александрович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81679" y="6192489"/>
            <a:ext cx="1889365" cy="4159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Коротков </a:t>
            </a:r>
          </a:p>
          <a:p>
            <a:pPr algn="ctr"/>
            <a:r>
              <a:rPr lang="ru-RU" sz="1400" dirty="0" smtClean="0"/>
              <a:t>Пётр Прокопьевич</a:t>
            </a:r>
            <a:endParaRPr lang="ru-RU" sz="14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754005" y="6056699"/>
            <a:ext cx="1864325" cy="3983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Зюркалов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/>
              <a:t>Иван Павлович</a:t>
            </a:r>
            <a:endParaRPr lang="ru-RU" sz="1400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699792" y="6043111"/>
            <a:ext cx="1872208" cy="448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Удилов </a:t>
            </a:r>
          </a:p>
          <a:p>
            <a:pPr algn="ctr"/>
            <a:r>
              <a:rPr lang="ru-RU" sz="1400" dirty="0" smtClean="0"/>
              <a:t>Григорий Фёдорович</a:t>
            </a:r>
            <a:endParaRPr lang="ru-RU" sz="140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7137021" y="3641223"/>
            <a:ext cx="1944216" cy="3682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Зайцев</a:t>
            </a:r>
          </a:p>
          <a:p>
            <a:pPr algn="ctr"/>
            <a:r>
              <a:rPr lang="ru-RU" sz="1400" dirty="0" smtClean="0"/>
              <a:t> Иван Степанович</a:t>
            </a:r>
            <a:endParaRPr lang="ru-RU" sz="14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6686394" y="6233909"/>
            <a:ext cx="1856144" cy="3745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Мелюханова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/>
              <a:t>Анна Фёдоровна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8344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ДОКУМЕНТЫ\Брендбук 80 лет профтех\H4G1v2xnF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1"/>
            <a:ext cx="507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192905"/>
            <a:ext cx="4064140" cy="28083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804" y="-2662"/>
            <a:ext cx="9140196" cy="1886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04" y="6741368"/>
            <a:ext cx="9140196" cy="2160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3001217"/>
            <a:ext cx="4156306" cy="15387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4539974"/>
            <a:ext cx="4156306" cy="22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5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ДОКУМЕНТЫ\Брендбук 80 лет профтех\Брендбук профтех_Монтажная область 1 копия 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" y="79525"/>
            <a:ext cx="10091412" cy="71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957706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1963г. «Голышмановское сельское 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профессионально - техническое училище № 6 »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68760"/>
            <a:ext cx="3888432" cy="2531906"/>
          </a:xfrm>
          <a:prstGeom prst="rect">
            <a:avLst/>
          </a:prstGeom>
        </p:spPr>
      </p:pic>
      <p:pic>
        <p:nvPicPr>
          <p:cNvPr id="7" name="Picture 5" descr="G:\юбилей75\Кадочников В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98828"/>
            <a:ext cx="187220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467544" y="3703084"/>
            <a:ext cx="2088232" cy="3682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Кадочников </a:t>
            </a:r>
          </a:p>
          <a:p>
            <a:pPr algn="ctr"/>
            <a:r>
              <a:rPr lang="ru-RU" sz="1400" dirty="0" smtClean="0"/>
              <a:t>Василий Фёдорович</a:t>
            </a:r>
          </a:p>
        </p:txBody>
      </p:sp>
      <p:pic>
        <p:nvPicPr>
          <p:cNvPr id="9" name="Picture 2" descr="G:\юбилей75\Кашкар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3935" y="1398828"/>
            <a:ext cx="174468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7182160" y="3703084"/>
            <a:ext cx="2088232" cy="3682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Кашкаров</a:t>
            </a:r>
          </a:p>
          <a:p>
            <a:pPr algn="ctr"/>
            <a:r>
              <a:rPr lang="ru-RU" sz="1400" dirty="0" smtClean="0"/>
              <a:t>Алексей Алексеевич</a:t>
            </a:r>
          </a:p>
        </p:txBody>
      </p:sp>
      <p:pic>
        <p:nvPicPr>
          <p:cNvPr id="11" name="Picture 3" descr="G:\юбилей75\Балетов БЯ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6856" y="4077072"/>
            <a:ext cx="182269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G:\юбилей75\АФ Мелюханов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6466" y="4071352"/>
            <a:ext cx="1800200" cy="216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Блок-схема: альтернативный процесс 12"/>
          <p:cNvSpPr/>
          <p:nvPr/>
        </p:nvSpPr>
        <p:spPr>
          <a:xfrm>
            <a:off x="2514089" y="6237312"/>
            <a:ext cx="2088232" cy="3682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Балетов </a:t>
            </a:r>
          </a:p>
          <a:p>
            <a:pPr algn="ctr"/>
            <a:r>
              <a:rPr lang="ru-RU" sz="1400" dirty="0" smtClean="0"/>
              <a:t>Борис Яковлевич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472" y="0"/>
            <a:ext cx="10091412" cy="1303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65" y="6713418"/>
            <a:ext cx="10091412" cy="1303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245975" y="6237312"/>
            <a:ext cx="2083413" cy="3745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Мелюханова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/>
              <a:t>Анна Фёдоровна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460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ДОКУМЕНТЫ\Брендбук 80 лет профтех\H4G1v2xnF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1"/>
            <a:ext cx="507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192905"/>
            <a:ext cx="4064140" cy="28083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804" y="-2662"/>
            <a:ext cx="9140196" cy="1886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04" y="6741368"/>
            <a:ext cx="9140196" cy="2160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3001217"/>
            <a:ext cx="4156306" cy="15387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4539974"/>
            <a:ext cx="4156306" cy="22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51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ДОКУМЕНТЫ\Брендбук 80 лет профтех\Брендбук профтех_Монтажная область 1 копия 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9" y="-171400"/>
            <a:ext cx="9119812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754" y="188640"/>
            <a:ext cx="867249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1984г. «Голышмановское профессиональное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училище № 32»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91" y="1268760"/>
            <a:ext cx="4437724" cy="4107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4" y="3429000"/>
            <a:ext cx="1750208" cy="2163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65" y="3140968"/>
            <a:ext cx="1821069" cy="2235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79472" y="5646273"/>
            <a:ext cx="2088232" cy="3682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Черкасов </a:t>
            </a:r>
          </a:p>
          <a:p>
            <a:pPr algn="ctr"/>
            <a:r>
              <a:rPr lang="ru-RU" sz="1400" dirty="0" smtClean="0"/>
              <a:t>Валерий Вадимович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-171400"/>
            <a:ext cx="9252520" cy="197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471" y="6792838"/>
            <a:ext cx="9129909" cy="1303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831262" y="5462139"/>
            <a:ext cx="2088232" cy="3682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Кустов </a:t>
            </a:r>
          </a:p>
          <a:p>
            <a:pPr algn="ctr"/>
            <a:r>
              <a:rPr lang="ru-RU" sz="1400" dirty="0" smtClean="0"/>
              <a:t>Пётр Иванович</a:t>
            </a:r>
          </a:p>
        </p:txBody>
      </p:sp>
    </p:spTree>
    <p:extLst>
      <p:ext uri="{BB962C8B-B14F-4D97-AF65-F5344CB8AC3E}">
        <p14:creationId xmlns:p14="http://schemas.microsoft.com/office/powerpoint/2010/main" val="29460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ДОКУМЕНТЫ\Брендбук 80 лет профтех\H4G1v2xnF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1"/>
            <a:ext cx="507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192905"/>
            <a:ext cx="4064140" cy="280831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804" y="-2662"/>
            <a:ext cx="9140196" cy="1886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04" y="6741368"/>
            <a:ext cx="9140196" cy="2160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3001217"/>
            <a:ext cx="4156306" cy="15387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60" y="4539974"/>
            <a:ext cx="4156306" cy="22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51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106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2020-09-28T10:59:59Z</dcterms:created>
  <dcterms:modified xsi:type="dcterms:W3CDTF">2022-11-18T05:19:47Z</dcterms:modified>
</cp:coreProperties>
</file>