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517B"/>
    <a:srgbClr val="E0252C"/>
    <a:srgbClr val="000000"/>
    <a:srgbClr val="EBECEC"/>
    <a:srgbClr val="E3C371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6" d="100"/>
          <a:sy n="66" d="100"/>
        </p:scale>
        <p:origin x="560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7BA436-CD2B-439B-9AD7-C7D8B9F4FF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ED28FD7-F152-43C7-AB5B-146C16C375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5C5ACD5-4E0D-4F48-9E21-E72D90EB8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7454C-0F47-4D18-8D2E-53C1C0316CAD}" type="datetimeFigureOut">
              <a:rPr lang="ru-RU" smtClean="0"/>
              <a:t>25.09.2023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612BDC2-C761-40DD-9462-D0B4289295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F2FE814-0583-4B7A-8EB5-6D8D7CB7E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2CB97-58FB-4FEE-92B8-BC4899AC6A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14342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176BE2-7E51-4A92-A25B-7923A2011C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39141F2D-02A5-4EE5-9CB1-3C45E90841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9CC27E9-E23A-454A-917F-9B323AF879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B904734-FBB5-4A7A-8DE9-EE0B70C7C9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7454C-0F47-4D18-8D2E-53C1C0316CAD}" type="datetimeFigureOut">
              <a:rPr lang="ru-RU" smtClean="0"/>
              <a:t>25.09.2023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4CBCD7E-DDA6-484B-8CDC-13C6CFEA8E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909BB3C-7003-4B22-8A00-5F4641684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2CB97-58FB-4FEE-92B8-BC4899AC6A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62904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4A192EE-656E-44D8-9BF3-86DD1EA65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81537D0-3793-4C54-8D83-C81A2BF509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381D915-C132-4E14-91B8-A180637643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7454C-0F47-4D18-8D2E-53C1C0316CAD}" type="datetimeFigureOut">
              <a:rPr lang="ru-RU" smtClean="0"/>
              <a:t>25.09.2023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02C3936-6A9A-4143-959B-63A95F1803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2152364-D3BE-4FD3-A9DC-8AF5F029C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2CB97-58FB-4FEE-92B8-BC4899AC6A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68852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FE7619A8-24B4-4557-A3C4-19C3C56F86F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6F74141-57CE-4F19-862C-61CADA1DC2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F2BAE93-74F4-41B5-92DB-AF1170B188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7454C-0F47-4D18-8D2E-53C1C0316CAD}" type="datetimeFigureOut">
              <a:rPr lang="ru-RU" smtClean="0"/>
              <a:t>25.09.2023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FE0FD1E-233A-4D31-BE72-A83787B75B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2A167BF-2F8C-4742-9DE5-810BB87905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2CB97-58FB-4FEE-92B8-BC4899AC6A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66893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F92306-8438-40BA-AB0F-1803EA199C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74374BD-DE78-496E-9AA1-B3B8E5FB04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3522B97-365F-4090-8760-FE1B61BD7C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7454C-0F47-4D18-8D2E-53C1C0316CAD}" type="datetimeFigureOut">
              <a:rPr lang="ru-RU" smtClean="0"/>
              <a:t>25.09.2023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9F8E389-D9EA-43B8-B4ED-F25C236171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D9A3CA3-492E-4836-B78B-05A7A77D5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2CB97-58FB-4FEE-92B8-BC4899AC6A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79393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0981484-2301-47D2-868E-1E556208B5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69874E8-97B0-4601-AA67-9A35022A5B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20CCE59-8DAA-4320-B6C2-8CA62E6934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7454C-0F47-4D18-8D2E-53C1C0316CAD}" type="datetimeFigureOut">
              <a:rPr lang="ru-RU" smtClean="0"/>
              <a:t>25.09.2023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F3DB85F-F109-4598-99F9-8FE518C83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3CBF8B7-B886-4C0F-8EB3-33BEFD6E03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2CB97-58FB-4FEE-92B8-BC4899AC6A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7875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6024ED4-167B-46A5-BFD9-ECF5CDC25D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F11CE9C-BAF9-4A11-BA07-CECFA6AD55D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724F195-068A-406D-B66B-734E83C8C5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7B935CB-D722-4DA2-A14D-811BC69C8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7454C-0F47-4D18-8D2E-53C1C0316CAD}" type="datetimeFigureOut">
              <a:rPr lang="ru-RU" smtClean="0"/>
              <a:t>25.09.2023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635F860-C48A-4273-85AB-8C7AD9B36B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7DECA09-106D-408D-A64B-BDC8AFF3C0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2CB97-58FB-4FEE-92B8-BC4899AC6A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15529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268C81-CC65-4369-BE7B-702A732812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3222B20-73F1-437F-A729-F9A7A42F45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E38A24D-5802-47B3-B17F-ED980BA288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6CE8C862-2F85-4BC0-8299-40A1175C6D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D2000D4-86EE-4BE9-BE55-A7FA458A272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99CF69C2-93D7-4160-B238-A3BDA91DA8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7454C-0F47-4D18-8D2E-53C1C0316CAD}" type="datetimeFigureOut">
              <a:rPr lang="ru-RU" smtClean="0"/>
              <a:t>25.09.2023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255C22FF-4F0A-408C-A4E9-073E702832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A403105B-2EA4-47D3-9827-DDEAC5139F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2CB97-58FB-4FEE-92B8-BC4899AC6A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8833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D3EA19-F6CC-4856-927A-A600A7434F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599515CA-5ECC-4CC0-8E4C-A2C3CE7420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7454C-0F47-4D18-8D2E-53C1C0316CAD}" type="datetimeFigureOut">
              <a:rPr lang="ru-RU" smtClean="0"/>
              <a:t>25.09.2023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84D83BC-8E0B-4BF3-877B-42DAF07169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B732A50F-3AD5-4F7B-ADBF-523BA37E53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2CB97-58FB-4FEE-92B8-BC4899AC6A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3291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Рисунок 5"/>
          <p:cNvSpPr>
            <a:spLocks noGrp="1"/>
          </p:cNvSpPr>
          <p:nvPr>
            <p:ph type="pic" sz="quarter" idx="13"/>
          </p:nvPr>
        </p:nvSpPr>
        <p:spPr>
          <a:xfrm>
            <a:off x="7084195" y="0"/>
            <a:ext cx="5107806" cy="6857999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25519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исунок 6"/>
          <p:cNvSpPr>
            <a:spLocks noGrp="1"/>
          </p:cNvSpPr>
          <p:nvPr>
            <p:ph type="pic" sz="quarter" idx="10"/>
          </p:nvPr>
        </p:nvSpPr>
        <p:spPr>
          <a:xfrm>
            <a:off x="7228972" y="0"/>
            <a:ext cx="2492543" cy="3416968"/>
          </a:xfrm>
        </p:spPr>
        <p:txBody>
          <a:bodyPr/>
          <a:lstStyle/>
          <a:p>
            <a:endParaRPr lang="ru-RU"/>
          </a:p>
        </p:txBody>
      </p:sp>
      <p:sp>
        <p:nvSpPr>
          <p:cNvPr id="8" name="Рисунок 6"/>
          <p:cNvSpPr>
            <a:spLocks noGrp="1"/>
          </p:cNvSpPr>
          <p:nvPr>
            <p:ph type="pic" sz="quarter" idx="11"/>
          </p:nvPr>
        </p:nvSpPr>
        <p:spPr>
          <a:xfrm>
            <a:off x="9721515" y="0"/>
            <a:ext cx="2470485" cy="341696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Рисунок 6"/>
          <p:cNvSpPr>
            <a:spLocks noGrp="1"/>
          </p:cNvSpPr>
          <p:nvPr>
            <p:ph type="pic" sz="quarter" idx="12"/>
          </p:nvPr>
        </p:nvSpPr>
        <p:spPr>
          <a:xfrm>
            <a:off x="7228972" y="3416968"/>
            <a:ext cx="2492543" cy="341696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Рисунок 6"/>
          <p:cNvSpPr>
            <a:spLocks noGrp="1"/>
          </p:cNvSpPr>
          <p:nvPr>
            <p:ph type="pic" sz="quarter" idx="13"/>
          </p:nvPr>
        </p:nvSpPr>
        <p:spPr>
          <a:xfrm>
            <a:off x="9721515" y="3416968"/>
            <a:ext cx="2470485" cy="3416968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90851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A1E6B7-4A1F-41E1-93F4-FE18608F62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1EB3054-E90D-4ADC-B866-56B9155470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D7D8DE4-17A7-4B0E-9794-B89930ECF5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AAD95C9-80BC-4183-BF6B-1182B9EA84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7454C-0F47-4D18-8D2E-53C1C0316CAD}" type="datetimeFigureOut">
              <a:rPr lang="ru-RU" smtClean="0"/>
              <a:t>25.09.2023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2423A9F-98A1-4D64-85F0-F02D4E891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6BA2D06-3D84-4962-922B-B77B3637E0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2CB97-58FB-4FEE-92B8-BC4899AC6A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03896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C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B3367F-14D9-4B8C-B2E3-1373339468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8079301-C695-4B39-9B4D-055F8E8F01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BC03CE4-4792-411E-8132-C11700D4A8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17454C-0F47-4D18-8D2E-53C1C0316CAD}" type="datetimeFigureOut">
              <a:rPr lang="ru-RU" smtClean="0"/>
              <a:t>25.09.2023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D407BD3-6370-4169-A17F-6022BB9DF9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E10D23D-F4D9-473E-A468-49168818CE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2CB97-58FB-4FEE-92B8-BC4899AC6A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7213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4517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060E6BC-0A00-4AF8-864C-D9D90E8B76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678" y="533463"/>
            <a:ext cx="3683417" cy="59094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B1869F42-85C4-4A20-8187-34A32D40F9B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678" y="1952076"/>
            <a:ext cx="3920494" cy="3739549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37005304-F29E-4CF7-9B4C-9CFABB5F0E5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4564" y="488787"/>
            <a:ext cx="594568" cy="605444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DE2B5BD8-3D1A-4E54-823F-4930A1DA90A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8840" y="3838194"/>
            <a:ext cx="5434491" cy="188521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19B4FC56-8D0F-4578-B29E-C76C04CDAD7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6534" y="492413"/>
            <a:ext cx="797590" cy="601818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5AE99CCB-F12E-4690-A593-273E976D7F75}"/>
              </a:ext>
            </a:extLst>
          </p:cNvPr>
          <p:cNvSpPr txBox="1"/>
          <p:nvPr/>
        </p:nvSpPr>
        <p:spPr>
          <a:xfrm>
            <a:off x="5695236" y="2148165"/>
            <a:ext cx="565708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E3C371"/>
                </a:solidFill>
                <a:latin typeface="durik" pitchFamily="2" charset="0"/>
              </a:rPr>
              <a:t>Текст </a:t>
            </a:r>
            <a:r>
              <a:rPr lang="ru-RU" sz="2800" dirty="0" err="1">
                <a:solidFill>
                  <a:srgbClr val="E3C371"/>
                </a:solidFill>
                <a:latin typeface="durik" pitchFamily="2" charset="0"/>
              </a:rPr>
              <a:t>текст</a:t>
            </a:r>
            <a:r>
              <a:rPr lang="ru-RU" sz="2800" dirty="0">
                <a:solidFill>
                  <a:srgbClr val="E3C371"/>
                </a:solidFill>
                <a:latin typeface="durik" pitchFamily="2" charset="0"/>
              </a:rPr>
              <a:t> </a:t>
            </a:r>
            <a:r>
              <a:rPr lang="ru-RU" sz="2800" dirty="0" err="1">
                <a:solidFill>
                  <a:srgbClr val="E3C371"/>
                </a:solidFill>
                <a:latin typeface="durik" pitchFamily="2" charset="0"/>
              </a:rPr>
              <a:t>текст</a:t>
            </a:r>
            <a:r>
              <a:rPr lang="ru-RU" sz="2800" dirty="0">
                <a:solidFill>
                  <a:srgbClr val="E3C371"/>
                </a:solidFill>
                <a:latin typeface="durik" pitchFamily="2" charset="0"/>
              </a:rPr>
              <a:t> </a:t>
            </a:r>
            <a:r>
              <a:rPr lang="ru-RU" sz="2800" dirty="0" err="1">
                <a:solidFill>
                  <a:srgbClr val="E3C371"/>
                </a:solidFill>
                <a:latin typeface="durik" pitchFamily="2" charset="0"/>
              </a:rPr>
              <a:t>текст</a:t>
            </a:r>
            <a:r>
              <a:rPr lang="ru-RU" sz="2800" dirty="0">
                <a:solidFill>
                  <a:srgbClr val="E3C371"/>
                </a:solidFill>
                <a:latin typeface="durik" pitchFamily="2" charset="0"/>
              </a:rPr>
              <a:t> </a:t>
            </a:r>
            <a:r>
              <a:rPr lang="ru-RU" sz="2800" dirty="0" err="1">
                <a:solidFill>
                  <a:srgbClr val="E3C371"/>
                </a:solidFill>
                <a:latin typeface="durik" pitchFamily="2" charset="0"/>
              </a:rPr>
              <a:t>текст</a:t>
            </a:r>
            <a:endParaRPr lang="ru-RU" sz="2800" dirty="0">
              <a:solidFill>
                <a:srgbClr val="E3C371"/>
              </a:solidFill>
              <a:latin typeface="durik" pitchFamily="2" charset="0"/>
            </a:endParaRPr>
          </a:p>
          <a:p>
            <a:r>
              <a:rPr lang="ru-RU" sz="2800" dirty="0">
                <a:solidFill>
                  <a:srgbClr val="E3C371"/>
                </a:solidFill>
                <a:latin typeface="durik" pitchFamily="2" charset="0"/>
              </a:rPr>
              <a:t>текст </a:t>
            </a:r>
            <a:r>
              <a:rPr lang="ru-RU" sz="2800" dirty="0" err="1">
                <a:solidFill>
                  <a:srgbClr val="E3C371"/>
                </a:solidFill>
                <a:latin typeface="durik" pitchFamily="2" charset="0"/>
              </a:rPr>
              <a:t>текст</a:t>
            </a:r>
            <a:r>
              <a:rPr lang="ru-RU" sz="2800" dirty="0">
                <a:solidFill>
                  <a:srgbClr val="E3C371"/>
                </a:solidFill>
                <a:latin typeface="durik" pitchFamily="2" charset="0"/>
              </a:rPr>
              <a:t> </a:t>
            </a:r>
            <a:r>
              <a:rPr lang="ru-RU" sz="2800" dirty="0" err="1">
                <a:solidFill>
                  <a:srgbClr val="E3C371"/>
                </a:solidFill>
                <a:latin typeface="durik" pitchFamily="2" charset="0"/>
              </a:rPr>
              <a:t>текст</a:t>
            </a:r>
            <a:r>
              <a:rPr lang="ru-RU" sz="2800" dirty="0">
                <a:solidFill>
                  <a:srgbClr val="E3C371"/>
                </a:solidFill>
                <a:latin typeface="durik" pitchFamily="2" charset="0"/>
              </a:rPr>
              <a:t> </a:t>
            </a:r>
            <a:r>
              <a:rPr lang="ru-RU" sz="2800" dirty="0" err="1">
                <a:solidFill>
                  <a:srgbClr val="E3C371"/>
                </a:solidFill>
                <a:latin typeface="durik" pitchFamily="2" charset="0"/>
              </a:rPr>
              <a:t>текст</a:t>
            </a:r>
            <a:r>
              <a:rPr lang="ru-RU" sz="2800" dirty="0">
                <a:solidFill>
                  <a:srgbClr val="E3C371"/>
                </a:solidFill>
                <a:latin typeface="durik" pitchFamily="2" charset="0"/>
              </a:rPr>
              <a:t> </a:t>
            </a:r>
            <a:r>
              <a:rPr lang="ru-RU" sz="2800" dirty="0" err="1">
                <a:solidFill>
                  <a:srgbClr val="E3C371"/>
                </a:solidFill>
                <a:latin typeface="durik" pitchFamily="2" charset="0"/>
              </a:rPr>
              <a:t>текст</a:t>
            </a:r>
            <a:endParaRPr lang="ru-RU" sz="2800" dirty="0">
              <a:solidFill>
                <a:srgbClr val="E3C371"/>
              </a:solidFill>
              <a:latin typeface="durik" pitchFamily="2" charset="0"/>
            </a:endParaRPr>
          </a:p>
          <a:p>
            <a:r>
              <a:rPr lang="ru-RU" sz="2800" dirty="0">
                <a:solidFill>
                  <a:srgbClr val="E3C371"/>
                </a:solidFill>
                <a:latin typeface="durik" pitchFamily="2" charset="0"/>
              </a:rPr>
              <a:t>текст </a:t>
            </a:r>
            <a:r>
              <a:rPr lang="ru-RU" sz="2800" dirty="0" err="1">
                <a:solidFill>
                  <a:srgbClr val="E3C371"/>
                </a:solidFill>
                <a:latin typeface="durik" pitchFamily="2" charset="0"/>
              </a:rPr>
              <a:t>текст</a:t>
            </a:r>
            <a:r>
              <a:rPr lang="ru-RU" sz="2800" dirty="0">
                <a:solidFill>
                  <a:srgbClr val="E3C371"/>
                </a:solidFill>
                <a:latin typeface="durik" pitchFamily="2" charset="0"/>
              </a:rPr>
              <a:t> </a:t>
            </a:r>
            <a:r>
              <a:rPr lang="ru-RU" sz="2800" dirty="0" err="1">
                <a:solidFill>
                  <a:srgbClr val="E3C371"/>
                </a:solidFill>
                <a:latin typeface="durik" pitchFamily="2" charset="0"/>
              </a:rPr>
              <a:t>текст</a:t>
            </a:r>
            <a:endParaRPr lang="ru-RU" sz="2800" dirty="0">
              <a:solidFill>
                <a:srgbClr val="E3C371"/>
              </a:solidFill>
              <a:latin typeface="durik" pitchFamily="2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C612FA3-0A9D-4089-AD14-FEBA13BCC227}"/>
              </a:ext>
            </a:extLst>
          </p:cNvPr>
          <p:cNvSpPr txBox="1"/>
          <p:nvPr/>
        </p:nvSpPr>
        <p:spPr>
          <a:xfrm>
            <a:off x="5695236" y="4331749"/>
            <a:ext cx="56570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EBECEC"/>
                </a:solidFill>
                <a:latin typeface="Century Gothic" panose="020B0502020202020204" pitchFamily="34" charset="0"/>
              </a:rPr>
              <a:t>Фамилия Имя Отчество</a:t>
            </a:r>
            <a:endParaRPr lang="ru-RU" sz="2400" dirty="0">
              <a:solidFill>
                <a:srgbClr val="EBECEC"/>
              </a:solidFill>
              <a:latin typeface="Century Gothic" panose="020B0502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601C0BA-BB22-4EBE-B802-08A5765BEF69}"/>
              </a:ext>
            </a:extLst>
          </p:cNvPr>
          <p:cNvSpPr txBox="1"/>
          <p:nvPr/>
        </p:nvSpPr>
        <p:spPr>
          <a:xfrm>
            <a:off x="5695236" y="4937154"/>
            <a:ext cx="565708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rgbClr val="EBECEC"/>
                </a:solidFill>
                <a:latin typeface="Century Gothic" panose="020B0502020202020204" pitchFamily="34" charset="0"/>
              </a:rPr>
              <a:t>Должность </a:t>
            </a:r>
            <a:r>
              <a:rPr lang="ru-RU" sz="1400" dirty="0" err="1">
                <a:solidFill>
                  <a:srgbClr val="EBECEC"/>
                </a:solidFill>
                <a:latin typeface="Century Gothic" panose="020B0502020202020204" pitchFamily="34" charset="0"/>
              </a:rPr>
              <a:t>должность</a:t>
            </a:r>
            <a:r>
              <a:rPr lang="ru-RU" sz="1400" dirty="0">
                <a:solidFill>
                  <a:srgbClr val="EBECEC"/>
                </a:solidFill>
                <a:latin typeface="Century Gothic" panose="020B0502020202020204" pitchFamily="34" charset="0"/>
              </a:rPr>
              <a:t> </a:t>
            </a:r>
            <a:r>
              <a:rPr lang="ru-RU" sz="1400" dirty="0" err="1">
                <a:solidFill>
                  <a:srgbClr val="EBECEC"/>
                </a:solidFill>
                <a:latin typeface="Century Gothic" panose="020B0502020202020204" pitchFamily="34" charset="0"/>
              </a:rPr>
              <a:t>должность</a:t>
            </a:r>
            <a:r>
              <a:rPr lang="ru-RU" sz="1400" dirty="0">
                <a:solidFill>
                  <a:srgbClr val="EBECEC"/>
                </a:solidFill>
                <a:latin typeface="Century Gothic" panose="020B0502020202020204" pitchFamily="34" charset="0"/>
              </a:rPr>
              <a:t> </a:t>
            </a:r>
            <a:r>
              <a:rPr lang="ru-RU" sz="1400" dirty="0" err="1">
                <a:solidFill>
                  <a:srgbClr val="EBECEC"/>
                </a:solidFill>
                <a:latin typeface="Century Gothic" panose="020B0502020202020204" pitchFamily="34" charset="0"/>
              </a:rPr>
              <a:t>должность</a:t>
            </a:r>
            <a:r>
              <a:rPr lang="ru-RU" sz="1400" dirty="0">
                <a:solidFill>
                  <a:srgbClr val="EBECEC"/>
                </a:solidFill>
                <a:latin typeface="Century Gothic" panose="020B0502020202020204" pitchFamily="34" charset="0"/>
              </a:rPr>
              <a:t> </a:t>
            </a:r>
            <a:r>
              <a:rPr lang="ru-RU" sz="1400" dirty="0" err="1">
                <a:solidFill>
                  <a:srgbClr val="EBECEC"/>
                </a:solidFill>
                <a:latin typeface="Century Gothic" panose="020B0502020202020204" pitchFamily="34" charset="0"/>
              </a:rPr>
              <a:t>должность</a:t>
            </a:r>
            <a:r>
              <a:rPr lang="ru-RU" sz="1400" dirty="0">
                <a:solidFill>
                  <a:srgbClr val="EBECEC"/>
                </a:solidFill>
                <a:latin typeface="Century Gothic" panose="020B0502020202020204" pitchFamily="34" charset="0"/>
              </a:rPr>
              <a:t> </a:t>
            </a:r>
          </a:p>
          <a:p>
            <a:r>
              <a:rPr lang="ru-RU" sz="1400" dirty="0">
                <a:solidFill>
                  <a:srgbClr val="EBECEC"/>
                </a:solidFill>
                <a:latin typeface="Century Gothic" panose="020B0502020202020204" pitchFamily="34" charset="0"/>
              </a:rPr>
              <a:t>должность </a:t>
            </a:r>
            <a:r>
              <a:rPr lang="ru-RU" sz="1400" dirty="0" err="1">
                <a:solidFill>
                  <a:srgbClr val="EBECEC"/>
                </a:solidFill>
                <a:latin typeface="Century Gothic" panose="020B0502020202020204" pitchFamily="34" charset="0"/>
              </a:rPr>
              <a:t>должность</a:t>
            </a:r>
            <a:r>
              <a:rPr lang="ru-RU" sz="1400" dirty="0">
                <a:solidFill>
                  <a:srgbClr val="EBECEC"/>
                </a:solidFill>
                <a:latin typeface="Century Gothic" panose="020B0502020202020204" pitchFamily="34" charset="0"/>
              </a:rPr>
              <a:t> </a:t>
            </a:r>
            <a:r>
              <a:rPr lang="ru-RU" sz="1400" dirty="0" err="1">
                <a:solidFill>
                  <a:srgbClr val="EBECEC"/>
                </a:solidFill>
                <a:latin typeface="Century Gothic" panose="020B0502020202020204" pitchFamily="34" charset="0"/>
              </a:rPr>
              <a:t>должность</a:t>
            </a:r>
            <a:r>
              <a:rPr lang="ru-RU" sz="1400" dirty="0">
                <a:solidFill>
                  <a:srgbClr val="EBECEC"/>
                </a:solidFill>
                <a:latin typeface="Century Gothic" panose="020B0502020202020204" pitchFamily="34" charset="0"/>
              </a:rPr>
              <a:t> </a:t>
            </a:r>
            <a:r>
              <a:rPr lang="ru-RU" sz="1400" dirty="0" err="1">
                <a:solidFill>
                  <a:srgbClr val="EBECEC"/>
                </a:solidFill>
                <a:latin typeface="Century Gothic" panose="020B0502020202020204" pitchFamily="34" charset="0"/>
              </a:rPr>
              <a:t>должность</a:t>
            </a:r>
            <a:r>
              <a:rPr lang="ru-RU" sz="1400" dirty="0">
                <a:solidFill>
                  <a:srgbClr val="EBECEC"/>
                </a:solidFill>
                <a:latin typeface="Century Gothic" panose="020B0502020202020204" pitchFamily="34" charset="0"/>
              </a:rPr>
              <a:t> </a:t>
            </a:r>
            <a:r>
              <a:rPr lang="ru-RU" sz="1400" dirty="0" err="1">
                <a:solidFill>
                  <a:srgbClr val="EBECEC"/>
                </a:solidFill>
                <a:latin typeface="Century Gothic" panose="020B0502020202020204" pitchFamily="34" charset="0"/>
              </a:rPr>
              <a:t>должность</a:t>
            </a:r>
            <a:endParaRPr lang="ru-RU" sz="1400" dirty="0">
              <a:solidFill>
                <a:srgbClr val="EBECEC"/>
              </a:solidFill>
              <a:latin typeface="Century Gothic" panose="020B0502020202020204" pitchFamily="34" charset="0"/>
            </a:endParaRPr>
          </a:p>
          <a:p>
            <a:r>
              <a:rPr lang="ru-RU" sz="1400" dirty="0">
                <a:solidFill>
                  <a:srgbClr val="EBECEC"/>
                </a:solidFill>
                <a:latin typeface="Century Gothic" panose="020B0502020202020204" pitchFamily="34" charset="0"/>
              </a:rPr>
              <a:t>должность </a:t>
            </a:r>
            <a:r>
              <a:rPr lang="ru-RU" sz="1400" dirty="0" err="1">
                <a:solidFill>
                  <a:srgbClr val="EBECEC"/>
                </a:solidFill>
                <a:latin typeface="Century Gothic" panose="020B0502020202020204" pitchFamily="34" charset="0"/>
              </a:rPr>
              <a:t>должность</a:t>
            </a:r>
            <a:r>
              <a:rPr lang="ru-RU" sz="1400" dirty="0">
                <a:solidFill>
                  <a:srgbClr val="EBECEC"/>
                </a:solidFill>
                <a:latin typeface="Century Gothic" panose="020B0502020202020204" pitchFamily="34" charset="0"/>
              </a:rPr>
              <a:t> </a:t>
            </a:r>
            <a:r>
              <a:rPr lang="ru-RU" sz="1400" dirty="0" err="1">
                <a:solidFill>
                  <a:srgbClr val="EBECEC"/>
                </a:solidFill>
                <a:latin typeface="Century Gothic" panose="020B0502020202020204" pitchFamily="34" charset="0"/>
              </a:rPr>
              <a:t>должность</a:t>
            </a:r>
            <a:r>
              <a:rPr lang="ru-RU" sz="1400" dirty="0">
                <a:solidFill>
                  <a:srgbClr val="EBECEC"/>
                </a:solidFill>
                <a:latin typeface="Century Gothic" panose="020B0502020202020204" pitchFamily="34" charset="0"/>
              </a:rPr>
              <a:t> </a:t>
            </a:r>
            <a:r>
              <a:rPr lang="ru-RU" sz="1400" dirty="0" err="1">
                <a:solidFill>
                  <a:srgbClr val="EBECEC"/>
                </a:solidFill>
                <a:latin typeface="Century Gothic" panose="020B0502020202020204" pitchFamily="34" charset="0"/>
              </a:rPr>
              <a:t>должность</a:t>
            </a:r>
            <a:endParaRPr lang="ru-RU" sz="1400" dirty="0">
              <a:solidFill>
                <a:srgbClr val="EBECEC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1800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A02499A-4E3A-405C-953E-95F1F9B3E3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85895"/>
            <a:ext cx="4786721" cy="669947"/>
          </a:xfrm>
          <a:prstGeom prst="rect">
            <a:avLst/>
          </a:prstGeom>
        </p:spPr>
      </p:pic>
      <p:sp>
        <p:nvSpPr>
          <p:cNvPr id="15" name="Прямоугольник: скругленные углы 14">
            <a:extLst>
              <a:ext uri="{FF2B5EF4-FFF2-40B4-BE49-F238E27FC236}">
                <a16:creationId xmlns:a16="http://schemas.microsoft.com/office/drawing/2014/main" id="{1B666028-1F97-404B-8B16-41F8D7020D55}"/>
              </a:ext>
            </a:extLst>
          </p:cNvPr>
          <p:cNvSpPr/>
          <p:nvPr/>
        </p:nvSpPr>
        <p:spPr>
          <a:xfrm>
            <a:off x="578840" y="1690688"/>
            <a:ext cx="10774960" cy="3787323"/>
          </a:xfrm>
          <a:prstGeom prst="roundRect">
            <a:avLst>
              <a:gd name="adj" fmla="val 6501"/>
            </a:avLst>
          </a:prstGeom>
          <a:noFill/>
          <a:ln w="47625">
            <a:solidFill>
              <a:srgbClr val="E3C37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E3C37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6" name="Заголовок 1">
            <a:extLst>
              <a:ext uri="{FF2B5EF4-FFF2-40B4-BE49-F238E27FC236}">
                <a16:creationId xmlns:a16="http://schemas.microsoft.com/office/drawing/2014/main" id="{22E25CD3-CA2B-42CE-AC5F-FCD0417A9F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8840" y="261510"/>
            <a:ext cx="10515600" cy="1325563"/>
          </a:xfrm>
        </p:spPr>
        <p:txBody>
          <a:bodyPr>
            <a:noAutofit/>
          </a:bodyPr>
          <a:lstStyle/>
          <a:p>
            <a:r>
              <a:rPr lang="ru-RU" sz="3200" dirty="0">
                <a:solidFill>
                  <a:srgbClr val="E0252C"/>
                </a:solidFill>
                <a:latin typeface="durik" pitchFamily="2" charset="0"/>
              </a:rPr>
              <a:t>ОФОРМЛЕНИЕ</a:t>
            </a:r>
            <a:br>
              <a:rPr lang="ru-RU" sz="3200" dirty="0">
                <a:solidFill>
                  <a:srgbClr val="E0252C"/>
                </a:solidFill>
                <a:latin typeface="durik" pitchFamily="2" charset="0"/>
              </a:rPr>
            </a:br>
            <a:r>
              <a:rPr lang="ru-RU" sz="3200" dirty="0" smtClean="0">
                <a:solidFill>
                  <a:srgbClr val="E0252C"/>
                </a:solidFill>
                <a:latin typeface="durik" pitchFamily="2" charset="0"/>
              </a:rPr>
              <a:t>ПРЕЗЕНТАЦИИ</a:t>
            </a:r>
            <a:endParaRPr lang="ru-RU" sz="3200" dirty="0">
              <a:solidFill>
                <a:srgbClr val="E0252C"/>
              </a:solidFill>
              <a:latin typeface="durik" pitchFamily="2" charset="0"/>
            </a:endParaRPr>
          </a:p>
        </p:txBody>
      </p:sp>
      <p:pic>
        <p:nvPicPr>
          <p:cNvPr id="25" name="Объект 5">
            <a:extLst>
              <a:ext uri="{FF2B5EF4-FFF2-40B4-BE49-F238E27FC236}">
                <a16:creationId xmlns:a16="http://schemas.microsoft.com/office/drawing/2014/main" id="{5F85ECF2-DA2B-493E-9A47-C1DD1123534D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7472" y="338086"/>
            <a:ext cx="652731" cy="661951"/>
          </a:xfrm>
          <a:prstGeom prst="rect">
            <a:avLst/>
          </a:prstGeom>
        </p:spPr>
      </p:pic>
      <p:pic>
        <p:nvPicPr>
          <p:cNvPr id="26" name="Рисунок 25">
            <a:extLst>
              <a:ext uri="{FF2B5EF4-FFF2-40B4-BE49-F238E27FC236}">
                <a16:creationId xmlns:a16="http://schemas.microsoft.com/office/drawing/2014/main" id="{23927427-77E5-4C2B-9D46-D6F0320F1BD8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4005" y="365124"/>
            <a:ext cx="905343" cy="673014"/>
          </a:xfrm>
          <a:prstGeom prst="rect">
            <a:avLst/>
          </a:prstGeom>
        </p:spPr>
      </p:pic>
      <p:pic>
        <p:nvPicPr>
          <p:cNvPr id="27" name="Рисунок 26">
            <a:extLst>
              <a:ext uri="{FF2B5EF4-FFF2-40B4-BE49-F238E27FC236}">
                <a16:creationId xmlns:a16="http://schemas.microsoft.com/office/drawing/2014/main" id="{6EE316BE-E8FF-4DF6-AF7F-158433E55A29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1357" y="330090"/>
            <a:ext cx="1943445" cy="70804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78840" y="2094957"/>
            <a:ext cx="106194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0000"/>
                </a:solidFill>
                <a:latin typeface="Century Gothic" panose="020B0502020202020204" pitchFamily="34" charset="0"/>
              </a:rPr>
              <a:t>Для оформления презентации в соответствии </a:t>
            </a:r>
            <a:br>
              <a:rPr lang="ru-RU" sz="2400" dirty="0" smtClean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ru-RU" sz="2400" dirty="0" smtClean="0">
                <a:solidFill>
                  <a:srgbClr val="000000"/>
                </a:solidFill>
                <a:latin typeface="Century Gothic" panose="020B0502020202020204" pitchFamily="34" charset="0"/>
              </a:rPr>
              <a:t>с фирменным стилем конкурса необходимо </a:t>
            </a:r>
            <a:br>
              <a:rPr lang="ru-RU" sz="2400" dirty="0" smtClean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ru-RU" sz="2400" dirty="0" smtClean="0">
                <a:solidFill>
                  <a:srgbClr val="000000"/>
                </a:solidFill>
                <a:latin typeface="Century Gothic" panose="020B0502020202020204" pitchFamily="34" charset="0"/>
              </a:rPr>
              <a:t>предварительно установить шрифты, приложенные к архиву</a:t>
            </a:r>
            <a:endParaRPr lang="ru-RU" sz="2400" dirty="0">
              <a:solidFill>
                <a:srgbClr val="00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93360" y="3985937"/>
            <a:ext cx="187904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err="1" smtClean="0">
                <a:solidFill>
                  <a:srgbClr val="44517B"/>
                </a:solidFill>
                <a:latin typeface="durik" pitchFamily="2" charset="0"/>
              </a:rPr>
              <a:t>durik</a:t>
            </a:r>
            <a:endParaRPr lang="ru-RU" sz="5400" dirty="0">
              <a:solidFill>
                <a:srgbClr val="44517B"/>
              </a:solidFill>
              <a:latin typeface="durik" pitchFamily="2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139933" y="3907358"/>
            <a:ext cx="534633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solidFill>
                  <a:srgbClr val="44517B"/>
                </a:solidFill>
                <a:latin typeface="Century Gothic" panose="020B0502020202020204" pitchFamily="34" charset="0"/>
              </a:rPr>
              <a:t>Century Gothic</a:t>
            </a:r>
            <a:endParaRPr lang="ru-RU" sz="5400" dirty="0">
              <a:solidFill>
                <a:srgbClr val="44517B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3308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A02499A-4E3A-405C-953E-95F1F9B3E3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85895"/>
            <a:ext cx="4786721" cy="669947"/>
          </a:xfrm>
          <a:prstGeom prst="rect">
            <a:avLst/>
          </a:prstGeom>
        </p:spPr>
      </p:pic>
      <p:sp>
        <p:nvSpPr>
          <p:cNvPr id="15" name="Прямоугольник: скругленные углы 14">
            <a:extLst>
              <a:ext uri="{FF2B5EF4-FFF2-40B4-BE49-F238E27FC236}">
                <a16:creationId xmlns:a16="http://schemas.microsoft.com/office/drawing/2014/main" id="{1B666028-1F97-404B-8B16-41F8D7020D55}"/>
              </a:ext>
            </a:extLst>
          </p:cNvPr>
          <p:cNvSpPr/>
          <p:nvPr/>
        </p:nvSpPr>
        <p:spPr>
          <a:xfrm>
            <a:off x="578840" y="1690688"/>
            <a:ext cx="10774960" cy="3787323"/>
          </a:xfrm>
          <a:prstGeom prst="roundRect">
            <a:avLst>
              <a:gd name="adj" fmla="val 6501"/>
            </a:avLst>
          </a:prstGeom>
          <a:noFill/>
          <a:ln w="47625">
            <a:solidFill>
              <a:srgbClr val="E3C37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E3C37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6" name="Заголовок 1">
            <a:extLst>
              <a:ext uri="{FF2B5EF4-FFF2-40B4-BE49-F238E27FC236}">
                <a16:creationId xmlns:a16="http://schemas.microsoft.com/office/drawing/2014/main" id="{22E25CD3-CA2B-42CE-AC5F-FCD0417A9F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8840" y="261510"/>
            <a:ext cx="10515600" cy="1325563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E0252C"/>
                </a:solidFill>
                <a:latin typeface="durik" pitchFamily="2" charset="0"/>
              </a:rPr>
              <a:t>ЗАГОЛОВОК</a:t>
            </a:r>
            <a:endParaRPr lang="ru-RU" sz="3200" dirty="0">
              <a:solidFill>
                <a:srgbClr val="E0252C"/>
              </a:solidFill>
              <a:latin typeface="durik" pitchFamily="2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66CA7D0-F458-41D9-AF61-98701C86CF13}"/>
              </a:ext>
            </a:extLst>
          </p:cNvPr>
          <p:cNvSpPr txBox="1"/>
          <p:nvPr/>
        </p:nvSpPr>
        <p:spPr>
          <a:xfrm>
            <a:off x="1613944" y="2018718"/>
            <a:ext cx="938402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0000"/>
                </a:solidFill>
                <a:latin typeface="Century Gothic" panose="020B0502020202020204" pitchFamily="34" charset="0"/>
              </a:rPr>
              <a:t>Текст</a:t>
            </a:r>
          </a:p>
          <a:p>
            <a:endParaRPr lang="ru-RU" sz="2400" dirty="0">
              <a:solidFill>
                <a:srgbClr val="000000"/>
              </a:solidFill>
              <a:latin typeface="Century Gothic" panose="020B0502020202020204" pitchFamily="34" charset="0"/>
            </a:endParaRPr>
          </a:p>
          <a:p>
            <a:endParaRPr lang="ru-RU" sz="2400" dirty="0" smtClean="0">
              <a:solidFill>
                <a:srgbClr val="000000"/>
              </a:solidFill>
              <a:latin typeface="Century Gothic" panose="020B0502020202020204" pitchFamily="34" charset="0"/>
            </a:endParaRPr>
          </a:p>
          <a:p>
            <a:r>
              <a:rPr lang="ru-RU" sz="2400" dirty="0" smtClean="0">
                <a:solidFill>
                  <a:srgbClr val="000000"/>
                </a:solidFill>
                <a:latin typeface="Century Gothic" panose="020B0502020202020204" pitchFamily="34" charset="0"/>
              </a:rPr>
              <a:t>Текст</a:t>
            </a:r>
          </a:p>
          <a:p>
            <a:endParaRPr lang="ru-RU" sz="2400" dirty="0">
              <a:solidFill>
                <a:srgbClr val="000000"/>
              </a:solidFill>
              <a:latin typeface="Century Gothic" panose="020B0502020202020204" pitchFamily="34" charset="0"/>
            </a:endParaRPr>
          </a:p>
          <a:p>
            <a:endParaRPr lang="ru-RU" sz="2400" dirty="0" smtClean="0">
              <a:solidFill>
                <a:srgbClr val="000000"/>
              </a:solidFill>
              <a:latin typeface="Century Gothic" panose="020B0502020202020204" pitchFamily="34" charset="0"/>
            </a:endParaRPr>
          </a:p>
          <a:p>
            <a:r>
              <a:rPr lang="ru-RU" sz="2400" dirty="0" smtClean="0">
                <a:solidFill>
                  <a:srgbClr val="000000"/>
                </a:solidFill>
                <a:latin typeface="Century Gothic" panose="020B0502020202020204" pitchFamily="34" charset="0"/>
              </a:rPr>
              <a:t>Текст</a:t>
            </a:r>
            <a:endParaRPr lang="ru-RU" sz="2400" dirty="0">
              <a:solidFill>
                <a:srgbClr val="00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22" name="Звезда: 5 точек 15">
            <a:extLst>
              <a:ext uri="{FF2B5EF4-FFF2-40B4-BE49-F238E27FC236}">
                <a16:creationId xmlns:a16="http://schemas.microsoft.com/office/drawing/2014/main" id="{57E5406D-99CD-4290-A731-502854DEC50B}"/>
              </a:ext>
            </a:extLst>
          </p:cNvPr>
          <p:cNvSpPr/>
          <p:nvPr/>
        </p:nvSpPr>
        <p:spPr>
          <a:xfrm>
            <a:off x="941193" y="2094957"/>
            <a:ext cx="310393" cy="310393"/>
          </a:xfrm>
          <a:prstGeom prst="star5">
            <a:avLst/>
          </a:prstGeom>
          <a:solidFill>
            <a:srgbClr val="4451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" name="Звезда: 5 точек 16">
            <a:extLst>
              <a:ext uri="{FF2B5EF4-FFF2-40B4-BE49-F238E27FC236}">
                <a16:creationId xmlns:a16="http://schemas.microsoft.com/office/drawing/2014/main" id="{1F85DB69-783C-49F5-842E-D2E23775392C}"/>
              </a:ext>
            </a:extLst>
          </p:cNvPr>
          <p:cNvSpPr/>
          <p:nvPr/>
        </p:nvSpPr>
        <p:spPr>
          <a:xfrm>
            <a:off x="941194" y="3130644"/>
            <a:ext cx="310393" cy="310393"/>
          </a:xfrm>
          <a:prstGeom prst="star5">
            <a:avLst/>
          </a:prstGeom>
          <a:solidFill>
            <a:srgbClr val="4451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4" name="Звезда: 5 точек 21">
            <a:extLst>
              <a:ext uri="{FF2B5EF4-FFF2-40B4-BE49-F238E27FC236}">
                <a16:creationId xmlns:a16="http://schemas.microsoft.com/office/drawing/2014/main" id="{A0078B6D-DF34-48F7-8D6C-D92C32A522F7}"/>
              </a:ext>
            </a:extLst>
          </p:cNvPr>
          <p:cNvSpPr/>
          <p:nvPr/>
        </p:nvSpPr>
        <p:spPr>
          <a:xfrm>
            <a:off x="941194" y="4304327"/>
            <a:ext cx="310393" cy="310393"/>
          </a:xfrm>
          <a:prstGeom prst="star5">
            <a:avLst/>
          </a:prstGeom>
          <a:solidFill>
            <a:srgbClr val="4451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5" name="Объект 5">
            <a:extLst>
              <a:ext uri="{FF2B5EF4-FFF2-40B4-BE49-F238E27FC236}">
                <a16:creationId xmlns:a16="http://schemas.microsoft.com/office/drawing/2014/main" id="{5F85ECF2-DA2B-493E-9A47-C1DD1123534D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7472" y="338086"/>
            <a:ext cx="652731" cy="661951"/>
          </a:xfrm>
          <a:prstGeom prst="rect">
            <a:avLst/>
          </a:prstGeom>
        </p:spPr>
      </p:pic>
      <p:pic>
        <p:nvPicPr>
          <p:cNvPr id="26" name="Рисунок 25">
            <a:extLst>
              <a:ext uri="{FF2B5EF4-FFF2-40B4-BE49-F238E27FC236}">
                <a16:creationId xmlns:a16="http://schemas.microsoft.com/office/drawing/2014/main" id="{23927427-77E5-4C2B-9D46-D6F0320F1BD8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4005" y="365124"/>
            <a:ext cx="905343" cy="673014"/>
          </a:xfrm>
          <a:prstGeom prst="rect">
            <a:avLst/>
          </a:prstGeom>
        </p:spPr>
      </p:pic>
      <p:pic>
        <p:nvPicPr>
          <p:cNvPr id="27" name="Рисунок 26">
            <a:extLst>
              <a:ext uri="{FF2B5EF4-FFF2-40B4-BE49-F238E27FC236}">
                <a16:creationId xmlns:a16="http://schemas.microsoft.com/office/drawing/2014/main" id="{6EE316BE-E8FF-4DF6-AF7F-158433E55A29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1357" y="330090"/>
            <a:ext cx="1943445" cy="708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914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E25CD3-CA2B-42CE-AC5F-FCD0417A9F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8840" y="261510"/>
            <a:ext cx="10515600" cy="1325563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E0252C"/>
                </a:solidFill>
                <a:latin typeface="durik" pitchFamily="2" charset="0"/>
              </a:rPr>
              <a:t>ЗАГОЛОВОК</a:t>
            </a:r>
            <a:endParaRPr lang="ru-RU" sz="3200" dirty="0">
              <a:solidFill>
                <a:srgbClr val="E0252C"/>
              </a:solidFill>
              <a:latin typeface="durik" pitchFamily="2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A02499A-4E3A-405C-953E-95F1F9B3E3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85895"/>
            <a:ext cx="4786721" cy="669947"/>
          </a:xfrm>
          <a:prstGeom prst="rect">
            <a:avLst/>
          </a:prstGeom>
        </p:spPr>
      </p:pic>
      <p:sp>
        <p:nvSpPr>
          <p:cNvPr id="15" name="Прямоугольник: скругленные углы 14">
            <a:extLst>
              <a:ext uri="{FF2B5EF4-FFF2-40B4-BE49-F238E27FC236}">
                <a16:creationId xmlns:a16="http://schemas.microsoft.com/office/drawing/2014/main" id="{1B666028-1F97-404B-8B16-41F8D7020D55}"/>
              </a:ext>
            </a:extLst>
          </p:cNvPr>
          <p:cNvSpPr/>
          <p:nvPr/>
        </p:nvSpPr>
        <p:spPr>
          <a:xfrm>
            <a:off x="578840" y="1690688"/>
            <a:ext cx="10774960" cy="3787323"/>
          </a:xfrm>
          <a:prstGeom prst="roundRect">
            <a:avLst>
              <a:gd name="adj" fmla="val 6501"/>
            </a:avLst>
          </a:prstGeom>
          <a:noFill/>
          <a:ln w="47625">
            <a:solidFill>
              <a:srgbClr val="E3C37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E3C37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66CA7D0-F458-41D9-AF61-98701C86CF13}"/>
              </a:ext>
            </a:extLst>
          </p:cNvPr>
          <p:cNvSpPr txBox="1"/>
          <p:nvPr/>
        </p:nvSpPr>
        <p:spPr>
          <a:xfrm>
            <a:off x="1613944" y="2018718"/>
            <a:ext cx="938402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0000"/>
                </a:solidFill>
                <a:latin typeface="Century Gothic" panose="020B0502020202020204" pitchFamily="34" charset="0"/>
              </a:rPr>
              <a:t>Текст</a:t>
            </a:r>
          </a:p>
          <a:p>
            <a:endParaRPr lang="ru-RU" sz="2400" dirty="0">
              <a:solidFill>
                <a:srgbClr val="000000"/>
              </a:solidFill>
              <a:latin typeface="Century Gothic" panose="020B0502020202020204" pitchFamily="34" charset="0"/>
            </a:endParaRPr>
          </a:p>
          <a:p>
            <a:endParaRPr lang="ru-RU" sz="2400" dirty="0" smtClean="0">
              <a:solidFill>
                <a:srgbClr val="000000"/>
              </a:solidFill>
              <a:latin typeface="Century Gothic" panose="020B0502020202020204" pitchFamily="34" charset="0"/>
            </a:endParaRPr>
          </a:p>
          <a:p>
            <a:r>
              <a:rPr lang="ru-RU" sz="2400" dirty="0" smtClean="0">
                <a:solidFill>
                  <a:srgbClr val="000000"/>
                </a:solidFill>
                <a:latin typeface="Century Gothic" panose="020B0502020202020204" pitchFamily="34" charset="0"/>
              </a:rPr>
              <a:t>Текст</a:t>
            </a:r>
          </a:p>
          <a:p>
            <a:endParaRPr lang="ru-RU" sz="2400" dirty="0">
              <a:solidFill>
                <a:srgbClr val="000000"/>
              </a:solidFill>
              <a:latin typeface="Century Gothic" panose="020B0502020202020204" pitchFamily="34" charset="0"/>
            </a:endParaRPr>
          </a:p>
          <a:p>
            <a:endParaRPr lang="ru-RU" sz="2400" dirty="0" smtClean="0">
              <a:solidFill>
                <a:srgbClr val="000000"/>
              </a:solidFill>
              <a:latin typeface="Century Gothic" panose="020B0502020202020204" pitchFamily="34" charset="0"/>
            </a:endParaRPr>
          </a:p>
          <a:p>
            <a:r>
              <a:rPr lang="ru-RU" sz="2400" dirty="0" smtClean="0">
                <a:solidFill>
                  <a:srgbClr val="000000"/>
                </a:solidFill>
                <a:latin typeface="Century Gothic" panose="020B0502020202020204" pitchFamily="34" charset="0"/>
              </a:rPr>
              <a:t>Текст</a:t>
            </a:r>
            <a:endParaRPr lang="ru-RU" sz="2400" dirty="0">
              <a:solidFill>
                <a:srgbClr val="00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16" name="Звезда: 5 точек 15">
            <a:extLst>
              <a:ext uri="{FF2B5EF4-FFF2-40B4-BE49-F238E27FC236}">
                <a16:creationId xmlns:a16="http://schemas.microsoft.com/office/drawing/2014/main" id="{57E5406D-99CD-4290-A731-502854DEC50B}"/>
              </a:ext>
            </a:extLst>
          </p:cNvPr>
          <p:cNvSpPr/>
          <p:nvPr/>
        </p:nvSpPr>
        <p:spPr>
          <a:xfrm>
            <a:off x="941193" y="2094957"/>
            <a:ext cx="310393" cy="310393"/>
          </a:xfrm>
          <a:prstGeom prst="star5">
            <a:avLst/>
          </a:prstGeom>
          <a:solidFill>
            <a:srgbClr val="4451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Звезда: 5 точек 16">
            <a:extLst>
              <a:ext uri="{FF2B5EF4-FFF2-40B4-BE49-F238E27FC236}">
                <a16:creationId xmlns:a16="http://schemas.microsoft.com/office/drawing/2014/main" id="{1F85DB69-783C-49F5-842E-D2E23775392C}"/>
              </a:ext>
            </a:extLst>
          </p:cNvPr>
          <p:cNvSpPr/>
          <p:nvPr/>
        </p:nvSpPr>
        <p:spPr>
          <a:xfrm>
            <a:off x="941194" y="3130644"/>
            <a:ext cx="310393" cy="310393"/>
          </a:xfrm>
          <a:prstGeom prst="star5">
            <a:avLst/>
          </a:prstGeom>
          <a:solidFill>
            <a:srgbClr val="4451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Звезда: 5 точек 21">
            <a:extLst>
              <a:ext uri="{FF2B5EF4-FFF2-40B4-BE49-F238E27FC236}">
                <a16:creationId xmlns:a16="http://schemas.microsoft.com/office/drawing/2014/main" id="{A0078B6D-DF34-48F7-8D6C-D92C32A522F7}"/>
              </a:ext>
            </a:extLst>
          </p:cNvPr>
          <p:cNvSpPr/>
          <p:nvPr/>
        </p:nvSpPr>
        <p:spPr>
          <a:xfrm>
            <a:off x="941194" y="4304327"/>
            <a:ext cx="310393" cy="310393"/>
          </a:xfrm>
          <a:prstGeom prst="star5">
            <a:avLst/>
          </a:prstGeom>
          <a:solidFill>
            <a:srgbClr val="4451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6B4AECB7-9890-4B02-91EF-A51FDE2CF8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5985894"/>
            <a:ext cx="4786721" cy="669947"/>
          </a:xfrm>
          <a:prstGeom prst="rect">
            <a:avLst/>
          </a:prstGeom>
        </p:spPr>
      </p:pic>
      <p:pic>
        <p:nvPicPr>
          <p:cNvPr id="24" name="Рисунок 23">
            <a:extLst>
              <a:ext uri="{FF2B5EF4-FFF2-40B4-BE49-F238E27FC236}">
                <a16:creationId xmlns:a16="http://schemas.microsoft.com/office/drawing/2014/main" id="{9D819366-2F19-4B7A-B9DD-5905024CD7A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691"/>
          <a:stretch/>
        </p:blipFill>
        <p:spPr>
          <a:xfrm>
            <a:off x="9448799" y="5985893"/>
            <a:ext cx="2743201" cy="669947"/>
          </a:xfrm>
          <a:prstGeom prst="rect">
            <a:avLst/>
          </a:prstGeom>
        </p:spPr>
      </p:pic>
      <p:pic>
        <p:nvPicPr>
          <p:cNvPr id="12" name="Объект 5">
            <a:extLst>
              <a:ext uri="{FF2B5EF4-FFF2-40B4-BE49-F238E27FC236}">
                <a16:creationId xmlns:a16="http://schemas.microsoft.com/office/drawing/2014/main" id="{5F85ECF2-DA2B-493E-9A47-C1DD1123534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7472" y="338086"/>
            <a:ext cx="652731" cy="661951"/>
          </a:xfr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23927427-77E5-4C2B-9D46-D6F0320F1BD8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4005" y="365124"/>
            <a:ext cx="905343" cy="673014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6EE316BE-E8FF-4DF6-AF7F-158433E55A29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1357" y="330090"/>
            <a:ext cx="1943445" cy="708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7924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исунок 4"/>
          <p:cNvSpPr>
            <a:spLocks noGrp="1"/>
          </p:cNvSpPr>
          <p:nvPr>
            <p:ph type="pic" sz="quarter" idx="13"/>
          </p:nvPr>
        </p:nvSpPr>
        <p:spPr>
          <a:xfrm>
            <a:off x="7131103" y="0"/>
            <a:ext cx="5060897" cy="6857999"/>
          </a:xfrm>
        </p:spPr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E25CD3-CA2B-42CE-AC5F-FCD0417A9F3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78840" y="147253"/>
            <a:ext cx="10515600" cy="1325562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E0252C"/>
                </a:solidFill>
                <a:latin typeface="durik" pitchFamily="2" charset="0"/>
              </a:rPr>
              <a:t>ЗАГОЛОВОК</a:t>
            </a:r>
            <a:endParaRPr lang="ru-RU" sz="3200" dirty="0">
              <a:solidFill>
                <a:srgbClr val="E0252C"/>
              </a:solidFill>
              <a:latin typeface="durik" pitchFamily="2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A02499A-4E3A-405C-953E-95F1F9B3E3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85895"/>
            <a:ext cx="4786721" cy="669947"/>
          </a:xfrm>
          <a:prstGeom prst="rect">
            <a:avLst/>
          </a:prstGeom>
        </p:spPr>
      </p:pic>
      <p:sp>
        <p:nvSpPr>
          <p:cNvPr id="15" name="Прямоугольник: скругленные углы 14">
            <a:extLst>
              <a:ext uri="{FF2B5EF4-FFF2-40B4-BE49-F238E27FC236}">
                <a16:creationId xmlns:a16="http://schemas.microsoft.com/office/drawing/2014/main" id="{1B666028-1F97-404B-8B16-41F8D7020D55}"/>
              </a:ext>
            </a:extLst>
          </p:cNvPr>
          <p:cNvSpPr/>
          <p:nvPr/>
        </p:nvSpPr>
        <p:spPr>
          <a:xfrm>
            <a:off x="578840" y="1690688"/>
            <a:ext cx="5517160" cy="3787323"/>
          </a:xfrm>
          <a:prstGeom prst="roundRect">
            <a:avLst>
              <a:gd name="adj" fmla="val 6501"/>
            </a:avLst>
          </a:prstGeom>
          <a:noFill/>
          <a:ln w="47625">
            <a:solidFill>
              <a:srgbClr val="E3C37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E3C37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66CA7D0-F458-41D9-AF61-98701C86CF13}"/>
              </a:ext>
            </a:extLst>
          </p:cNvPr>
          <p:cNvSpPr txBox="1"/>
          <p:nvPr/>
        </p:nvSpPr>
        <p:spPr>
          <a:xfrm>
            <a:off x="1565708" y="2116604"/>
            <a:ext cx="448205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Century Gothic" panose="020B0502020202020204" pitchFamily="34" charset="0"/>
              </a:rPr>
              <a:t>Текст</a:t>
            </a:r>
          </a:p>
          <a:p>
            <a:endParaRPr lang="ru-RU" dirty="0">
              <a:solidFill>
                <a:srgbClr val="000000"/>
              </a:solidFill>
              <a:latin typeface="Century Gothic" panose="020B0502020202020204" pitchFamily="34" charset="0"/>
            </a:endParaRPr>
          </a:p>
          <a:p>
            <a:endParaRPr lang="ru-RU" dirty="0">
              <a:solidFill>
                <a:srgbClr val="000000"/>
              </a:solidFill>
              <a:latin typeface="Century Gothic" panose="020B0502020202020204" pitchFamily="34" charset="0"/>
            </a:endParaRPr>
          </a:p>
          <a:p>
            <a:r>
              <a:rPr lang="ru-RU" dirty="0" smtClean="0">
                <a:solidFill>
                  <a:srgbClr val="000000"/>
                </a:solidFill>
                <a:latin typeface="Century Gothic" panose="020B0502020202020204" pitchFamily="34" charset="0"/>
              </a:rPr>
              <a:t>Текст</a:t>
            </a:r>
          </a:p>
          <a:p>
            <a:endParaRPr lang="ru-RU" dirty="0">
              <a:solidFill>
                <a:srgbClr val="000000"/>
              </a:solidFill>
              <a:latin typeface="Century Gothic" panose="020B0502020202020204" pitchFamily="34" charset="0"/>
            </a:endParaRPr>
          </a:p>
          <a:p>
            <a:endParaRPr lang="ru-RU" dirty="0" smtClean="0">
              <a:solidFill>
                <a:srgbClr val="000000"/>
              </a:solidFill>
              <a:latin typeface="Century Gothic" panose="020B0502020202020204" pitchFamily="34" charset="0"/>
            </a:endParaRPr>
          </a:p>
          <a:p>
            <a:r>
              <a:rPr lang="ru-RU" dirty="0" smtClean="0">
                <a:solidFill>
                  <a:srgbClr val="000000"/>
                </a:solidFill>
                <a:latin typeface="Century Gothic" panose="020B0502020202020204" pitchFamily="34" charset="0"/>
              </a:rPr>
              <a:t>Текст </a:t>
            </a:r>
            <a:endParaRPr lang="ru-RU" dirty="0">
              <a:solidFill>
                <a:srgbClr val="00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16" name="Звезда: 5 точек 15">
            <a:extLst>
              <a:ext uri="{FF2B5EF4-FFF2-40B4-BE49-F238E27FC236}">
                <a16:creationId xmlns:a16="http://schemas.microsoft.com/office/drawing/2014/main" id="{57E5406D-99CD-4290-A731-502854DEC50B}"/>
              </a:ext>
            </a:extLst>
          </p:cNvPr>
          <p:cNvSpPr/>
          <p:nvPr/>
        </p:nvSpPr>
        <p:spPr>
          <a:xfrm>
            <a:off x="941196" y="2126434"/>
            <a:ext cx="310393" cy="310393"/>
          </a:xfrm>
          <a:prstGeom prst="star5">
            <a:avLst/>
          </a:prstGeom>
          <a:solidFill>
            <a:srgbClr val="4451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Звезда: 5 точек 16">
            <a:extLst>
              <a:ext uri="{FF2B5EF4-FFF2-40B4-BE49-F238E27FC236}">
                <a16:creationId xmlns:a16="http://schemas.microsoft.com/office/drawing/2014/main" id="{1F85DB69-783C-49F5-842E-D2E23775392C}"/>
              </a:ext>
            </a:extLst>
          </p:cNvPr>
          <p:cNvSpPr/>
          <p:nvPr/>
        </p:nvSpPr>
        <p:spPr>
          <a:xfrm>
            <a:off x="945065" y="2977069"/>
            <a:ext cx="310393" cy="310393"/>
          </a:xfrm>
          <a:prstGeom prst="star5">
            <a:avLst/>
          </a:prstGeom>
          <a:solidFill>
            <a:srgbClr val="4451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Звезда: 5 точек 21">
            <a:extLst>
              <a:ext uri="{FF2B5EF4-FFF2-40B4-BE49-F238E27FC236}">
                <a16:creationId xmlns:a16="http://schemas.microsoft.com/office/drawing/2014/main" id="{A0078B6D-DF34-48F7-8D6C-D92C32A522F7}"/>
              </a:ext>
            </a:extLst>
          </p:cNvPr>
          <p:cNvSpPr/>
          <p:nvPr/>
        </p:nvSpPr>
        <p:spPr>
          <a:xfrm>
            <a:off x="941196" y="3778765"/>
            <a:ext cx="310393" cy="310393"/>
          </a:xfrm>
          <a:prstGeom prst="star5">
            <a:avLst/>
          </a:prstGeom>
          <a:solidFill>
            <a:srgbClr val="4451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6B4AECB7-9890-4B02-91EF-A51FDE2CF8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5985894"/>
            <a:ext cx="4786721" cy="669947"/>
          </a:xfrm>
          <a:prstGeom prst="rect">
            <a:avLst/>
          </a:prstGeom>
        </p:spPr>
      </p:pic>
      <p:pic>
        <p:nvPicPr>
          <p:cNvPr id="24" name="Рисунок 23">
            <a:extLst>
              <a:ext uri="{FF2B5EF4-FFF2-40B4-BE49-F238E27FC236}">
                <a16:creationId xmlns:a16="http://schemas.microsoft.com/office/drawing/2014/main" id="{9D819366-2F19-4B7A-B9DD-5905024CD7A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691"/>
          <a:stretch/>
        </p:blipFill>
        <p:spPr>
          <a:xfrm>
            <a:off x="9448799" y="5985893"/>
            <a:ext cx="2743201" cy="66994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D770797-01E3-420F-894F-D979D66B74DB}"/>
              </a:ext>
            </a:extLst>
          </p:cNvPr>
          <p:cNvSpPr txBox="1"/>
          <p:nvPr/>
        </p:nvSpPr>
        <p:spPr>
          <a:xfrm>
            <a:off x="9222987" y="3153496"/>
            <a:ext cx="8771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Century Gothic" panose="020B0502020202020204" pitchFamily="34" charset="0"/>
              </a:rPr>
              <a:t>фото</a:t>
            </a:r>
          </a:p>
        </p:txBody>
      </p:sp>
    </p:spTree>
    <p:extLst>
      <p:ext uri="{BB962C8B-B14F-4D97-AF65-F5344CB8AC3E}">
        <p14:creationId xmlns:p14="http://schemas.microsoft.com/office/powerpoint/2010/main" val="2065729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A02499A-4E3A-405C-953E-95F1F9B3E3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85895"/>
            <a:ext cx="4786721" cy="669947"/>
          </a:xfrm>
          <a:prstGeom prst="rect">
            <a:avLst/>
          </a:prstGeom>
        </p:spPr>
      </p:pic>
      <p:sp>
        <p:nvSpPr>
          <p:cNvPr id="15" name="Прямоугольник: скругленные углы 14">
            <a:extLst>
              <a:ext uri="{FF2B5EF4-FFF2-40B4-BE49-F238E27FC236}">
                <a16:creationId xmlns:a16="http://schemas.microsoft.com/office/drawing/2014/main" id="{1B666028-1F97-404B-8B16-41F8D7020D55}"/>
              </a:ext>
            </a:extLst>
          </p:cNvPr>
          <p:cNvSpPr/>
          <p:nvPr/>
        </p:nvSpPr>
        <p:spPr>
          <a:xfrm>
            <a:off x="578840" y="1690688"/>
            <a:ext cx="5517160" cy="3787323"/>
          </a:xfrm>
          <a:prstGeom prst="roundRect">
            <a:avLst>
              <a:gd name="adj" fmla="val 6501"/>
            </a:avLst>
          </a:prstGeom>
          <a:noFill/>
          <a:ln w="47625">
            <a:solidFill>
              <a:srgbClr val="E3C37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E3C371"/>
                </a:solidFill>
              </a:ln>
              <a:solidFill>
                <a:schemeClr val="tx1"/>
              </a:solidFill>
            </a:endParaRPr>
          </a:p>
        </p:txBody>
      </p:sp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6B4AECB7-9890-4B02-91EF-A51FDE2CF8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5985894"/>
            <a:ext cx="4786721" cy="669947"/>
          </a:xfrm>
          <a:prstGeom prst="rect">
            <a:avLst/>
          </a:prstGeom>
        </p:spPr>
      </p:pic>
      <p:pic>
        <p:nvPicPr>
          <p:cNvPr id="24" name="Рисунок 23">
            <a:extLst>
              <a:ext uri="{FF2B5EF4-FFF2-40B4-BE49-F238E27FC236}">
                <a16:creationId xmlns:a16="http://schemas.microsoft.com/office/drawing/2014/main" id="{9D819366-2F19-4B7A-B9DD-5905024CD7A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691"/>
          <a:stretch/>
        </p:blipFill>
        <p:spPr>
          <a:xfrm>
            <a:off x="9448799" y="5985893"/>
            <a:ext cx="2743201" cy="66994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D770797-01E3-420F-894F-D979D66B74DB}"/>
              </a:ext>
            </a:extLst>
          </p:cNvPr>
          <p:cNvSpPr txBox="1"/>
          <p:nvPr/>
        </p:nvSpPr>
        <p:spPr>
          <a:xfrm>
            <a:off x="8064139" y="1521849"/>
            <a:ext cx="8771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Century Gothic" panose="020B0502020202020204" pitchFamily="34" charset="0"/>
              </a:rPr>
              <a:t>фото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C077FBB-A82A-41B7-B9C6-B3B151247CFC}"/>
              </a:ext>
            </a:extLst>
          </p:cNvPr>
          <p:cNvSpPr txBox="1"/>
          <p:nvPr/>
        </p:nvSpPr>
        <p:spPr>
          <a:xfrm>
            <a:off x="8001818" y="4979418"/>
            <a:ext cx="8771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Century Gothic" panose="020B0502020202020204" pitchFamily="34" charset="0"/>
              </a:rPr>
              <a:t>фото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744FFE3-D17F-42DE-9082-7E6259B01810}"/>
              </a:ext>
            </a:extLst>
          </p:cNvPr>
          <p:cNvSpPr txBox="1"/>
          <p:nvPr/>
        </p:nvSpPr>
        <p:spPr>
          <a:xfrm>
            <a:off x="10559403" y="1501419"/>
            <a:ext cx="8771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Century Gothic" panose="020B0502020202020204" pitchFamily="34" charset="0"/>
              </a:rPr>
              <a:t>фото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EFD9B25-D018-4C2B-9DBB-6EAB8DA52D9E}"/>
              </a:ext>
            </a:extLst>
          </p:cNvPr>
          <p:cNvSpPr txBox="1"/>
          <p:nvPr/>
        </p:nvSpPr>
        <p:spPr>
          <a:xfrm>
            <a:off x="10564196" y="4949986"/>
            <a:ext cx="872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Century Gothic" panose="020B0502020202020204" pitchFamily="34" charset="0"/>
              </a:rPr>
              <a:t>фото</a:t>
            </a:r>
          </a:p>
        </p:txBody>
      </p:sp>
      <p:sp>
        <p:nvSpPr>
          <p:cNvPr id="6" name="Рисунок 5"/>
          <p:cNvSpPr>
            <a:spLocks noGrp="1"/>
          </p:cNvSpPr>
          <p:nvPr>
            <p:ph type="pic" sz="quarter" idx="10"/>
          </p:nvPr>
        </p:nvSpPr>
        <p:spPr>
          <a:xfrm>
            <a:off x="7145875" y="0"/>
            <a:ext cx="2537781" cy="3416968"/>
          </a:xfrm>
        </p:spPr>
      </p:sp>
      <p:sp>
        <p:nvSpPr>
          <p:cNvPr id="7" name="Рисунок 6"/>
          <p:cNvSpPr>
            <a:spLocks noGrp="1"/>
          </p:cNvSpPr>
          <p:nvPr>
            <p:ph type="pic" sz="quarter" idx="11"/>
          </p:nvPr>
        </p:nvSpPr>
        <p:spPr>
          <a:xfrm>
            <a:off x="9699726" y="12032"/>
            <a:ext cx="2508344" cy="3404936"/>
          </a:xfrm>
        </p:spPr>
      </p:sp>
      <p:sp>
        <p:nvSpPr>
          <p:cNvPr id="9" name="Рисунок 8"/>
          <p:cNvSpPr>
            <a:spLocks noGrp="1"/>
          </p:cNvSpPr>
          <p:nvPr>
            <p:ph type="pic" sz="quarter" idx="12"/>
          </p:nvPr>
        </p:nvSpPr>
        <p:spPr>
          <a:xfrm>
            <a:off x="7151486" y="3416968"/>
            <a:ext cx="2532170" cy="3416968"/>
          </a:xfrm>
        </p:spPr>
      </p:sp>
      <p:sp>
        <p:nvSpPr>
          <p:cNvPr id="10" name="Рисунок 9"/>
          <p:cNvSpPr>
            <a:spLocks noGrp="1"/>
          </p:cNvSpPr>
          <p:nvPr>
            <p:ph type="pic" sz="quarter" idx="13"/>
          </p:nvPr>
        </p:nvSpPr>
        <p:spPr>
          <a:xfrm>
            <a:off x="9721515" y="3416968"/>
            <a:ext cx="2470485" cy="3416968"/>
          </a:xfrm>
        </p:spPr>
      </p:sp>
      <p:sp>
        <p:nvSpPr>
          <p:cNvPr id="31" name="Заголовок 1">
            <a:extLst>
              <a:ext uri="{FF2B5EF4-FFF2-40B4-BE49-F238E27FC236}">
                <a16:creationId xmlns:a16="http://schemas.microsoft.com/office/drawing/2014/main" id="{22E25CD3-CA2B-42CE-AC5F-FCD0417A9F3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78840" y="151793"/>
            <a:ext cx="10515600" cy="1325562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E0252C"/>
                </a:solidFill>
                <a:latin typeface="durik" pitchFamily="2" charset="0"/>
              </a:rPr>
              <a:t>ЗАГОЛОВОК</a:t>
            </a:r>
            <a:endParaRPr lang="ru-RU" sz="3200" dirty="0">
              <a:solidFill>
                <a:srgbClr val="E0252C"/>
              </a:solidFill>
              <a:latin typeface="durik" pitchFamily="2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66CA7D0-F458-41D9-AF61-98701C86CF13}"/>
              </a:ext>
            </a:extLst>
          </p:cNvPr>
          <p:cNvSpPr txBox="1"/>
          <p:nvPr/>
        </p:nvSpPr>
        <p:spPr>
          <a:xfrm>
            <a:off x="1565708" y="2116604"/>
            <a:ext cx="448205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Century Gothic" panose="020B0502020202020204" pitchFamily="34" charset="0"/>
              </a:rPr>
              <a:t>Текст</a:t>
            </a:r>
          </a:p>
          <a:p>
            <a:endParaRPr lang="ru-RU" dirty="0">
              <a:solidFill>
                <a:srgbClr val="000000"/>
              </a:solidFill>
              <a:latin typeface="Century Gothic" panose="020B0502020202020204" pitchFamily="34" charset="0"/>
            </a:endParaRPr>
          </a:p>
          <a:p>
            <a:endParaRPr lang="ru-RU" dirty="0">
              <a:solidFill>
                <a:srgbClr val="000000"/>
              </a:solidFill>
              <a:latin typeface="Century Gothic" panose="020B0502020202020204" pitchFamily="34" charset="0"/>
            </a:endParaRPr>
          </a:p>
          <a:p>
            <a:r>
              <a:rPr lang="ru-RU" dirty="0" smtClean="0">
                <a:solidFill>
                  <a:srgbClr val="000000"/>
                </a:solidFill>
                <a:latin typeface="Century Gothic" panose="020B0502020202020204" pitchFamily="34" charset="0"/>
              </a:rPr>
              <a:t>Текст</a:t>
            </a:r>
          </a:p>
          <a:p>
            <a:endParaRPr lang="ru-RU" dirty="0">
              <a:solidFill>
                <a:srgbClr val="000000"/>
              </a:solidFill>
              <a:latin typeface="Century Gothic" panose="020B0502020202020204" pitchFamily="34" charset="0"/>
            </a:endParaRPr>
          </a:p>
          <a:p>
            <a:endParaRPr lang="ru-RU" dirty="0" smtClean="0">
              <a:solidFill>
                <a:srgbClr val="000000"/>
              </a:solidFill>
              <a:latin typeface="Century Gothic" panose="020B0502020202020204" pitchFamily="34" charset="0"/>
            </a:endParaRPr>
          </a:p>
          <a:p>
            <a:r>
              <a:rPr lang="ru-RU" dirty="0" smtClean="0">
                <a:solidFill>
                  <a:srgbClr val="000000"/>
                </a:solidFill>
                <a:latin typeface="Century Gothic" panose="020B0502020202020204" pitchFamily="34" charset="0"/>
              </a:rPr>
              <a:t>Текст </a:t>
            </a:r>
            <a:endParaRPr lang="ru-RU" dirty="0">
              <a:solidFill>
                <a:srgbClr val="00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33" name="Звезда: 5 точек 15">
            <a:extLst>
              <a:ext uri="{FF2B5EF4-FFF2-40B4-BE49-F238E27FC236}">
                <a16:creationId xmlns:a16="http://schemas.microsoft.com/office/drawing/2014/main" id="{57E5406D-99CD-4290-A731-502854DEC50B}"/>
              </a:ext>
            </a:extLst>
          </p:cNvPr>
          <p:cNvSpPr/>
          <p:nvPr/>
        </p:nvSpPr>
        <p:spPr>
          <a:xfrm>
            <a:off x="941196" y="2126434"/>
            <a:ext cx="310393" cy="310393"/>
          </a:xfrm>
          <a:prstGeom prst="star5">
            <a:avLst/>
          </a:prstGeom>
          <a:solidFill>
            <a:srgbClr val="4451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4" name="Звезда: 5 точек 16">
            <a:extLst>
              <a:ext uri="{FF2B5EF4-FFF2-40B4-BE49-F238E27FC236}">
                <a16:creationId xmlns:a16="http://schemas.microsoft.com/office/drawing/2014/main" id="{1F85DB69-783C-49F5-842E-D2E23775392C}"/>
              </a:ext>
            </a:extLst>
          </p:cNvPr>
          <p:cNvSpPr/>
          <p:nvPr/>
        </p:nvSpPr>
        <p:spPr>
          <a:xfrm>
            <a:off x="945065" y="2977069"/>
            <a:ext cx="310393" cy="310393"/>
          </a:xfrm>
          <a:prstGeom prst="star5">
            <a:avLst/>
          </a:prstGeom>
          <a:solidFill>
            <a:srgbClr val="4451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5" name="Звезда: 5 точек 21">
            <a:extLst>
              <a:ext uri="{FF2B5EF4-FFF2-40B4-BE49-F238E27FC236}">
                <a16:creationId xmlns:a16="http://schemas.microsoft.com/office/drawing/2014/main" id="{A0078B6D-DF34-48F7-8D6C-D92C32A522F7}"/>
              </a:ext>
            </a:extLst>
          </p:cNvPr>
          <p:cNvSpPr/>
          <p:nvPr/>
        </p:nvSpPr>
        <p:spPr>
          <a:xfrm>
            <a:off x="941196" y="3778765"/>
            <a:ext cx="310393" cy="310393"/>
          </a:xfrm>
          <a:prstGeom prst="star5">
            <a:avLst/>
          </a:prstGeom>
          <a:solidFill>
            <a:srgbClr val="4451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0051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2">
      <a:dk1>
        <a:srgbClr val="44517B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Шаблон презентации" id="{68760A7F-F074-4BF1-ACA5-B877776B44AE}" vid="{667BFDDE-1557-4517-BCC3-E4C200FE18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985</TotalTime>
  <Words>60</Words>
  <Application>Microsoft Office PowerPoint</Application>
  <PresentationFormat>Широкоэкранный</PresentationFormat>
  <Paragraphs>48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durik</vt:lpstr>
      <vt:lpstr>Тема Office</vt:lpstr>
      <vt:lpstr>Презентация PowerPoint</vt:lpstr>
      <vt:lpstr>ОФОРМЛЕНИЕ ПРЕЗЕНТАЦИИ</vt:lpstr>
      <vt:lpstr>ЗАГОЛОВОК</vt:lpstr>
      <vt:lpstr>ЗАГОЛОВОК</vt:lpstr>
      <vt:lpstr>ЗАГОЛОВОК</vt:lpstr>
      <vt:lpstr>ЗАГОЛОВОК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Екатерина Еремина</cp:lastModifiedBy>
  <cp:revision>9</cp:revision>
  <dcterms:created xsi:type="dcterms:W3CDTF">2023-09-04T14:23:52Z</dcterms:created>
  <dcterms:modified xsi:type="dcterms:W3CDTF">2023-09-25T08:31:56Z</dcterms:modified>
</cp:coreProperties>
</file>