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88640"/>
            <a:ext cx="6264696" cy="101566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Отчёт о развитии молодёжной политики и волонтёрского движения в Зейском районе</a:t>
            </a:r>
          </a:p>
          <a:p>
            <a:pPr algn="ctr"/>
            <a:r>
              <a:rPr lang="ru-RU" sz="2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за 2022 год </a:t>
            </a:r>
            <a:endParaRPr lang="ru-RU" sz="2000" b="1" dirty="0">
              <a:ln w="3175"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708" y="3140968"/>
            <a:ext cx="705678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В районе ведётся работа с молодёжью. Молодёжь Зейского района принимает участие во всех мероприятиях, приуроченных к календарным праздникам, в том числе патриотической направленности, в мероприятиях, направленных на укрепление здорового образа жизни, семейных ценностей, фестивалях, акциях, конкурсах.  </a:t>
            </a:r>
          </a:p>
          <a:p>
            <a:pPr algn="ctr"/>
            <a:r>
              <a:rPr lang="ru-RU" sz="1500" dirty="0"/>
              <a:t>В 2022 году молодёжь активно принимала участие в следующих мероприятиях: </a:t>
            </a:r>
          </a:p>
          <a:p>
            <a:pPr algn="ctr"/>
            <a:r>
              <a:rPr lang="ru-RU" sz="1500" dirty="0"/>
              <a:t>Всероссийских конкурсах: «Пробуждая сердца», «Большая перемена» </a:t>
            </a:r>
          </a:p>
          <a:p>
            <a:pPr algn="ctr"/>
            <a:r>
              <a:rPr lang="ru-RU" sz="1500" dirty="0"/>
              <a:t>Всероссийских акциях: «Улицы в лицах», «Вам, любимые», «Дорогая, ты права», «Неженская работа», «Спасибо за заботу».</a:t>
            </a:r>
          </a:p>
          <a:p>
            <a:pPr algn="ctr"/>
            <a:r>
              <a:rPr lang="ru-RU" sz="1500" dirty="0"/>
              <a:t>В областных конкурсах: на лучшую социальную рекламу «Мы вместе», в конкурсе «Доброволец Амура», «Открытка Победы», «Амурское лето», «Путь волонтёра», «Молодёжная команда региона». </a:t>
            </a:r>
          </a:p>
          <a:p>
            <a:pPr algn="ctr"/>
            <a:r>
              <a:rPr lang="ru-RU" sz="1500" dirty="0"/>
              <a:t>В районных акциях, флешмобах, экологических, патриотических субботниках, конкурсах, в том числе «Доброволец Зейского района – 2022».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51190"/>
            <a:ext cx="2376264" cy="1423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38" y="1367214"/>
            <a:ext cx="2286254" cy="1423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\\Kalacheva\Общая\01 Сергеева С.Н\Доклад для Г.А.Рахмановой\ДЛЯ ПРЕЗЕНТАЦИИ\ФОТОГРАФИИ ДЛЯ ОТЧЁТА ГЛАВЫ (молодёжная политика)\Большая перемена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81" y="1367214"/>
            <a:ext cx="2146438" cy="1485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8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422" y="429309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В 2022 году молодёжь и волонтёры Зейского района приняли участие в федеральном проекте по программе «Формирование комфортной городской среды», за участие в проекте ребята награждены благодарственными письмами Ресурсного центра развития добровольчества Амурской области.</a:t>
            </a:r>
          </a:p>
          <a:p>
            <a:pPr algn="ctr"/>
            <a:r>
              <a:rPr lang="ru-RU" sz="1500" dirty="0"/>
              <a:t>В августе 2022 года участники международной премии #МыВместе Шкилева Кристина Михайловна и Скачидуб Вия Юрьевна стали победителями регионального этапа премии: I и III место - в номинации «Территория для жизни», II место - в номинации «Помощь людям».</a:t>
            </a:r>
            <a:endParaRPr lang="ru-RU" sz="1500" dirty="0"/>
          </a:p>
        </p:txBody>
      </p:sp>
      <p:pic>
        <p:nvPicPr>
          <p:cNvPr id="3" name="Рисунок 2" descr="\\Kalacheva\Общая\01 Сергеева С.Н\Доклад для Г.А.Рахмановой\ДЛЯ ПРЕЗЕНТАЦИИ\ФОТОГРАФИИ ДЛЯ ОТЧЁТА ГЛАВЫ (молодёжная политика)\Премия МыВместе\3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59"/>
            <a:ext cx="2808312" cy="1914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\\Kalacheva\Общая\01 Сергеева С.Н\Доклад для Г.А.Рахмановой\ДЛЯ ПРЕЗЕНТАЦИИ\ФОТОГРАФИИ ДЛЯ ОТЧЁТА ГЛАВЫ (молодёжная политика)\Премия МыВместе\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00" y="738134"/>
            <a:ext cx="2503512" cy="304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\\Kalacheva\Общая\01 Сергеева С.Н\Доклад для Г.А.Рахмановой\ДЛЯ ПРЕЗЕНТАЦИИ\ФОТОГРАФИИ ДЛЯ ОТЧЁТА ГЛАВЫ (молодёжная политика)\Премия МыВместе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28822"/>
            <a:ext cx="2825760" cy="2066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4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403" y="3573016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В соответствии с постановлением Губернатора Амурской области от 14.07.2006 г. № 387 «О ежегодной премии губернатора Амурской области за вклад в реализацию молодёжной политики» и на основании решения экспертного совета по присуждению ежегодных премий губернатора Амурской области за вклад в реализацию государственной молодёжной политики от 03.06.2022 г. звание лауреата ежегодной премии присвоено Липовцевой Олесе Анатольевне – тренеру - преподавателю МБУ ДО «Детская юношеская спортивная школа с. Овсянка».</a:t>
            </a:r>
          </a:p>
          <a:p>
            <a:pPr algn="ctr"/>
            <a:r>
              <a:rPr lang="ru-RU" sz="1500" dirty="0"/>
              <a:t>2 декабря в преддверии Дня добровольца состоялось торжественное мероприятие, организованное отделом молодёжной политики министерства образования и науки Амурской области, в рамках которого были вручены сертификаты лауреатов премии губернатора Амурской области и дипломы победителей областного конкурса "Добровольцы Амура". </a:t>
            </a:r>
          </a:p>
        </p:txBody>
      </p:sp>
      <p:pic>
        <p:nvPicPr>
          <p:cNvPr id="3" name="Рисунок 2" descr="C:\Users\Admin\Desktop\ПОЛУГОДОВОЙ ОТЧЁТ В АОДНТ (фото)\IMG-20220209-WA0016_edit_2743577679842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3" y="116632"/>
            <a:ext cx="1741805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4057"/>
            <a:ext cx="1698625" cy="2273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Admin\Downloads\photo_5348377900623182954_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660" y="624849"/>
            <a:ext cx="1947545" cy="259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Admin\Downloads\photo_5346327728049208771_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49536"/>
            <a:ext cx="19431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1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293096"/>
            <a:ext cx="806489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Победителями конкурса «Добровольцы Амура – 2022» стали : Яровая Ксения Александровна учитель МБОУ  Юбилейненская СОШ, - победитель конкурса "Добровольцы Амура" в номинации "Организатор добровольчества" и Скачидуб Вия Юрьевна, библиотекарь с. Сосновый Бор, победитель в </a:t>
            </a:r>
            <a:r>
              <a:rPr lang="ru-RU" sz="1500" dirty="0" smtClean="0"/>
              <a:t>номинации</a:t>
            </a:r>
          </a:p>
          <a:p>
            <a:pPr algn="ctr"/>
            <a:r>
              <a:rPr lang="ru-RU" sz="1500" dirty="0" smtClean="0"/>
              <a:t> </a:t>
            </a:r>
            <a:r>
              <a:rPr lang="ru-RU" sz="1500" dirty="0"/>
              <a:t>"Патриотическое волонтёрство".</a:t>
            </a:r>
          </a:p>
          <a:p>
            <a:pPr algn="ctr"/>
            <a:r>
              <a:rPr lang="ru-RU" sz="1500" dirty="0"/>
              <a:t>Шкилева Кристина Михайловна, специалист МУ "Социально-культурный центр Зейского района " по результата решения экспертного совета стала лауреатом премии губернатора в номинации «Инициатива года» и получила премию в размере 20 000 рублей.</a:t>
            </a:r>
          </a:p>
        </p:txBody>
      </p:sp>
      <p:pic>
        <p:nvPicPr>
          <p:cNvPr id="3" name="Рисунок 2" descr="C:\Users\Admin\Downloads\WhatsApp Image 2023-01-30 at 15.34.5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576"/>
            <a:ext cx="2885440" cy="19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ownloads\WhatsApp Image 2023-01-30 at 15.34.5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28" y="1216323"/>
            <a:ext cx="2592288" cy="266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Downloads\photo_5309971319514843943_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4364"/>
            <a:ext cx="1758553" cy="2394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ownloads\photo_5309971319514843944_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86" y="2177276"/>
            <a:ext cx="1693545" cy="2115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0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852936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Для усовершенствования и развития социальной активности представители молодёжи района проходят регистрацию и обучение на платформе </a:t>
            </a:r>
            <a:r>
              <a:rPr lang="ru-RU" sz="1200" dirty="0" err="1"/>
              <a:t>Добро.ру</a:t>
            </a:r>
            <a:r>
              <a:rPr lang="ru-RU" sz="1200" dirty="0"/>
              <a:t>. На сегодняшний день количество зарегистрированных волонтёров на сайте - 114 человек, в том числе волонтёры «серебряного» возраста. Учёт отработанных волонтёрских часов и вся деятельность членов команды добровольцев ведётся на сайте </a:t>
            </a:r>
            <a:r>
              <a:rPr lang="ru-RU" sz="1200" dirty="0" err="1"/>
              <a:t>Добро.ру</a:t>
            </a:r>
            <a:r>
              <a:rPr lang="ru-RU" sz="1200" dirty="0"/>
              <a:t>, а также специалистами отдела ведутся личные книжки волонтёра. По окончанию учебного года выпускники 9-х и 11-х классов, принимающие активное участие в волонтёрской, добровольческой деятельности награждены благодарностями отдела культуры, архивного дела, молодёжной политики и спора администрации Зейского района. В торжественной обстановке, ребятам, вручаются волонтёрские книжки и памятные подарки за личный вклад в развитие добровольческого движения в Зейском районе.  </a:t>
            </a:r>
          </a:p>
          <a:p>
            <a:pPr algn="ctr"/>
            <a:r>
              <a:rPr lang="ru-RU" sz="1200" dirty="0"/>
              <a:t>Молодёжь Зейского района  и представители, курирующие молодёжную политику в Зейском районе принимают участие в окружных форумах:</a:t>
            </a:r>
          </a:p>
          <a:p>
            <a:pPr algn="ctr"/>
            <a:r>
              <a:rPr lang="ru-RU" sz="1200" dirty="0"/>
              <a:t>- окружной форум добровольцев Дальневосточного и Сибирского федеральных округов (г. Владивосток);</a:t>
            </a:r>
          </a:p>
          <a:p>
            <a:pPr algn="ctr"/>
            <a:r>
              <a:rPr lang="ru-RU" sz="1200" dirty="0"/>
              <a:t>- дальневосточный молодёжный образовательный  форум «Амур»  (</a:t>
            </a:r>
            <a:r>
              <a:rPr lang="ru-RU" sz="1200" dirty="0" err="1"/>
              <a:t>г.Комсомольск</a:t>
            </a:r>
            <a:r>
              <a:rPr lang="ru-RU" sz="1200" dirty="0"/>
              <a:t>-на-Амуре)</a:t>
            </a:r>
          </a:p>
          <a:p>
            <a:pPr algn="ctr"/>
            <a:r>
              <a:rPr lang="ru-RU" sz="1200" dirty="0"/>
              <a:t>Областных форумах, семинарах, проводимых отделом молодёжной политики Министерства образования и науки Амурской области:</a:t>
            </a:r>
          </a:p>
          <a:p>
            <a:pPr algn="ctr"/>
            <a:r>
              <a:rPr lang="ru-RU" sz="1200" dirty="0"/>
              <a:t>- областной патриотический форум (г. Благовещенск)</a:t>
            </a:r>
          </a:p>
          <a:p>
            <a:pPr algn="ctr"/>
            <a:r>
              <a:rPr lang="ru-RU" sz="1200" dirty="0"/>
              <a:t>- областной культурный форум Доброкульт28 (г. Благовещенск).  </a:t>
            </a:r>
          </a:p>
          <a:p>
            <a:pPr algn="ctr"/>
            <a:r>
              <a:rPr lang="ru-RU" sz="1200" dirty="0"/>
              <a:t>Участие в форумах – это стартовая площадка для профессионального и личностного развития молодёжи, это возможность знакомства с работой по направлению молодёжной политики, повышение компетенций и навыков, обмен опытом, реализация новых идей и проектов на подведомственной территории.</a:t>
            </a:r>
          </a:p>
        </p:txBody>
      </p:sp>
      <p:pic>
        <p:nvPicPr>
          <p:cNvPr id="3" name="Рисунок 2" descr="C:\Users\Admin\Downloads\photo_5346167581603643219_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0" y="548680"/>
            <a:ext cx="278123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Admin\Desktop\ПОЛУГОДОВОЙ ОТЧЁТ В АОДНТ (фото)\IMG_20220409_141848_edit_4881163869489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59422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\\Kalacheva\Общая\01 Сергеева С.Н\Доклад для Г.А.Рахмановой\ДЛЯ ПРЕЗЕНТАЦИИ\ФОТОГРАФИИ ДЛЯ ОТЧЁТА ГЛАВЫ (молодёжная политика)\участие в форумах\IMG_20220920_131534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83" y="611150"/>
            <a:ext cx="2425700" cy="181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471" y="3861048"/>
            <a:ext cx="80648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/>
              <a:t>С 4 по 7 декабря представители Зейского района совместно с делегацией Амурской области приняли участие в международном форуме #МыВместе в г. Москва, а с 9 по 12 декабря во Всероссийском патриотическом форуме в г. Санкт-Петербург. Идеи и новые формы проведения  площадок, предлагаемых на формных компаниях успешно реализуются на территории муниципального образования. Участие в </a:t>
            </a:r>
            <a:r>
              <a:rPr lang="ru-RU" sz="1500" dirty="0" err="1"/>
              <a:t>форумных</a:t>
            </a:r>
            <a:r>
              <a:rPr lang="ru-RU" sz="1500" dirty="0"/>
              <a:t> компаниях осуществлялась за счёт средств министерства образования и науки Амурской области). </a:t>
            </a:r>
          </a:p>
          <a:p>
            <a:pPr algn="ctr"/>
            <a:r>
              <a:rPr lang="ru-RU" sz="1500" dirty="0"/>
              <a:t>Помимо вышеперечисленного молодёжь и волонтёры Зейского района принимают активное участие в оказании помощи семьям мобилизованных граждан, а также пожилым и одиноким пенсионерам, организуют пункты сбора </a:t>
            </a:r>
            <a:endParaRPr lang="ru-RU" sz="1500" dirty="0" smtClean="0"/>
          </a:p>
          <a:p>
            <a:pPr algn="ctr"/>
            <a:r>
              <a:rPr lang="ru-RU" sz="1500" dirty="0" smtClean="0"/>
              <a:t>гуманитарной </a:t>
            </a:r>
            <a:r>
              <a:rPr lang="ru-RU" sz="1500" dirty="0"/>
              <a:t>помощи. </a:t>
            </a:r>
          </a:p>
        </p:txBody>
      </p:sp>
      <p:pic>
        <p:nvPicPr>
          <p:cNvPr id="3" name="Рисунок 2" descr="C:\Users\Admin\Downloads\WhatsApp Image 2023-01-30 at 15.25.5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3501319" cy="262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ownloads\WhatsApp Image 2023-01-30 at 15.25.4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2637279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4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88640"/>
            <a:ext cx="6264696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Акции, флешмобы, награждения</a:t>
            </a:r>
            <a:endParaRPr lang="ru-RU" sz="2000" b="1" dirty="0">
              <a:ln w="3175"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5" name="Рисунок 4" descr="C:\Users\Admin\Desktop\ПОЛУГОДОВОЙ ОТЧЁТ В АОДНТ (фото)\IMG_20220611_1124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48" y="692696"/>
            <a:ext cx="2592288" cy="1797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Admin\Desktop\ПОЛУГОДОВОЙ ОТЧЁТ В АОДНТ (фото)\IMG_20220509_142016_edit_4374644717449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40" y="588750"/>
            <a:ext cx="2673221" cy="1797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Admin\Desktop\ПОЛУГОДОВОЙ ОТЧЁТ В АОДНТ (фото)\IMG_20220624_1610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89791"/>
            <a:ext cx="2952328" cy="180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\\Kalacheva\Общая\01 Сергеева С.Н\Доклад для Г.А.Рахмановой\ДЛЯ ПРЕЗЕНТАЦИИ\ФОТОГРАФИИ ДЛЯ ОТЧЁТА ГЛАВЫ (молодёжная политика)\Акции ко Дню пожилого человек, ко Дню учителя\IMG-20221005-WA009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52" y="4414765"/>
            <a:ext cx="1728192" cy="230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\\Kalacheva\Общая\01 Сергеева С.Н\Доклад для Г.А.Рахмановой\ДЛЯ ПРЕЗЕНТАЦИИ\ФОТОГРАФИИ ДЛЯ ОТЧЁТА ГЛАВЫ (молодёжная политика)\Акции ко Дню пожилого человек, ко Дню учителя\IMG-20221005-WA010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84" y="4414765"/>
            <a:ext cx="1748566" cy="230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\\Kalacheva\Общая\01 Сергеева С.Н\Доклад для Г.А.Рахмановой\ДЛЯ ПРЕЗЕНТАЦИИ\ФОТОГРАФИИ ДЛЯ ОТЧЁТА ГЛАВЫ (молодёжная политика)\Акция Вам, любимые, ко Дню матери\IMG-20220714-WA005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2490470" cy="186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\\Kalacheva\Общая\01 Сергеева С.Н\Доклад для Г.А.Рахмановой\ДЛЯ ПРЕЗЕНТАЦИИ\ФОТОГРАФИИ ДЛЯ ОТЧЁТА ГЛАВЫ (молодёжная политика)\Акция Вам, любимые, ко Дню матери\IMG-20220306-WA0133_edit_8353556805584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53136"/>
            <a:ext cx="2490470" cy="1932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07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\\Kalacheva\Общая\01 Сергеева С.Н\Доклад для Г.А.Рахмановой\ДЛЯ ПРЕЗЕНТАЦИИ\ФОТОГРАФИИ ДЛЯ ОТЧЁТА ГЛАВЫ (молодёжная политика)\Акция Спасибо за заботу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750820" cy="244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\\Kalacheva\Общая\01 Сергеева С.Н\Доклад для Г.А.Рахмановой\ДЛЯ ПРЕЗЕНТАЦИИ\ФОТОГРАФИИ ДЛЯ ОТЧЁТА ГЛАВЫ (молодёжная политика)\Гуманитарная помощь\IMG-20220929-WA00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35" y="116632"/>
            <a:ext cx="2797810" cy="209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\\Kalacheva\Общая\01 Сергеева С.Н\Доклад для Г.А.Рахмановой\ДЛЯ ПРЕЗЕНТАЦИИ\ФОТОГРАФИИ ДЛЯ ОТЧЁТА ГЛАВЫ (молодёжная политика)\Патриотические акции\IMG_20220610_1622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24944"/>
            <a:ext cx="2952328" cy="231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\\Kalacheva\Общая\01 Сергеева С.Н\Доклад для Г.А.Рахмановой\ДЛЯ ПРЕЗЕНТАЦИИ\ФОТОГРАФИИ ДЛЯ ОТЧЁТА ГЛАВЫ (молодёжная политика)\Патриотические акции\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455" y="4399524"/>
            <a:ext cx="3031490" cy="227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\\Kalacheva\Общая\01 Сергеева С.Н\Доклад для Г.А.Рахмановой\ДЛЯ ПРЕЗЕНТАЦИИ\ФОТОГРАФИИ ДЛЯ ОТЧЁТА ГЛАВЫ (молодёжная политика)\Патриотические акции\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430" y="2299773"/>
            <a:ext cx="2877820" cy="20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\\Kalacheva\Общая\01 Сергеева С.Н\Доклад для Г.А.Рахмановой\ДЛЯ ПРЕЗЕНТАЦИИ\ФОТОГРАФИИ ДЛЯ ОТЧЁТА ГЛАВЫ (молодёжная политика)\Патриотические акции\IMG-20220508-WA0089_edit_400980588407609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0"/>
            <a:ext cx="2143760" cy="4267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03955"/>
            <a:ext cx="6264696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Субботники </a:t>
            </a:r>
            <a:endParaRPr lang="ru-RU" sz="2000" b="1" dirty="0">
              <a:ln w="3175"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</p:txBody>
      </p:sp>
      <p:pic>
        <p:nvPicPr>
          <p:cNvPr id="5" name="Рисунок 4" descr="\\Kalacheva\Общая\01 Сергеева С.Н\Доклад для Г.А.Рахмановой\ДЛЯ ПРЕЗЕНТАЦИИ\ФОТОГРАФИИ ДЛЯ ОТЧЁТА ГЛАВЫ (молодёжная политика)\Патриотические субботники\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808134" cy="20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\\Kalacheva\Общая\01 Сергеева С.Н\Доклад для Г.А.Рахмановой\ДЛЯ ПРЕЗЕНТАЦИИ\ФОТОГРАФИИ ДЛЯ ОТЧЁТА ГЛАВЫ (молодёжная политика)\Патриотические субботники\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4" y="692696"/>
            <a:ext cx="2681063" cy="202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\\Kalacheva\Общая\01 Сергеева С.Н\Доклад для Г.А.Рахмановой\ДЛЯ ПРЕЗЕНТАЦИИ\ФОТОГРАФИИ ДЛЯ ОТЧЁТА ГЛАВЫ (молодёжная политика)\Патриотические субботники\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266429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\\Kalacheva\Общая\01 Сергеева С.Н\Доклад для Г.А.Рахмановой\ДЛЯ ПРЕЗЕНТАЦИИ\ФОТОГРАФИИ ДЛЯ ОТЧЁТА ГЛАВЫ (молодёжная политика)\Патриотические субботники\IMG_20220430_145936_edit_12559232982948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5"/>
            <a:ext cx="3018479" cy="228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\\Kalacheva\Общая\01 Сергеева С.Н\Доклад для Г.А.Рахмановой\ДЛЯ ПРЕЗЕНТАЦИИ\ФОТОГРАФИИ ДЛЯ ОТЧЁТА ГЛАВЫ (молодёжная политика)\Патриотические субботники\IMG-20221013-WA007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5"/>
            <a:ext cx="2932787" cy="227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\\Kalacheva\Общая\01 Сергеева С.Н\Доклад для Г.А.Рахмановой\ДЛЯ ПРЕЗЕНТАЦИИ\ФОТОГРАФИИ ДЛЯ ОТЧЁТА ГЛАВЫ (молодёжная политика)\Патриотические субботники\IMG-20221012-WA0045_edit_17296646251292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72" y="3573016"/>
            <a:ext cx="1958516" cy="2804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2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</TotalTime>
  <Words>795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</cp:revision>
  <dcterms:created xsi:type="dcterms:W3CDTF">2023-04-12T03:23:33Z</dcterms:created>
  <dcterms:modified xsi:type="dcterms:W3CDTF">2023-04-12T04:36:31Z</dcterms:modified>
</cp:coreProperties>
</file>