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D73-0700-4627-A030-38BDFFFF4ED4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06E-AA28-4359-AAF3-7D6F240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7037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5D73-0700-4627-A030-38BDFFFF4ED4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A06E-AA28-4359-AAF3-7D6F240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1606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15D73-0700-4627-A030-38BDFFFF4ED4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A06E-AA28-4359-AAF3-7D6F2401F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5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1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6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3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1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0</Paragraphs>
  <Slides>9</Slides>
  <Notes>0</Notes>
  <TotalTime>12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3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Admin</cp:lastModifiedBy>
  <cp:revision>2</cp:revision>
  <dcterms:created xsi:type="dcterms:W3CDTF">2026-04-23T06:35:00Z</dcterms:created>
  <dcterms:modified xsi:type="dcterms:W3CDTF">2026-04-26T19:25:44Z</dcterms:modified>
</cp:coreProperties>
</file>