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01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97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8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4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5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53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7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00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6EA68-4CFC-436B-AA4F-19B9216FCAE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2AB36-A7F4-4D4E-AA4A-904F7858F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3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781" t="21346" r="33649" b="18235"/>
          <a:stretch/>
        </p:blipFill>
        <p:spPr>
          <a:xfrm>
            <a:off x="2946401" y="175491"/>
            <a:ext cx="8839200" cy="59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145" y="1607127"/>
            <a:ext cx="1847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Вручение игровых свитеров 2021г.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2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44" t="18493" r="23739" b="17045"/>
          <a:stretch/>
        </p:blipFill>
        <p:spPr>
          <a:xfrm>
            <a:off x="2382981" y="803565"/>
            <a:ext cx="9292521" cy="4839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2" y="1671782"/>
            <a:ext cx="1902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Наставление тренера перед игрой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8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19" t="20838" r="31080" b="17546"/>
          <a:stretch/>
        </p:blipFill>
        <p:spPr>
          <a:xfrm>
            <a:off x="3186545" y="1016001"/>
            <a:ext cx="8183420" cy="4719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2" y="1671782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Награждение участников турнира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1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670" t="17802" r="26627" b="17740"/>
          <a:stretch/>
        </p:blipFill>
        <p:spPr>
          <a:xfrm>
            <a:off x="3112654" y="1025237"/>
            <a:ext cx="8285018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82" y="167178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Ожидание тренировки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7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890" t="16571" r="27510" b="19241"/>
          <a:stretch/>
        </p:blipFill>
        <p:spPr>
          <a:xfrm>
            <a:off x="2789382" y="957208"/>
            <a:ext cx="8331200" cy="4805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291" y="1727201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Моменты игры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1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373" t="13888" r="24983" b="16727"/>
          <a:stretch/>
        </p:blipFill>
        <p:spPr>
          <a:xfrm>
            <a:off x="2613891" y="652160"/>
            <a:ext cx="8506691" cy="4908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291" y="1727201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В раздевалке перед турниром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4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466" t="25668" r="33236" b="18081"/>
          <a:stretch/>
        </p:blipFill>
        <p:spPr>
          <a:xfrm>
            <a:off x="2930039" y="1117600"/>
            <a:ext cx="8329090" cy="4765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291" y="1727201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Старшая возрастная группа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7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49" t="16540" r="29362" b="15962"/>
          <a:stretch/>
        </p:blipFill>
        <p:spPr>
          <a:xfrm>
            <a:off x="3057236" y="492229"/>
            <a:ext cx="8386619" cy="5677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291" y="1727201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Поддержка болельщиков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9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854" t="25097" r="26014" b="23769"/>
          <a:stretch/>
        </p:blipFill>
        <p:spPr>
          <a:xfrm>
            <a:off x="2426029" y="1200727"/>
            <a:ext cx="9271491" cy="4362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429" y="1828801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Наши победители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53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enis24t@mail.ru</dc:creator>
  <cp:lastModifiedBy>enis24t@mail.ru</cp:lastModifiedBy>
  <cp:revision>4</cp:revision>
  <dcterms:created xsi:type="dcterms:W3CDTF">2022-05-16T13:22:03Z</dcterms:created>
  <dcterms:modified xsi:type="dcterms:W3CDTF">2022-05-16T13:44:11Z</dcterms:modified>
</cp:coreProperties>
</file>