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75F47-5857-AF00-090D-D551B488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2AAF92-6FAF-A3FD-96AE-36F112B56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70015-6091-4733-4867-5524A977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3C942-5783-D7DB-20B3-CDA7DD62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63DD5-7A51-8CCB-B622-C2755482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678BF-429C-E4DA-EB1E-82B5714A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FF65E0-0F35-30B7-0EDF-2F07E85B2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B07E4-1DE5-0502-8053-9C64C32C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4E0F0-15B2-107B-30CC-03A8E845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D0200-E5BC-B6E3-6405-A98B4B98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0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F3A4AC-D76C-3030-A83D-584F1A9A1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A41DCC-1932-9714-8FFC-6B216813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961DE-1CF7-15DB-4F85-22A032D8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9BFF5-0F44-99D2-4D2C-638E4583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8E801-6F18-FE49-439F-AD8CE6D3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2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2227-0535-14E9-0C56-E824412C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53A07-F6FE-E355-C3E3-54A0599A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61915-C9FA-B035-9003-B58055FE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CC90-205B-3D26-4E09-ED4E810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BD177-E303-70EB-7DB8-EA3517C2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E2304-A408-D4B0-D981-64388484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B0232-8A3B-1F52-2AEC-E9EC8209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C2352-8769-F8A1-04B4-154B9DE7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538783-801B-0F40-4F2B-99FE0138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EE190D-C17E-0E39-867D-7905EE4C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F893C-55CF-4E69-5897-EEB554E6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AAD8A-F779-3171-7449-D36E62D97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3DD00-ED24-FD9E-A467-A306E4B5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AAB1C6-50D7-467A-7021-C58A4B56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3494CE-7230-E4AB-AF0A-B6254B11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94620-57E8-30C9-0D20-4D761E13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A780E-5DA9-721A-1DBD-F2C6745D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018EA-DF23-3904-7839-B30FF8330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F46D1-191E-D25B-8C2D-20D41B12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CF2FFB-AAB9-5855-8C4C-37CCE0F82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3FA1CE-D2C9-2906-51AE-57995C44C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318040-B1D1-A14B-1BB3-871D525B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4F01A0-8321-DD1A-6E43-092938C9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DF9E7A-CAAB-7135-965F-D992112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1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A30E4-4AB9-7F88-F9BF-272A960E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CF1364-920B-52A2-7AC9-6E96DAF3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F6E693-03CA-D84C-86C5-3202E4D2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44582A-707E-1A99-52A1-0E3BACF8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B8679A-91F3-EF0D-E4FC-A41D3ACB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57AAAE-BB3E-CA3F-332D-5C769077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F2D3CF-C94A-8AD7-54C8-E3C91A65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BBA3C-558B-EA2F-1609-CDF29A7A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B7E0D-DBB9-E131-3860-24E1B755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7CD25-FEED-A6B6-377B-6132595BF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09CC4-C967-6860-C5C6-841A60A5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B819A-20C3-CFD0-5C47-CCFB1638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39B5D-5662-1A1D-E860-4119F265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00BAA-C120-FA48-0615-6BE7D903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DA88E6-EB8E-D1BA-F835-1817C04D5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76707C-72D5-C982-2AFE-9A189D60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AD4B1-19F0-5DEB-820E-3477D477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8245E-C578-290E-5EAB-2582D1FF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DB72D-B9A5-EA9B-26A8-5B8CBCF8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6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3634E-13A1-0D0A-F8CB-5ADDD195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5CC28-A73C-7A5C-5867-2568C1330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78240-38D6-9EEE-4B75-FC02614B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3B44D-05E4-4C47-912E-2DFF4C036E6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A0D9E-2C45-9506-4595-70DAF28B2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2479A-8A06-2E61-304A-E5ED2687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79494-E30C-7C42-AFB4-BBF8AB3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95CE5A-2163-5E7A-C37A-3AC46AD4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091" y="1212272"/>
            <a:ext cx="6462156" cy="3933702"/>
          </a:xfrm>
        </p:spPr>
        <p:txBody>
          <a:bodyPr/>
          <a:lstStyle/>
          <a:p>
            <a:r>
              <a:rPr lang="en-US" b="1" dirty="0"/>
              <a:t>Благотворительный фонд помощи нуждающимся “Люблю и благодарю”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693576-6C1F-F17F-2CA4-397E907A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4" y="2090551"/>
            <a:ext cx="11181036" cy="4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32EE6A-F200-1DDE-F311-2EA59E71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1" y="506969"/>
            <a:ext cx="5102174" cy="6351031"/>
          </a:xfrm>
        </p:spPr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Благотворительный фонд "Люблю и благодарю" - это организация, которая </a:t>
            </a:r>
            <a:r>
              <a:rPr lang="en-US" b="0" i="0" dirty="0">
                <a:solidFill>
                  <a:srgbClr val="212529"/>
                </a:solidFill>
                <a:effectLst/>
                <a:latin typeface="EuclidCircularB"/>
              </a:rPr>
              <a:t>работает 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с 2016 года в городе Екатеринбург. При взаимодействии с районными КЦСОН города, оказывает комплексную поддержку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малозащищенным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категориям граждан, в числе которых: малоимущие пенсионеры, малообеспеченные семьи с детьми и граждане , оказавшиеся в трудной жизненной ситуации.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BEF8E-6117-8535-3C67-8CF33C98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75" y="595965"/>
            <a:ext cx="661591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4EB8D-D9E4-30E8-0DAA-941708FF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74765" y="143235"/>
            <a:ext cx="11514612" cy="1973242"/>
          </a:xfrm>
        </p:spPr>
        <p:txBody>
          <a:bodyPr/>
          <a:lstStyle/>
          <a:p>
            <a:r>
              <a:rPr lang="en-US" dirty="0"/>
              <a:t>Фонд реализует несколько благотворительных программ: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D4F08-0FA0-1202-796E-D2067849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8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0" i="0" dirty="0">
              <a:solidFill>
                <a:srgbClr val="212529"/>
              </a:solidFill>
              <a:effectLst/>
              <a:latin typeface="EuclidCircularB"/>
            </a:endParaRP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1) Кухня добрых блюд. Производственный цех, где ежедневно готовятся более 600 комплексных обедов.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2) Мобильные пункты выдачи бесплатных обедов в нескольких районах города.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3) Программа оказания адресной помощи нуждающимся - это юридическое консультирование и сопровождение, гуманитарная помощь, онлайн сопровождение в интернет сервисах (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ГосУслуги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, МФЦ, ПФР, запись ко врачу 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пр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), консультирование по доступным мерам государственной и негосударственной поддержки, добровольческая помощь и иная адресная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поддержк</a:t>
            </a:r>
            <a:endParaRPr lang="ru-RU" b="0" i="0" dirty="0">
              <a:solidFill>
                <a:srgbClr val="212529"/>
              </a:solidFill>
              <a:effectLst/>
              <a:latin typeface="EuclidCircularB"/>
            </a:endParaRPr>
          </a:p>
        </p:txBody>
      </p:sp>
    </p:spTree>
    <p:extLst>
      <p:ext uri="{BB962C8B-B14F-4D97-AF65-F5344CB8AC3E}">
        <p14:creationId xmlns:p14="http://schemas.microsoft.com/office/powerpoint/2010/main" val="29702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BD411-EA23-56A0-738F-05235CF0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5205"/>
            <a:ext cx="10515600" cy="1325563"/>
          </a:xfrm>
        </p:spPr>
        <p:txBody>
          <a:bodyPr/>
          <a:lstStyle/>
          <a:p>
            <a:r>
              <a:rPr lang="en-US" dirty="0"/>
              <a:t>Кухня добрых блюд: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F1A1B-0CD1-196B-C997-9CAB16CF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6" y="2360768"/>
            <a:ext cx="4236522" cy="4351338"/>
          </a:xfrm>
        </p:spPr>
        <p:txBody>
          <a:bodyPr/>
          <a:lstStyle/>
          <a:p>
            <a:r>
              <a:rPr lang="en-US" dirty="0"/>
              <a:t>В социальном проекте фонда “кухня добрых блюд” волонтёры оказывают существенную помощь в упаковке и фасофке комплексных обедов.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5C2A4-0C65-3DF7-FDC3-EED314C6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4" y="452961"/>
            <a:ext cx="6834041" cy="59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1A00E-C90D-1E36-D37C-43757165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2" y="439346"/>
            <a:ext cx="6757060" cy="1564615"/>
          </a:xfrm>
        </p:spPr>
        <p:txBody>
          <a:bodyPr/>
          <a:lstStyle/>
          <a:p>
            <a:r>
              <a:rPr lang="en-US" dirty="0"/>
              <a:t>Мобильный пункт заботы: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88566-38DB-BC79-8FFF-17359C0A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04" y="2221469"/>
            <a:ext cx="4641768" cy="4351338"/>
          </a:xfrm>
        </p:spPr>
        <p:txBody>
          <a:bodyPr/>
          <a:lstStyle/>
          <a:p>
            <a:r>
              <a:rPr lang="en-US" dirty="0"/>
              <a:t>В этом социальном проекте волонтёры совместно с водителями фонда посещают точки раздачи в различных районах города, где оказывают помощь в раздаче комплексных обедов. Ежедневно более 600 порций.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B368A-5CC0-41FF-8392-5973E6433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8" y="347883"/>
            <a:ext cx="5221223" cy="62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6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E3E62-807F-6358-99F4-371E1A29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9" y="365125"/>
            <a:ext cx="4842284" cy="1873869"/>
          </a:xfrm>
        </p:spPr>
        <p:txBody>
          <a:bodyPr>
            <a:normAutofit fontScale="90000"/>
          </a:bodyPr>
          <a:lstStyle/>
          <a:p>
            <a:r>
              <a:rPr lang="en-US" dirty="0"/>
              <a:t>Программа адресной помощи нуждающимся: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22BD6-5096-102D-D2B4-29D62CBB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9" y="2685822"/>
            <a:ext cx="4617027" cy="4351338"/>
          </a:xfrm>
        </p:spPr>
        <p:txBody>
          <a:bodyPr/>
          <a:lstStyle/>
          <a:p>
            <a:r>
              <a:rPr lang="en-US" dirty="0"/>
              <a:t>В рамках этой программы волонтёры фонда доставляют обеды и гуманитарную помощь маломобильным гражданам.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FE4EC-AC8E-EF1D-E561-79DC6C71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3" y="365125"/>
            <a:ext cx="6826333" cy="58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2021-D384-6D49-B0C4-5410D06D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27" y="693964"/>
            <a:ext cx="5136573" cy="1576985"/>
          </a:xfrm>
        </p:spPr>
        <p:txBody>
          <a:bodyPr/>
          <a:lstStyle/>
          <a:p>
            <a:r>
              <a:rPr lang="en-US" dirty="0"/>
              <a:t>Консультационный центр: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BFC79-7560-519F-D506-B6C5F063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006" y="2641496"/>
            <a:ext cx="4357255" cy="4351338"/>
          </a:xfrm>
        </p:spPr>
        <p:txBody>
          <a:bodyPr/>
          <a:lstStyle/>
          <a:p>
            <a:r>
              <a:rPr lang="en-US" dirty="0"/>
              <a:t>В консультационном центре фонда волонтёр оказывает профессиональную юридическую консультацию нуждающихся граждан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0F13D-A9F9-3548-6A9C-E500BE43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5" y="420584"/>
            <a:ext cx="4628079" cy="61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0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Фонд реализует несколько благотворительных программ:</vt:lpstr>
      <vt:lpstr>Кухня добрых блюд:</vt:lpstr>
      <vt:lpstr>Мобильный пункт заботы:</vt:lpstr>
      <vt:lpstr>Программа адресной помощи нуждающимся:</vt:lpstr>
      <vt:lpstr>Консультационный центр: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oleg.kuzmenko1987@yandex.ru</dc:creator>
  <cp:lastModifiedBy>oleg.kuzmenko1987@yandex.ru</cp:lastModifiedBy>
  <cp:revision>3</cp:revision>
  <dcterms:created xsi:type="dcterms:W3CDTF">2024-03-11T11:46:19Z</dcterms:created>
  <dcterms:modified xsi:type="dcterms:W3CDTF">2024-03-11T12:34:39Z</dcterms:modified>
</cp:coreProperties>
</file>