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форум\презентация Вика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форум\презентация Вик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форум\презентация Вика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EoPjHZ6MFX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2" y="1089796"/>
            <a:ext cx="3949530" cy="52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KaQ9Gt3Zu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4" y="2863736"/>
            <a:ext cx="4656133" cy="34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784" y="1540005"/>
            <a:ext cx="474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«Очистим наши улицы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DJ5Plv5ysO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3073"/>
            <a:ext cx="5040560" cy="33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JOqCIZ70K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" y="3351234"/>
            <a:ext cx="5133524" cy="34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600" y="1484414"/>
            <a:ext cx="359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«Новый Год в каждый дом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!».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sjcW8SApBpU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47909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g_vGwZvlE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2048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365104"/>
            <a:ext cx="471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Волонтерский штаб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Мясниковского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Празднике Лебеды.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vog76wzBm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5112568" cy="38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xTZnRf2jr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2" y="1844824"/>
            <a:ext cx="3674839" cy="491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7616" y="4946163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волонтеров штаба в патриотических акциях.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2023-02-06T08:53:28Z</dcterms:created>
  <dcterms:modified xsi:type="dcterms:W3CDTF">2023-02-07T06:55:16Z</dcterms:modified>
</cp:coreProperties>
</file>