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85" r:id="rId2"/>
    <p:sldId id="286" r:id="rId3"/>
    <p:sldId id="287" r:id="rId4"/>
    <p:sldId id="277" r:id="rId5"/>
    <p:sldId id="278" r:id="rId6"/>
    <p:sldId id="279" r:id="rId7"/>
    <p:sldId id="280" r:id="rId8"/>
    <p:sldId id="281" r:id="rId9"/>
    <p:sldId id="284" r:id="rId10"/>
  </p:sldIdLst>
  <p:sldSz cx="12192000" cy="6858000"/>
  <p:notesSz cx="99250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326E2-96D1-4116-B646-0070AD81EB5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E323E-DEFB-4693-8D4D-9581BB8AB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96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AD0-A209-4644-8D6E-56B58E13ACB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70B-5D8C-48F7-A1AA-3570E24E2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1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AD0-A209-4644-8D6E-56B58E13ACB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70B-5D8C-48F7-A1AA-3570E24E2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5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AD0-A209-4644-8D6E-56B58E13ACB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70B-5D8C-48F7-A1AA-3570E24E2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0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AD0-A209-4644-8D6E-56B58E13ACB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70B-5D8C-48F7-A1AA-3570E24E2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9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AD0-A209-4644-8D6E-56B58E13ACB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70B-5D8C-48F7-A1AA-3570E24E2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8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AD0-A209-4644-8D6E-56B58E13ACB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70B-5D8C-48F7-A1AA-3570E24E2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7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AD0-A209-4644-8D6E-56B58E13ACB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70B-5D8C-48F7-A1AA-3570E24E2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9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AD0-A209-4644-8D6E-56B58E13ACB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70B-5D8C-48F7-A1AA-3570E24E2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3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AD0-A209-4644-8D6E-56B58E13ACB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70B-5D8C-48F7-A1AA-3570E24E2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69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AD0-A209-4644-8D6E-56B58E13ACB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70B-5D8C-48F7-A1AA-3570E24E2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AD0-A209-4644-8D6E-56B58E13ACB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C70B-5D8C-48F7-A1AA-3570E24E2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3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9DAD0-A209-4644-8D6E-56B58E13ACB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C70B-5D8C-48F7-A1AA-3570E24E2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60576" y="348031"/>
            <a:ext cx="11297540" cy="1325563"/>
          </a:xfrm>
        </p:spPr>
        <p:txBody>
          <a:bodyPr>
            <a:normAutofit fontScale="90000"/>
          </a:bodyPr>
          <a:lstStyle/>
          <a:p>
            <a:pPr algn="ctr" fontAlgn="b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команда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впередсмотрящие»</a:t>
            </a:r>
            <a:r>
              <a:rPr lang="ru-RU" sz="3200" dirty="0"/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Дворца пионеров и школьников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 Республика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21294" y="2048620"/>
            <a:ext cx="10178041" cy="616678"/>
          </a:xfrm>
        </p:spPr>
        <p:txBody>
          <a:bodyPr>
            <a:normAutofit/>
          </a:bodyPr>
          <a:lstStyle/>
          <a:p>
            <a:pPr marL="0" indent="0" fontAlgn="b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«РВС», спросите вы?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002" y="2048620"/>
            <a:ext cx="3016666" cy="43159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3" t="29928" r="12384"/>
          <a:stretch/>
        </p:blipFill>
        <p:spPr>
          <a:xfrm>
            <a:off x="324739" y="3212508"/>
            <a:ext cx="3050849" cy="2901297"/>
          </a:xfrm>
          <a:prstGeom prst="rect">
            <a:avLst/>
          </a:prstGeom>
        </p:spPr>
      </p:pic>
      <p:sp>
        <p:nvSpPr>
          <p:cNvPr id="12" name="Объект 8"/>
          <p:cNvSpPr txBox="1">
            <a:spLocks/>
          </p:cNvSpPr>
          <p:nvPr/>
        </p:nvSpPr>
        <p:spPr>
          <a:xfrm>
            <a:off x="3577417" y="3014039"/>
            <a:ext cx="6537532" cy="3843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наш любимый Дворец пионеров носит имя Аркадия Гайдара. </a:t>
            </a:r>
          </a:p>
          <a:p>
            <a:pPr marL="0" indent="0" fontAlgn="b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наши дела мы делаем по заветам великого детского писателя, а одно из его произведений так и называется «Р.В.С.».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50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837" y="2782754"/>
            <a:ext cx="10515600" cy="2575459"/>
          </a:xfrm>
        </p:spPr>
        <p:txBody>
          <a:bodyPr/>
          <a:lstStyle/>
          <a:p>
            <a:r>
              <a:rPr lang="ru-RU" dirty="0" smtClean="0"/>
              <a:t>Команда Волонтеров Победы </a:t>
            </a:r>
            <a:r>
              <a:rPr lang="ru-RU" dirty="0"/>
              <a:t>Д</a:t>
            </a:r>
            <a:r>
              <a:rPr lang="ru-RU" dirty="0" smtClean="0"/>
              <a:t>ворца пионеров</a:t>
            </a:r>
          </a:p>
          <a:p>
            <a:r>
              <a:rPr lang="ru-RU" dirty="0" smtClean="0"/>
              <a:t>Волонтерская команда «Миротворцы» </a:t>
            </a:r>
            <a:r>
              <a:rPr lang="ru-RU" dirty="0"/>
              <a:t>Д</a:t>
            </a:r>
            <a:r>
              <a:rPr lang="ru-RU" dirty="0" smtClean="0"/>
              <a:t>ворца пионеров</a:t>
            </a:r>
          </a:p>
          <a:p>
            <a:r>
              <a:rPr lang="ru-RU" dirty="0" smtClean="0"/>
              <a:t>Волонтерская команда «Энергия» </a:t>
            </a:r>
            <a:r>
              <a:rPr lang="ru-RU" dirty="0"/>
              <a:t>Д</a:t>
            </a:r>
            <a:r>
              <a:rPr lang="ru-RU" dirty="0" smtClean="0"/>
              <a:t>ворца пионеров</a:t>
            </a:r>
          </a:p>
          <a:p>
            <a:r>
              <a:rPr lang="ru-RU" dirty="0" smtClean="0"/>
              <a:t>Школьные волонтерские команды образовательных </a:t>
            </a:r>
            <a:r>
              <a:rPr lang="ru-RU" dirty="0"/>
              <a:t>учреждений города Стерлитамак</a:t>
            </a:r>
          </a:p>
          <a:p>
            <a:endParaRPr lang="ru-RU" dirty="0"/>
          </a:p>
        </p:txBody>
      </p:sp>
      <p:sp>
        <p:nvSpPr>
          <p:cNvPr id="4" name="Заголовок 7"/>
          <p:cNvSpPr>
            <a:spLocks noGrp="1"/>
          </p:cNvSpPr>
          <p:nvPr>
            <p:ph type="title"/>
          </p:nvPr>
        </p:nvSpPr>
        <p:spPr>
          <a:xfrm>
            <a:off x="472867" y="835141"/>
            <a:ext cx="11297540" cy="1325563"/>
          </a:xfrm>
        </p:spPr>
        <p:txBody>
          <a:bodyPr>
            <a:normAutofit fontScale="90000"/>
          </a:bodyPr>
          <a:lstStyle/>
          <a:p>
            <a:pPr algn="ctr" fontAlgn="b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команда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впередсмотрящие»</a:t>
            </a:r>
            <a:r>
              <a:rPr lang="ru-RU" sz="3200" dirty="0"/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Дворца пионеров и школьников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 Республика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себя: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2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6" y="922867"/>
            <a:ext cx="4969933" cy="5059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333" y="922867"/>
            <a:ext cx="5200000" cy="5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5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5800" cy="67733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799" y="0"/>
            <a:ext cx="6036733" cy="69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2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7" y="84668"/>
            <a:ext cx="5273150" cy="67103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847" y="84668"/>
            <a:ext cx="5761905" cy="67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4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5467" cy="68492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171" y="0"/>
            <a:ext cx="5742857" cy="6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2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562600" cy="67895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562" y="-1"/>
            <a:ext cx="6602742" cy="67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0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8736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228" y="0"/>
            <a:ext cx="6457173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3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11176000" cy="23876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63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76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Тема Office</vt:lpstr>
      <vt:lpstr>Волонтерская команда  «Ребята впередсмотрящие» Дворца пионеров и школьников  города Стерлитамак Республика Башкортостан</vt:lpstr>
      <vt:lpstr>Волонтерская команда  «Ребята впередсмотрящие» Дворца пионеров и школьников  города Стерлитамак Республика Башкортостан включает в себя: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13</cp:revision>
  <cp:lastPrinted>2022-02-22T12:06:40Z</cp:lastPrinted>
  <dcterms:created xsi:type="dcterms:W3CDTF">2022-02-22T09:36:01Z</dcterms:created>
  <dcterms:modified xsi:type="dcterms:W3CDTF">2023-01-11T12:06:24Z</dcterms:modified>
</cp:coreProperties>
</file>