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14" r:id="rId2"/>
    <p:sldId id="325" r:id="rId3"/>
    <p:sldId id="330" r:id="rId4"/>
    <p:sldId id="331" r:id="rId5"/>
    <p:sldId id="333" r:id="rId6"/>
    <p:sldId id="332" r:id="rId7"/>
    <p:sldId id="320" r:id="rId8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CB"/>
    <a:srgbClr val="FADBCE"/>
    <a:srgbClr val="EFF5FB"/>
    <a:srgbClr val="F1642B"/>
    <a:srgbClr val="1F97D5"/>
    <a:srgbClr val="FEFEFE"/>
    <a:srgbClr val="1950A0"/>
    <a:srgbClr val="80C535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3" autoAdjust="0"/>
    <p:restoredTop sz="94660"/>
  </p:normalViewPr>
  <p:slideViewPr>
    <p:cSldViewPr snapToGrid="0">
      <p:cViewPr varScale="1">
        <p:scale>
          <a:sx n="39" d="100"/>
          <a:sy n="39" d="100"/>
        </p:scale>
        <p:origin x="86" y="8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2926A-2740-4BD5-A997-71EF391B7931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29B39-F3BD-4EEB-BB43-8B4C31AD3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68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C0F2D-332A-4448-AC3C-173690ABD7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20A2-649B-004F-8BA6-12E4953E4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6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6079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2683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8896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2584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608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11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8869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83195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895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82078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889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1CBAB-26C8-4C2E-97B3-DCC2CE40D19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jpeg"/><Relationship Id="rId7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jpe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C:\Users\Pheniks\Documents\0_КЦО\Герб\КЦО\fwd\2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87861" y="184981"/>
            <a:ext cx="1278782" cy="12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7150" y="6141374"/>
            <a:ext cx="3095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20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-2025 </a:t>
            </a:r>
            <a:r>
              <a:rPr lang="ru-RU" sz="20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  <a:endParaRPr lang="ru-RU" sz="2000" b="1" dirty="0">
              <a:solidFill>
                <a:srgbClr val="1F97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1583" y="1622584"/>
            <a:ext cx="96265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Волонтерские акции в госпитальной школе</a:t>
            </a:r>
          </a:p>
          <a:p>
            <a:pPr algn="ctr"/>
            <a:r>
              <a:rPr lang="ru-RU" sz="44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ДККБ им. А.К. Пиотровича</a:t>
            </a:r>
          </a:p>
          <a:p>
            <a:pPr algn="ctr"/>
            <a:r>
              <a:rPr lang="ru-RU" sz="4400" b="1" dirty="0" smtClean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Хабаровска </a:t>
            </a:r>
            <a:endParaRPr lang="ru-RU" sz="4400" b="1" dirty="0">
              <a:solidFill>
                <a:srgbClr val="1F97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2" y="3081403"/>
            <a:ext cx="3696884" cy="337648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9803966" y="184981"/>
            <a:ext cx="2183783" cy="1050399"/>
            <a:chOff x="9803966" y="0"/>
            <a:chExt cx="2183783" cy="105039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052" y="125403"/>
            <a:ext cx="1550243" cy="13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2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0" y="826595"/>
            <a:ext cx="7991061" cy="1099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\\share\Share\Обмен информации между отделами\Центр инновационного развития\УчимЗнаем\логотип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20" y="75611"/>
            <a:ext cx="1766201" cy="8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407722" y="1445060"/>
            <a:ext cx="11390460" cy="1631216"/>
          </a:xfrm>
          <a:prstGeom prst="rect">
            <a:avLst/>
          </a:prstGeom>
          <a:gradFill flip="none" rotWithShape="1">
            <a:gsLst>
              <a:gs pos="0">
                <a:srgbClr val="EFF5FB"/>
              </a:gs>
              <a:gs pos="44000">
                <a:srgbClr val="FADBCE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У </a:t>
            </a:r>
            <a:r>
              <a:rPr lang="ru-RU" sz="2000" dirty="0"/>
              <a:t>нас Дальневосточников есть замечательный праздник -День тигра, который отмечается в последнее воскресенье сентября с 2000 года — это традиция привлекает внимание общественности к проблеме сохранения дикой природы, в том числе популяции амурского тигра. Рассказать об этой традиции нашим ребятам пришли волонтеры Краевого центра образования Серова Полина и Ратова Лиза. И не просто рассказали, а ещё и порисовали вместе с детьми и их мамами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722" y="118709"/>
            <a:ext cx="36039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164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Тигра</a:t>
            </a:r>
            <a:endParaRPr lang="ru-RU" sz="4800" dirty="0">
              <a:solidFill>
                <a:srgbClr val="F1642B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803966" y="0"/>
            <a:ext cx="2183783" cy="1050399"/>
            <a:chOff x="9803966" y="0"/>
            <a:chExt cx="2183783" cy="10503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654742" y="3226404"/>
            <a:ext cx="4213168" cy="34115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01" y="3184441"/>
            <a:ext cx="3303767" cy="34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83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0" y="826595"/>
            <a:ext cx="7991061" cy="1099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\\share\Share\Обмен информации между отделами\Центр инновационного развития\УчимЗнаем\логотип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20" y="75611"/>
            <a:ext cx="1766201" cy="8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272657" y="5006629"/>
            <a:ext cx="4865917" cy="1631216"/>
          </a:xfrm>
          <a:prstGeom prst="rect">
            <a:avLst/>
          </a:prstGeom>
          <a:gradFill>
            <a:gsLst>
              <a:gs pos="0">
                <a:srgbClr val="EFF5FB"/>
              </a:gs>
              <a:gs pos="4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С </a:t>
            </a:r>
            <a:r>
              <a:rPr lang="ru-RU" sz="2000" dirty="0"/>
              <a:t>годами став взрослей и в чувствах строже,</a:t>
            </a:r>
          </a:p>
          <a:p>
            <a:r>
              <a:rPr lang="ru-RU" sz="2000" dirty="0"/>
              <a:t>Вдруг сердцем начинаешь понимать,</a:t>
            </a:r>
          </a:p>
          <a:p>
            <a:r>
              <a:rPr lang="ru-RU" sz="2000" dirty="0"/>
              <a:t>Нет человека ближе и дороже,</a:t>
            </a:r>
          </a:p>
          <a:p>
            <a:r>
              <a:rPr lang="ru-RU" sz="2000" dirty="0"/>
              <a:t>Чем женщина, которой имя – мать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518" y="-54967"/>
            <a:ext cx="3743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День Матери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803966" y="0"/>
            <a:ext cx="2183783" cy="1050399"/>
            <a:chOff x="9803966" y="0"/>
            <a:chExt cx="2183783" cy="10503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51314" y="1378112"/>
            <a:ext cx="6629606" cy="2031325"/>
          </a:xfrm>
          <a:prstGeom prst="rect">
            <a:avLst/>
          </a:prstGeom>
          <a:gradFill>
            <a:gsLst>
              <a:gs pos="0">
                <a:srgbClr val="EFF5FB"/>
              </a:gs>
              <a:gs pos="4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последнее воскресенье ноября в России отмечают особый праздник - День матери. </a:t>
            </a:r>
          </a:p>
          <a:p>
            <a:r>
              <a:rPr lang="ru-RU" dirty="0"/>
              <a:t>В преддверии праздника, волонтеры краевого центра образования учащиеся 11 класса Серова Полина и </a:t>
            </a:r>
            <a:r>
              <a:rPr lang="ru-RU" dirty="0" err="1"/>
              <a:t>Закарян</a:t>
            </a:r>
            <a:r>
              <a:rPr lang="ru-RU" dirty="0"/>
              <a:t> Ева, провели праздничное мероприятие для мам, чьи дети находятся на лечении. И конечно же были вручены подарки, замечательные пряники, кстати сделаны своими </a:t>
            </a:r>
            <a:r>
              <a:rPr lang="ru-RU" dirty="0" err="1" smtClean="0"/>
              <a:t>рукамИ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134" y="3755846"/>
            <a:ext cx="3393700" cy="28641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44" y="3755845"/>
            <a:ext cx="3259150" cy="28641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1" y="969418"/>
            <a:ext cx="4745736" cy="39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53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0" y="826595"/>
            <a:ext cx="7991061" cy="1099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\\share\Share\Обмен информации между отделами\Центр инновационного развития\УчимЗнаем\логотип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20" y="75611"/>
            <a:ext cx="1766201" cy="8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170011" y="1349814"/>
            <a:ext cx="8425739" cy="1938992"/>
          </a:xfrm>
          <a:prstGeom prst="rect">
            <a:avLst/>
          </a:prstGeom>
          <a:gradFill>
            <a:gsLst>
              <a:gs pos="0">
                <a:srgbClr val="EFF5FB"/>
              </a:gs>
              <a:gs pos="4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15 </a:t>
            </a:r>
            <a:r>
              <a:rPr lang="ru-RU" sz="2000" dirty="0"/>
              <a:t>февраля Международный день детей больных раком, символом которого является золотая ленточка</a:t>
            </a:r>
            <a:r>
              <a:rPr lang="ru-RU" sz="2000" dirty="0" smtClean="0"/>
              <a:t>.  </a:t>
            </a:r>
            <a:r>
              <a:rPr lang="ru-RU" sz="2000" dirty="0"/>
              <a:t>Б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ольшая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посвященная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дню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онкобольного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ребёнка прошла в краевом центре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под названием «Перышко тепла». На перьях символической жар-птицы учащиеся писали пожелания, письма больным раком и передали их в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онкоцентр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722" y="118709"/>
            <a:ext cx="6737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10FCB"/>
                </a:solidFill>
              </a:rPr>
              <a:t>Акция "Пёрышко тепла"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9803966" y="0"/>
            <a:ext cx="2183783" cy="1050399"/>
            <a:chOff x="9803966" y="0"/>
            <a:chExt cx="2183783" cy="10503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15" y="3416464"/>
            <a:ext cx="3490911" cy="31894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23" y="4403881"/>
            <a:ext cx="2742769" cy="22020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42" y="3400927"/>
            <a:ext cx="2303746" cy="32049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1779" y="1336895"/>
            <a:ext cx="2599692" cy="29513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91" y="3416464"/>
            <a:ext cx="2088804" cy="32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9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0" y="826595"/>
            <a:ext cx="7991061" cy="1099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\\share\Share\Обмен информации между отделами\Центр инновационного развития\УчимЗнаем\логотип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20" y="75611"/>
            <a:ext cx="1766201" cy="8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267909" y="1625323"/>
            <a:ext cx="9536057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- </a:t>
            </a:r>
            <a:r>
              <a:rPr lang="ru-RU" sz="2000" dirty="0"/>
              <a:t>Дорогой солдат, это письмо пишет Аня из далёкого города Хабаровска, из детского </a:t>
            </a:r>
            <a:r>
              <a:rPr lang="ru-RU" sz="2000" dirty="0" err="1"/>
              <a:t>онко</a:t>
            </a:r>
            <a:r>
              <a:rPr lang="ru-RU" sz="2000" dirty="0"/>
              <a:t>-гематологического отделения больницы, где я прохожу лечение уже второй год. Я очень хочу поддержать всех вас, ведь вы сражаетесь не только за себя, но и за всю нашу Родину….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9081" y="82199"/>
            <a:ext cx="6053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Волонтерская акция </a:t>
            </a:r>
          </a:p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Письмо солдату»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803966" y="0"/>
            <a:ext cx="2183783" cy="1050399"/>
            <a:chOff x="9803966" y="0"/>
            <a:chExt cx="2183783" cy="10503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102" y="2668036"/>
            <a:ext cx="2054972" cy="1977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09" y="3263726"/>
            <a:ext cx="2693952" cy="34009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276" y="3263726"/>
            <a:ext cx="3053690" cy="34009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892" y="3263726"/>
            <a:ext cx="2852352" cy="34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39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V="1">
            <a:off x="0" y="826595"/>
            <a:ext cx="7991061" cy="1099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\\share\Share\Обмен информации между отделами\Центр инновационного развития\УчимЗнаем\логотип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420" y="75611"/>
            <a:ext cx="1766201" cy="837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3916016" y="1445527"/>
            <a:ext cx="7882165" cy="707886"/>
          </a:xfrm>
          <a:prstGeom prst="rect">
            <a:avLst/>
          </a:prstGeom>
          <a:gradFill>
            <a:gsLst>
              <a:gs pos="0">
                <a:srgbClr val="EFF5FB"/>
              </a:gs>
              <a:gs pos="48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Праздничное </a:t>
            </a:r>
            <a:r>
              <a:rPr lang="ru-RU" sz="2000" dirty="0"/>
              <a:t>мероприятие к Дню космонавтики провела волонтер Краевого центра образования ученица 11 класса Серова Полина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722" y="118709"/>
            <a:ext cx="7472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Космонавтика- это звучит гордо!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9803966" y="0"/>
            <a:ext cx="2183783" cy="1050399"/>
            <a:chOff x="9803966" y="0"/>
            <a:chExt cx="2183783" cy="10503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7" y="1021643"/>
            <a:ext cx="3104381" cy="29738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46" y="2761355"/>
            <a:ext cx="3703935" cy="33810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67" y="2761355"/>
            <a:ext cx="3629746" cy="33994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7" y="4315658"/>
            <a:ext cx="3064043" cy="24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84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7871791" cy="56937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29" y="1357102"/>
            <a:ext cx="8406468" cy="4402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5211" y="1667467"/>
            <a:ext cx="6917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u="sng" dirty="0" err="1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В</a:t>
            </a:r>
            <a:r>
              <a:rPr lang="ru-RU" sz="2800" i="1" u="sng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олонтерство</a:t>
            </a:r>
            <a:r>
              <a:rPr lang="ru-RU" sz="2000" i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– это помощь не только людям, но и самому себе: добровольчество помогает поверить в себя, научиться преодолевать трудности и осознанно выбрать профессию, которая станет </a:t>
            </a:r>
            <a:r>
              <a:rPr lang="ru-RU" sz="2000" i="1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судьбой.</a:t>
            </a:r>
            <a:endParaRPr lang="ru-RU" sz="2000" i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816158" y="151222"/>
            <a:ext cx="2183783" cy="1050399"/>
            <a:chOff x="9803966" y="0"/>
            <a:chExt cx="2183783" cy="105039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803966" y="0"/>
              <a:ext cx="2183783" cy="105039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532" y="0"/>
              <a:ext cx="1804650" cy="1039398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8152"/>
            <a:ext cx="3118329" cy="3294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522" y="75611"/>
            <a:ext cx="1427500" cy="126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8956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4711</TotalTime>
  <Words>335</Words>
  <Application>Microsoft Office PowerPoint</Application>
  <PresentationFormat>Широкоэкранный</PresentationFormat>
  <Paragraphs>21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130186</dc:creator>
  <cp:lastModifiedBy>Учитель СШ</cp:lastModifiedBy>
  <cp:revision>146</cp:revision>
  <cp:lastPrinted>2024-06-04T05:40:57Z</cp:lastPrinted>
  <dcterms:created xsi:type="dcterms:W3CDTF">2018-09-17T21:16:24Z</dcterms:created>
  <dcterms:modified xsi:type="dcterms:W3CDTF">2025-06-09T02:24:41Z</dcterms:modified>
</cp:coreProperties>
</file>