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B094F-B854-D5F4-D2D7-DBF24A8E4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B2AC41-64A6-FCC8-D272-30B5FCB03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9B041-F870-3AC2-70DD-8DF964E9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D6607A-7103-1930-DE5A-85AE83D9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E4CEA3-6117-2D3E-28A3-80013228E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45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41704-C64D-2025-70B7-AABF1FFE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B32FB5-5A17-2E45-4B90-0899FB6E5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41164C-8C56-D9E7-EF1B-C6B14A82A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5622BF-C1B1-F0A8-2724-CF3397E0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F2EB94-3220-9938-EBBF-0CD6F9A12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32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8E36AF-2DF6-8427-BEE7-E3D24870AC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489EF3-3425-802F-51F3-DCE509DEB3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F4A022-C929-19F3-FD99-C03F87808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E864ED-28A9-C1AB-281C-01302B76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48CD3D-6E97-044D-EE64-CC635E00E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71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11B6A-0FED-7C31-9A5B-F25B54CF2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68B97E-31C5-F583-3AD4-76E0FD263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F26226-15B6-90A4-76FC-7752A4A37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5271DF-2BCB-C8E3-F16E-0D54C67B8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C48051-60CF-5F5F-BD9D-2B01AE40E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62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AE611-0FD1-534E-3AB0-08A0EAFC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4FF81-F806-048A-26F7-891CC1FD5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79A824-5008-2ACC-9F8A-09366B5E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F54795-0BDB-DE0E-9299-B23B00474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CDA1C4-7066-394C-E225-4AFB0596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5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E7D28-6D19-3EC2-D24E-1708C3BC5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DDCCE8-AAF0-4EA9-DA30-21BD586FE3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E64E5C-8727-FFC4-6470-86799049B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D02E0-14CA-358A-9921-7348F451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F9F88A-335E-6C93-0D3B-07A71E1B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45D8DD-2AC6-F671-F229-E83E2BB7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5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ECA0C-EC97-9849-3D5A-C7428FA59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571888-0DF6-6B97-B8D7-4F639B6A6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812985C-E203-6404-F2B0-AE57CE8F82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18E3755-A21C-07F9-1A72-B47B037B78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A3C916-422C-AA9D-17D6-F35DC4795C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89A680-2D58-3A07-9F33-DB0369592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966241-0B8E-5FE9-C1DB-C68996D8D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8A7D39-B423-D1A7-81D8-2C667662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90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4B36F-1DED-CBC6-C19F-89E46D8E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34F535-3D6C-0248-349C-6AF5F483B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B7A9EF-CF14-DAE9-CA2D-CC730AAA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071A89-6386-48C9-7B83-C19B0892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29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4B7CC7-905B-9B2B-94F8-E094B615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DA419B6-FDD9-FF8E-0EA4-A1B6A2ED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C88C06-55AE-AF80-8511-B1DDB44A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6FFAB3-F4C2-2BFD-FD97-CB42A8705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873EAE-F7FE-7E7B-16D1-2C5972E06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C46BFC-F7D0-AF67-2714-3C7244439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06397B-9229-43A5-8B19-2D93084DB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78A41B-B867-A62A-66B4-6802CE8A9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6D43EB-DBB1-5F37-3A32-771B3D658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40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FC235D-6950-5101-AD11-6AFA3F112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B6CAA7-1CE7-8D4A-CE58-8F00EF491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6244D6-5503-DD16-6C73-4E47CA75C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3ABDBB-ABA0-B2CC-B250-E1B12F96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38B43B-C560-98E6-1121-EC6BF68FF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83F220-1D3F-6EFE-A8D9-86F104D76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664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F0697-5CFA-FE1C-3FC9-793741E93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88AC42-BD7A-D57F-8872-A1A7B9580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4AB1B8-77A1-4E45-C7CE-E8C7E929C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1AF5B-4930-4AB2-9EF6-2B203CCDF2AD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20C859-11D8-FAD8-4829-53D896E2B0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997BDB-7EE6-E401-5CEC-C9C5452315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07B1D-6858-444A-A1CB-9DF9874CCD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29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90E6116-CCA9-A0E4-5833-2CEE9E9E3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1630254"/>
            <a:ext cx="9334500" cy="3597491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Волонтерское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Уральском медицинском колледже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DF933D35-34DB-2149-61B1-C9AC9DB773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381000" cy="221817"/>
          </a:xfrm>
        </p:spPr>
        <p:txBody>
          <a:bodyPr>
            <a:normAutofit fontScale="47500" lnSpcReduction="20000"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4058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56C7C-D3E0-0370-DC2D-4E15D643D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638E2-F82A-6A27-CBAA-509CEAE0D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77FACC-BE31-B49B-BC1C-A5CCC629F537}"/>
              </a:ext>
            </a:extLst>
          </p:cNvPr>
          <p:cNvSpPr txBox="1"/>
          <p:nvPr/>
        </p:nvSpPr>
        <p:spPr>
          <a:xfrm>
            <a:off x="800100" y="592281"/>
            <a:ext cx="105571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000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В сентябре 2019 года в УМК был создан волонтёрский отряд «</a:t>
            </a:r>
            <a:r>
              <a:rPr lang="ru-RU" sz="2000" b="0" i="0" u="none" strike="noStrike" dirty="0" err="1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УМКа</a:t>
            </a:r>
            <a:r>
              <a:rPr lang="ru-RU" sz="2000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». Это стало важным этапом развития добровольчества колледжа. У волонтеров-медиков есть лозунг: «Твори добро не ради славы, а по велению души». В своей деятельности волонтеры-медики помогают выполнению задач, поставленных в национальном проекте «Здравоохранение» и «Демография».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232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BE232-02CE-05CD-31F4-2235C83E9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1DE700-F81E-FBDB-E237-7096B4C1E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медицинский колледж принимает активное участие в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эковолонтерстве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Наши студенты, заботясь о природе, помогают спасать жизни: средства, полученные от сбора пластиковых крышек в рамках проекта «Крышки добра», перечисляются в благотворительный фонд «Искорка» — на помощь онкобольным детям Челябинской области.</a:t>
            </a:r>
          </a:p>
          <a:p>
            <a:pPr marL="0" indent="0">
              <a:buNone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одна </a:t>
            </a:r>
            <a:r>
              <a:rPr lang="ru-RU" b="0" i="0" u="none" strike="noStrike" dirty="0" err="1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экоакция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которую поддерживают студенты УМК – «Батарейки, сдавайтесь». В стенах колледжа организован сбор использованных батареек, которые являются большой проблемой для экологии в случае их неправильной утилизации. </a:t>
            </a:r>
          </a:p>
          <a:p>
            <a:pPr marL="0" indent="0">
              <a:buNone/>
            </a:pPr>
            <a:r>
              <a:rPr lang="en-US" b="0" i="0" u="none" strike="noStrike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0" i="0" u="none" strike="noStrike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highlight>
                  <a:srgbClr val="FAFAFA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наши студенты подходят и к утилизации макулатуры, которая также сдается на переработку.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159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56C7C-D3E0-0370-DC2D-4E15D643D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638E2-F82A-6A27-CBAA-509CEAE0D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76581F-73D3-6699-4D86-EB8895A9F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36" t="8465"/>
          <a:stretch/>
        </p:blipFill>
        <p:spPr>
          <a:xfrm>
            <a:off x="2951019" y="1097508"/>
            <a:ext cx="3140292" cy="48249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EF9DCF-68A0-8147-E5C9-4DE0CCEC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54314"/>
            <a:ext cx="3218945" cy="48317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A485E6-F332-8055-B193-2D7D9841311B}"/>
              </a:ext>
            </a:extLst>
          </p:cNvPr>
          <p:cNvSpPr txBox="1"/>
          <p:nvPr/>
        </p:nvSpPr>
        <p:spPr>
          <a:xfrm>
            <a:off x="2951019" y="422889"/>
            <a:ext cx="3140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Пономарева Алина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0B5F9-244E-15A5-AC1F-2685AE90BCCC}"/>
              </a:ext>
            </a:extLst>
          </p:cNvPr>
          <p:cNvSpPr txBox="1"/>
          <p:nvPr/>
        </p:nvSpPr>
        <p:spPr>
          <a:xfrm>
            <a:off x="6100692" y="5295231"/>
            <a:ext cx="3214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 руководителя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Кочетова Кристина</a:t>
            </a:r>
          </a:p>
        </p:txBody>
      </p:sp>
    </p:spTree>
    <p:extLst>
      <p:ext uri="{BB962C8B-B14F-4D97-AF65-F5344CB8AC3E}">
        <p14:creationId xmlns:p14="http://schemas.microsoft.com/office/powerpoint/2010/main" val="358296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56C7C-D3E0-0370-DC2D-4E15D643D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A638E2-F82A-6A27-CBAA-509CEAE0D4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F1D6BC-2D91-9BF9-8B2A-51928E5F8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722" y="1301854"/>
            <a:ext cx="7760555" cy="5171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8E56F-3C8A-0320-DE4C-C6063D42A604}"/>
              </a:ext>
            </a:extLst>
          </p:cNvPr>
          <p:cNvSpPr txBox="1"/>
          <p:nvPr/>
        </p:nvSpPr>
        <p:spPr>
          <a:xfrm>
            <a:off x="2215722" y="457200"/>
            <a:ext cx="7760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отделения по воспитательной работе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Клименко Светлана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751402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EA75E84-A02D-CF56-C5CA-10DB6389B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BE83A1B3-5765-200F-FA6D-EB3E7F220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D3EC9B-8C69-B332-8CBE-9779311E8E4C}"/>
              </a:ext>
            </a:extLst>
          </p:cNvPr>
          <p:cNvSpPr txBox="1"/>
          <p:nvPr/>
        </p:nvSpPr>
        <p:spPr>
          <a:xfrm>
            <a:off x="3243695" y="1089898"/>
            <a:ext cx="570460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«Крышки добра»;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«Батарейки, сдавайтесь»;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благотворительному фонду «Искорка»;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медикам в проведении дня донора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Выезды в детские сады, школы,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ССУЗы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ВУЗы с обучающими лекциями;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населения ЗОЖ;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профилактических бесед о вреде вредных привычек;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профилактике не инфекционных заболеваний с населением;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проведении местных мероприятий;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медицинским работникам в лечебных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39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0EA75E84-A02D-CF56-C5CA-10DB6389BC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BE83A1B3-5765-200F-FA6D-EB3E7F2203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EB1BE-6969-22C3-B821-54DB9E0D406C}"/>
              </a:ext>
            </a:extLst>
          </p:cNvPr>
          <p:cNvSpPr txBox="1"/>
          <p:nvPr/>
        </p:nvSpPr>
        <p:spPr>
          <a:xfrm>
            <a:off x="2667000" y="43050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поддержки добровольчества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3A83A0-95D0-4C0A-B3E3-8FB0D4748FBB}"/>
              </a:ext>
            </a:extLst>
          </p:cNvPr>
          <p:cNvSpPr txBox="1"/>
          <p:nvPr/>
        </p:nvSpPr>
        <p:spPr>
          <a:xfrm>
            <a:off x="4208318" y="1122363"/>
            <a:ext cx="3813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поощрение;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Брендовая атрибутика;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на посещение салонов, мастерских, развлекательных мероприятий;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Самым активным оплата путешествий.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7893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286</Words>
  <Application>Microsoft Office PowerPoint</Application>
  <PresentationFormat>Широкоэкранный</PresentationFormat>
  <Paragraphs>29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Тема Office</vt:lpstr>
      <vt:lpstr>Волонтерское  движение в  Уральском медицинском колледже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Волонтерское  движение</dc:title>
  <dc:creator>Alina Ponomareva</dc:creator>
  <cp:lastModifiedBy>Alina Ponomareva</cp:lastModifiedBy>
  <cp:revision>8</cp:revision>
  <dcterms:created xsi:type="dcterms:W3CDTF">2024-05-10T07:37:37Z</dcterms:created>
  <dcterms:modified xsi:type="dcterms:W3CDTF">2024-05-10T08:01:09Z</dcterms:modified>
</cp:coreProperties>
</file>