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7406208" cy="1143000"/>
          </a:xfrm>
        </p:spPr>
        <p:txBody>
          <a:bodyPr/>
          <a:lstStyle/>
          <a:p>
            <a:r>
              <a:rPr lang="ru-RU" dirty="0"/>
              <a:t>#</a:t>
            </a:r>
            <a:r>
              <a:rPr lang="ru-RU" dirty="0" err="1"/>
              <a:t>ДеньЗаботыОПамятникахИсторииИКультуры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VHukSoCRtZ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79414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j7-j-W-3V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353310" cy="3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9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7982272" cy="1143000"/>
          </a:xfrm>
        </p:spPr>
        <p:txBody>
          <a:bodyPr/>
          <a:lstStyle/>
          <a:p>
            <a:r>
              <a:rPr lang="ru-RU" dirty="0" smtClean="0"/>
              <a:t>Губернаторский проект «В гости к соседям»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GiGQs1rLS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9" y="77745"/>
            <a:ext cx="4955365" cy="3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xLTr-RGp4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5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Акция «За наших»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1uDZpzdYq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18655"/>
            <a:ext cx="5922963" cy="44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eFcLCqsgau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48" y="1268760"/>
            <a:ext cx="4983665" cy="37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949280"/>
            <a:ext cx="6512511" cy="1143000"/>
          </a:xfrm>
        </p:spPr>
        <p:txBody>
          <a:bodyPr/>
          <a:lstStyle/>
          <a:p>
            <a:r>
              <a:rPr lang="ru-RU" dirty="0" smtClean="0"/>
              <a:t>Работа с детьми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1\Desktop\pqj5NwdNY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" y="0"/>
            <a:ext cx="62726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J_LJa3dBL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76" y="1193656"/>
            <a:ext cx="3611724" cy="48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7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64096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Поздравления Ветерана 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BXqrfH4mp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0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42" y="5373216"/>
            <a:ext cx="86044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Акция «Праздник с доставкой на дом»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Vb7zt5YEy-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4664"/>
            <a:ext cx="7198733" cy="4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Участие в фестивалях, грантах,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jZevdVRoR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78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pnjRy-w2c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266221" cy="43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335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37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#ДеньЗаботыОПамятникахИсторииИКультуры</vt:lpstr>
      <vt:lpstr>Губернаторский проект «В гости к соседям»</vt:lpstr>
      <vt:lpstr>Акция «За наших»</vt:lpstr>
      <vt:lpstr>Работа с детьми ОВЗ</vt:lpstr>
      <vt:lpstr>Поздравления Ветерана ВОВ</vt:lpstr>
      <vt:lpstr>Акция «Праздник с доставкой на дом»</vt:lpstr>
      <vt:lpstr>Участие в фестивалях, грантах, конкурсах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2022-07-20T12:15:35Z</dcterms:created>
  <dcterms:modified xsi:type="dcterms:W3CDTF">2023-01-11T11:34:41Z</dcterms:modified>
</cp:coreProperties>
</file>