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_rels/presentation.xml.rels" ContentType="application/vnd.openxmlformats-package.relationships+xml"/>
  <Override PartName="/ppt/media/image17.jpeg" ContentType="image/jpeg"/>
  <Override PartName="/ppt/media/image2.jpeg" ContentType="image/jpeg"/>
  <Override PartName="/ppt/media/image16.jpeg" ContentType="image/jpeg"/>
  <Override PartName="/ppt/media/image1.jpeg" ContentType="image/jpeg"/>
  <Override PartName="/ppt/media/image19.jpeg" ContentType="image/jpeg"/>
  <Override PartName="/ppt/media/image20.jpeg" ContentType="image/jpeg"/>
  <Override PartName="/ppt/media/image4.jpeg" ContentType="image/jpeg"/>
  <Override PartName="/ppt/media/image22.jpeg" ContentType="image/jpeg"/>
  <Override PartName="/ppt/media/image27.jpeg" ContentType="image/jpeg"/>
  <Override PartName="/ppt/media/image26.jpeg" ContentType="image/jpeg"/>
  <Override PartName="/ppt/media/image24.jpeg" ContentType="image/jpeg"/>
  <Override PartName="/ppt/media/image8.jpeg" ContentType="image/jpeg"/>
  <Override PartName="/ppt/media/image23.png" ContentType="image/png"/>
  <Override PartName="/ppt/media/image9.jpeg" ContentType="image/jpeg"/>
  <Override PartName="/ppt/media/image25.jpeg" ContentType="image/jpeg"/>
  <Override PartName="/ppt/media/image15.png" ContentType="image/png"/>
  <Override PartName="/ppt/media/image7.jpeg" ContentType="image/jpeg"/>
  <Override PartName="/ppt/media/image18.jpeg" ContentType="image/jpeg"/>
  <Override PartName="/ppt/media/image3.jpeg" ContentType="image/jpeg"/>
  <Override PartName="/ppt/media/image21.jpeg" ContentType="image/jpeg"/>
  <Override PartName="/ppt/media/image5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6.png" ContentType="image/png"/>
  <Override PartName="/ppt/media/image14.jpeg" ContentType="image/jpeg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37DF1F2-7125-497C-B561-E771BEAB1B4D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22.1.24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E68600FE-8E04-4E85-9B9A-C750BB8F6B9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2" descr="1587049729_23-p-foni-dlya-reklamnikh-bannerov-71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2" name="TextShape 1"/>
          <p:cNvSpPr txBox="1"/>
          <p:nvPr/>
        </p:nvSpPr>
        <p:spPr>
          <a:xfrm>
            <a:off x="467640" y="1772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eeece1"/>
                </a:solidFill>
                <a:latin typeface="Calibri"/>
              </a:rPr>
              <a:t>Волонтеры Мичуринского</a:t>
            </a:r>
            <a:br/>
            <a:r>
              <a:rPr b="1" i="1" lang="ru-RU" sz="4400" spc="-1" strike="noStrike">
                <a:solidFill>
                  <a:srgbClr val="eeece1"/>
                </a:solidFill>
                <a:latin typeface="Calibri"/>
              </a:rPr>
              <a:t>МО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2" descr="1643943033_29-phonoteka-org-p-zheltii-fon-vektor-29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4" name="TextShape 1"/>
          <p:cNvSpPr txBox="1"/>
          <p:nvPr/>
        </p:nvSpPr>
        <p:spPr>
          <a:xfrm>
            <a:off x="457200" y="245880"/>
            <a:ext cx="8229240" cy="1199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ffffff"/>
                </a:solidFill>
                <a:latin typeface="Calibri"/>
              </a:rPr>
              <a:t>Фестиваль «Мичуринские яблони в цвету»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CustomShape 2"/>
          <p:cNvSpPr/>
          <p:nvPr/>
        </p:nvSpPr>
        <p:spPr>
          <a:xfrm>
            <a:off x="1043640" y="1484640"/>
            <a:ext cx="6840360" cy="511236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46" name="Рисунок 3" descr="boPbBIY6bME.jpg"/>
          <p:cNvPicPr/>
          <p:nvPr/>
        </p:nvPicPr>
        <p:blipFill>
          <a:blip r:embed="rId2">
            <a:lum contrast="10000"/>
          </a:blip>
          <a:stretch/>
        </p:blipFill>
        <p:spPr>
          <a:xfrm>
            <a:off x="1475640" y="1845000"/>
            <a:ext cx="6120360" cy="46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2" descr="1612240776_226-p-fioletovo-belii-fon-dlya-prezentatsii-250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8" name="TextShape 1"/>
          <p:cNvSpPr txBox="1"/>
          <p:nvPr/>
        </p:nvSpPr>
        <p:spPr>
          <a:xfrm>
            <a:off x="467640" y="188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Фестиваль «День Рыбака »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755640" y="1412640"/>
            <a:ext cx="7632360" cy="532836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0" name="Рисунок 3" descr="nPDQh3_TgYw.jpg"/>
          <p:cNvPicPr/>
          <p:nvPr/>
        </p:nvPicPr>
        <p:blipFill>
          <a:blip r:embed="rId2"/>
          <a:stretch/>
        </p:blipFill>
        <p:spPr>
          <a:xfrm>
            <a:off x="1187640" y="1700640"/>
            <a:ext cx="6840360" cy="47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2" descr="1612208220_59-p-fioletovii-fon-dlya-fotoshopa-bez-uzorov-78.pn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2" name="CustomShape 1"/>
          <p:cNvSpPr/>
          <p:nvPr/>
        </p:nvSpPr>
        <p:spPr>
          <a:xfrm>
            <a:off x="755640" y="1412640"/>
            <a:ext cx="7632360" cy="532836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TextShape 2"/>
          <p:cNvSpPr txBox="1"/>
          <p:nvPr/>
        </p:nvSpPr>
        <p:spPr>
          <a:xfrm>
            <a:off x="395640" y="188640"/>
            <a:ext cx="8229240" cy="1065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Фестиваль «Русский сарафан»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" name="Рисунок 4" descr="TpVJQKnYi1E.jpg"/>
          <p:cNvPicPr/>
          <p:nvPr/>
        </p:nvPicPr>
        <p:blipFill>
          <a:blip r:embed="rId2"/>
          <a:stretch/>
        </p:blipFill>
        <p:spPr>
          <a:xfrm>
            <a:off x="1043640" y="1700640"/>
            <a:ext cx="6984360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2" descr="1613128971_188-p-fon-zheltogo-tsveta-dlya-prezentatsii-213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56" name="TextShape 1"/>
          <p:cNvSpPr txBox="1"/>
          <p:nvPr/>
        </p:nvSpPr>
        <p:spPr>
          <a:xfrm>
            <a:off x="457200" y="188640"/>
            <a:ext cx="8229240" cy="1079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81000"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Помощь в проведении                  «Дня Инвалида »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3060000" y="1412640"/>
            <a:ext cx="3024000" cy="518436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58" name="Рисунок 4" descr="if49jcu0Pu0.jpg"/>
          <p:cNvPicPr/>
          <p:nvPr/>
        </p:nvPicPr>
        <p:blipFill>
          <a:blip r:embed="rId2"/>
          <a:stretch/>
        </p:blipFill>
        <p:spPr>
          <a:xfrm>
            <a:off x="3204000" y="1700640"/>
            <a:ext cx="2736000" cy="46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3" descr="1643943033_29-phonoteka-org-p-zheltii-fon-vektor-29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6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Передвижной  состав              «Поезд Победы »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CustomShape 2"/>
          <p:cNvSpPr/>
          <p:nvPr/>
        </p:nvSpPr>
        <p:spPr>
          <a:xfrm>
            <a:off x="107640" y="1772640"/>
            <a:ext cx="5832360" cy="489636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62" name="Рисунок 4" descr="Iob9gIF25ok.jpg"/>
          <p:cNvPicPr/>
          <p:nvPr/>
        </p:nvPicPr>
        <p:blipFill>
          <a:blip r:embed="rId2"/>
          <a:stretch/>
        </p:blipFill>
        <p:spPr>
          <a:xfrm>
            <a:off x="251640" y="2061000"/>
            <a:ext cx="5472360" cy="4341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3" name="CustomShape 3"/>
          <p:cNvSpPr/>
          <p:nvPr/>
        </p:nvSpPr>
        <p:spPr>
          <a:xfrm>
            <a:off x="6084000" y="1772640"/>
            <a:ext cx="2880000" cy="482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64" name="Рисунок 5" descr="yL6RptiC7E0.jpg"/>
          <p:cNvPicPr/>
          <p:nvPr/>
        </p:nvPicPr>
        <p:blipFill>
          <a:blip r:embed="rId3"/>
          <a:stretch/>
        </p:blipFill>
        <p:spPr>
          <a:xfrm>
            <a:off x="6228360" y="1989000"/>
            <a:ext cx="2592000" cy="439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2" descr="1643943033_29-phonoteka-org-p-zheltii-fon-vektor-29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66" name="TextShape 1"/>
          <p:cNvSpPr txBox="1"/>
          <p:nvPr/>
        </p:nvSpPr>
        <p:spPr>
          <a:xfrm>
            <a:off x="467640" y="260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«Проектный офис »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CustomShape 2"/>
          <p:cNvSpPr/>
          <p:nvPr/>
        </p:nvSpPr>
        <p:spPr>
          <a:xfrm>
            <a:off x="1547640" y="1484640"/>
            <a:ext cx="5688360" cy="504036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68" name="Рисунок 3" descr="HevPIZNZ9us.jpg"/>
          <p:cNvPicPr/>
          <p:nvPr/>
        </p:nvPicPr>
        <p:blipFill>
          <a:blip r:embed="rId2"/>
          <a:stretch/>
        </p:blipFill>
        <p:spPr>
          <a:xfrm>
            <a:off x="1835640" y="1772640"/>
            <a:ext cx="5112360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Рисунок 2" descr="1612208220_59-p-fioletovii-fon-dlya-fotoshopa-bez-uzorov-78.pn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7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Гуманитарная помощь для военнослужащих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CustomShape 2"/>
          <p:cNvSpPr/>
          <p:nvPr/>
        </p:nvSpPr>
        <p:spPr>
          <a:xfrm>
            <a:off x="179640" y="2205000"/>
            <a:ext cx="4968360" cy="4464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2" name="CustomShape 3"/>
          <p:cNvSpPr/>
          <p:nvPr/>
        </p:nvSpPr>
        <p:spPr>
          <a:xfrm>
            <a:off x="5247360" y="2205000"/>
            <a:ext cx="3717000" cy="4464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3" name="Рисунок 5" descr="zYOkFBilQx4.jpg"/>
          <p:cNvPicPr/>
          <p:nvPr/>
        </p:nvPicPr>
        <p:blipFill>
          <a:blip r:embed="rId2"/>
          <a:stretch/>
        </p:blipFill>
        <p:spPr>
          <a:xfrm>
            <a:off x="323640" y="2349000"/>
            <a:ext cx="4608000" cy="42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" name="Рисунок 6" descr="xGYCNCu0pbA.jpg"/>
          <p:cNvPicPr/>
          <p:nvPr/>
        </p:nvPicPr>
        <p:blipFill>
          <a:blip r:embed="rId3"/>
          <a:stretch/>
        </p:blipFill>
        <p:spPr>
          <a:xfrm>
            <a:off x="5327640" y="2421000"/>
            <a:ext cx="3564720" cy="41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2" descr="1612240776_226-p-fioletovo-belii-fon-dlya-prezentatsii-250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76" name="TextShape 1"/>
          <p:cNvSpPr txBox="1"/>
          <p:nvPr/>
        </p:nvSpPr>
        <p:spPr>
          <a:xfrm>
            <a:off x="395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Акция «Мы Вместе»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179640" y="1628640"/>
            <a:ext cx="4824000" cy="4824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8" name="Рисунок 6" descr="dUr6rsETFfo.jpg"/>
          <p:cNvPicPr/>
          <p:nvPr/>
        </p:nvPicPr>
        <p:blipFill>
          <a:blip r:embed="rId2"/>
          <a:stretch/>
        </p:blipFill>
        <p:spPr>
          <a:xfrm>
            <a:off x="323640" y="1845000"/>
            <a:ext cx="4392000" cy="4536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TopLeft"/>
            <a:lightRig dir="t" rig="threePt"/>
          </a:scene3d>
        </p:spPr>
      </p:pic>
      <p:sp>
        <p:nvSpPr>
          <p:cNvPr id="79" name="CustomShape 3"/>
          <p:cNvSpPr/>
          <p:nvPr/>
        </p:nvSpPr>
        <p:spPr>
          <a:xfrm>
            <a:off x="5220000" y="1628640"/>
            <a:ext cx="3600000" cy="4752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0" name="Рисунок 5" descr="AvZKk7JqT6o.jpg"/>
          <p:cNvPicPr/>
          <p:nvPr/>
        </p:nvPicPr>
        <p:blipFill>
          <a:blip r:embed="rId3"/>
          <a:stretch/>
        </p:blipFill>
        <p:spPr>
          <a:xfrm>
            <a:off x="5436000" y="1772640"/>
            <a:ext cx="3240000" cy="44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2" descr="1643943033_29-phonoteka-org-p-zheltii-fon-vektor-29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9000"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Форум </a:t>
            </a:r>
            <a:br/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«Навигатор Добровольчества »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827640" y="1917000"/>
            <a:ext cx="7704360" cy="4752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4920">
            <a:solidFill>
              <a:srgbClr val="7030a0"/>
            </a:solidFill>
            <a:round/>
          </a:ln>
          <a:effectLst>
            <a:outerShdw algn="ctr" blurRad="4445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</p:sp>
      <p:pic>
        <p:nvPicPr>
          <p:cNvPr id="84" name="Рисунок 3" descr="AhM-09QZm-k.jpg"/>
          <p:cNvPicPr/>
          <p:nvPr/>
        </p:nvPicPr>
        <p:blipFill>
          <a:blip r:embed="rId2"/>
          <a:stretch/>
        </p:blipFill>
        <p:spPr>
          <a:xfrm>
            <a:off x="1115640" y="2061000"/>
            <a:ext cx="7067880" cy="4508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2" descr="1612208220_59-p-fioletovii-fon-dlya-fotoshopa-bez-uzorov-78.pn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6" name="TextShape 1"/>
          <p:cNvSpPr txBox="1"/>
          <p:nvPr/>
        </p:nvSpPr>
        <p:spPr>
          <a:xfrm>
            <a:off x="395640" y="260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«Я - лидер »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827640" y="1628640"/>
            <a:ext cx="7560360" cy="496836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8" name="Рисунок 3" descr="_HTwpsctyxA.jpg"/>
          <p:cNvPicPr/>
          <p:nvPr/>
        </p:nvPicPr>
        <p:blipFill>
          <a:blip r:embed="rId2"/>
          <a:stretch/>
        </p:blipFill>
        <p:spPr>
          <a:xfrm>
            <a:off x="1115640" y="1845000"/>
            <a:ext cx="6984360" cy="46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Рисунок 2" descr="1612240776_226-p-fioletovo-belii-fon-dlya-prezentatsii-250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611640" y="836640"/>
            <a:ext cx="8136720" cy="547236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solidFill>
              <a:srgbClr val="b0970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Рисунок 4" descr="HkExv1LTtKs.jpg"/>
          <p:cNvPicPr/>
          <p:nvPr/>
        </p:nvPicPr>
        <p:blipFill>
          <a:blip r:embed="rId2"/>
          <a:stretch/>
        </p:blipFill>
        <p:spPr>
          <a:xfrm>
            <a:off x="899640" y="980640"/>
            <a:ext cx="7560360" cy="520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2" descr="1587049729_23-p-foni-dlya-reklamnikh-bannerov-71.jpg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94" name="TextShape 1"/>
          <p:cNvSpPr txBox="1"/>
          <p:nvPr/>
        </p:nvSpPr>
        <p:spPr>
          <a:xfrm>
            <a:off x="611640" y="22770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ffff"/>
                </a:solidFill>
                <a:latin typeface="Calibri"/>
              </a:rPr>
              <a:t>Спасибо за внимание !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Application>LibreOffice/6.4.7.2$Linux_X86_64 LibreOffice_project/40$Build-2</Application>
  <Words>55</Words>
  <Paragraphs>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2022-12-14T14:50:50Z</dcterms:created>
  <dc:creator>User</dc:creator>
  <dc:description/>
  <dc:language>ru-RU</dc:language>
  <cp:lastModifiedBy/>
  <dcterms:modified xsi:type="dcterms:W3CDTF">2024-01-22T15:31:25Z</dcterms:modified>
  <cp:revision>19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