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2" r:id="rId3"/>
    <p:sldId id="259" r:id="rId4"/>
    <p:sldId id="270" r:id="rId5"/>
    <p:sldId id="261" r:id="rId6"/>
    <p:sldId id="278" r:id="rId7"/>
    <p:sldId id="273" r:id="rId8"/>
    <p:sldId id="271" r:id="rId9"/>
    <p:sldId id="256" r:id="rId10"/>
    <p:sldId id="279" r:id="rId11"/>
    <p:sldId id="257" r:id="rId12"/>
    <p:sldId id="269" r:id="rId13"/>
    <p:sldId id="277" r:id="rId14"/>
    <p:sldId id="265" r:id="rId15"/>
    <p:sldId id="266" r:id="rId16"/>
    <p:sldId id="280" r:id="rId17"/>
    <p:sldId id="276" r:id="rId18"/>
    <p:sldId id="275" r:id="rId19"/>
    <p:sldId id="267" r:id="rId20"/>
    <p:sldId id="268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5BC2EB-6BA2-4637-BA6B-C064C68713AB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7669DD-4545-4091-8E9B-52FA9A7A20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0.wdp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1.wdp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-1151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5157192"/>
            <a:ext cx="8229600" cy="89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Творчество жителей с.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Усть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-Ивановка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Поле 2"/>
          <p:cNvSpPr txBox="1"/>
          <p:nvPr/>
        </p:nvSpPr>
        <p:spPr>
          <a:xfrm>
            <a:off x="219481" y="908720"/>
            <a:ext cx="8892480" cy="196706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nvex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 smtClean="0">
                <a:ln>
                  <a:noFill/>
                </a:ln>
                <a:solidFill>
                  <a:srgbClr val="E3430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/>
                <a:ea typeface="Calibri"/>
                <a:cs typeface="Times New Roman"/>
              </a:rPr>
              <a:t>Литературное наследие родного села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390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алентин\Desktop\конференция апрель\фото с библ обл\20160321_113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" t="-1867" r="9578" b="3067"/>
          <a:stretch/>
        </p:blipFill>
        <p:spPr bwMode="auto">
          <a:xfrm>
            <a:off x="2411760" y="-35448"/>
            <a:ext cx="4464496" cy="67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872" y="116632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Гонта</a:t>
            </a:r>
            <a:b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Владимир Степанович</a:t>
            </a:r>
            <a:endParaRPr lang="ru-RU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337" y="1667656"/>
            <a:ext cx="3545487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5557702"/>
            <a:ext cx="395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Родился 15 февраля 1940 года </a:t>
            </a:r>
            <a:endParaRPr lang="ru-RU" b="1" i="1" dirty="0" smtClean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62464" y="1700808"/>
            <a:ext cx="4824536" cy="5040560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УСТЬ – ИВАНОВСКИЙ ВАЛЬС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Куковала кукушка у слияния рек, 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Нагадала пичужка светлый путь, долгий век.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Заклинала, кукуя, будь упорен и смел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И деревню родную позабыть не посмей.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          Припев;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Деревня, деревня – поля и луга,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За эти просторы ты мне дорога.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В зеленом наряде стоишь над рекой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Хранишь красоту, тишину и покой.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…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И куда не поедешь, и куда не пойдешь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Краше нашей деревни ты нигде не найдешь,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Прикипел к ней душою и скажу без прикрас:</a:t>
            </a:r>
          </a:p>
          <a:p>
            <a:pPr marL="0" indent="0">
              <a:buFont typeface="Georgia" pitchFamily="18" charset="0"/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«Ты навеки со мной, </a:t>
            </a:r>
            <a:r>
              <a:rPr lang="ru-RU" sz="14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Усть</a:t>
            </a:r>
            <a:r>
              <a:rPr lang="ru-RU" sz="1400" b="1" i="1" dirty="0" smtClean="0">
                <a:solidFill>
                  <a:srgbClr val="002060"/>
                </a:solidFill>
                <a:latin typeface="Bookman Old Style" pitchFamily="18" charset="0"/>
              </a:rPr>
              <a:t>-Ивановский вальс!»</a:t>
            </a:r>
            <a:endParaRPr lang="ru-RU" sz="14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Валентин\Desktop\конференция апрель\фото с библ обл\IMG-20160321-WA0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1334" b="13466"/>
          <a:stretch/>
        </p:blipFill>
        <p:spPr bwMode="auto">
          <a:xfrm>
            <a:off x="5220072" y="188639"/>
            <a:ext cx="3407020" cy="4653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5364088" y="5229200"/>
            <a:ext cx="3118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Стихи посвящены </a:t>
            </a:r>
          </a:p>
          <a:p>
            <a:pPr algn="ctr"/>
            <a:r>
              <a:rPr lang="ru-RU" i="1" dirty="0" smtClean="0"/>
              <a:t>подвигу народа в войне, Родине, России, жизни</a:t>
            </a:r>
            <a:endParaRPr lang="ru-RU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77824" y="1133893"/>
            <a:ext cx="4633194" cy="452431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Book Antiqua" pitchFamily="18" charset="0"/>
              </a:rPr>
              <a:t>Величавый Амур и красавица – </a:t>
            </a:r>
            <a:r>
              <a:rPr lang="ru-RU" i="1" dirty="0" err="1" smtClean="0">
                <a:latin typeface="Book Antiqua" pitchFamily="18" charset="0"/>
              </a:rPr>
              <a:t>Зея</a:t>
            </a:r>
            <a:r>
              <a:rPr lang="ru-RU" i="1" dirty="0" smtClean="0">
                <a:latin typeface="Book Antiqua" pitchFamily="18" charset="0"/>
              </a:rPr>
              <a:t>,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Обнимает тебя пограничный район,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В созидательный путь беззаветно я верю,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В возрожденье твоё твёрдо я убеждён.</a:t>
            </a:r>
          </a:p>
          <a:p>
            <a:pPr algn="ctr"/>
            <a:endParaRPr lang="ru-RU" i="1" dirty="0" smtClean="0">
              <a:latin typeface="Book Antiqua" pitchFamily="18" charset="0"/>
            </a:endParaRPr>
          </a:p>
          <a:p>
            <a:pPr algn="ctr"/>
            <a:r>
              <a:rPr lang="ru-RU" i="1" dirty="0" smtClean="0">
                <a:latin typeface="Book Antiqua" pitchFamily="18" charset="0"/>
              </a:rPr>
              <a:t>Сколько грозных ветров над тобой отшумели?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Сыновей, дочерей ты терял на войне,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Но в деревнях твоих всегда песни звенели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И во благо людей ты трудился вдвойне.</a:t>
            </a:r>
          </a:p>
          <a:p>
            <a:pPr algn="ctr"/>
            <a:endParaRPr lang="ru-RU" i="1" dirty="0" smtClean="0">
              <a:latin typeface="Book Antiqua" pitchFamily="18" charset="0"/>
            </a:endParaRPr>
          </a:p>
          <a:p>
            <a:pPr algn="ctr"/>
            <a:r>
              <a:rPr lang="ru-RU" i="1" dirty="0" smtClean="0">
                <a:latin typeface="Book Antiqua" pitchFamily="18" charset="0"/>
              </a:rPr>
              <a:t>… </a:t>
            </a:r>
            <a:endParaRPr lang="ru-RU" i="1" dirty="0" smtClean="0">
              <a:latin typeface="Book Antiqua" pitchFamily="18" charset="0"/>
            </a:endParaRPr>
          </a:p>
          <a:p>
            <a:pPr algn="ctr"/>
            <a:r>
              <a:rPr lang="ru-RU" i="1" dirty="0" smtClean="0">
                <a:latin typeface="Book Antiqua" pitchFamily="18" charset="0"/>
              </a:rPr>
              <a:t>Будут </a:t>
            </a:r>
            <a:r>
              <a:rPr lang="ru-RU" i="1" dirty="0" smtClean="0">
                <a:latin typeface="Book Antiqua" pitchFamily="18" charset="0"/>
              </a:rPr>
              <a:t>годы лететь, будут люди меняться, 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Но </a:t>
            </a:r>
            <a:r>
              <a:rPr lang="ru-RU" i="1" dirty="0" err="1" smtClean="0">
                <a:latin typeface="Book Antiqua" pitchFamily="18" charset="0"/>
              </a:rPr>
              <a:t>останеться</a:t>
            </a:r>
            <a:r>
              <a:rPr lang="ru-RU" i="1" dirty="0" smtClean="0">
                <a:latin typeface="Book Antiqua" pitchFamily="18" charset="0"/>
              </a:rPr>
              <a:t> впредь неизменным одно: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Хлеборобов твоих нерушимое братство,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Что посеяли в душах тепло и добро.</a:t>
            </a:r>
            <a:endParaRPr lang="ru-RU" sz="2000" i="1" dirty="0">
              <a:latin typeface="Book Antiqu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684584" y="1124744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91880" y="764704"/>
            <a:ext cx="5508104" cy="4641696"/>
          </a:xfr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ЗЛАТОВЛАСКА</a:t>
            </a: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Помню я голубые рассветы,</a:t>
            </a: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Тихий шелест кудрявых берёз,</a:t>
            </a: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Улыбнулась мне девушка Света,</a:t>
            </a: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С золотистой охапкой волос.</a:t>
            </a:r>
          </a:p>
          <a:p>
            <a:pPr marL="45720" indent="0" algn="ctr">
              <a:buNone/>
            </a:pPr>
            <a:endParaRPr lang="ru-RU" sz="2400" i="1" dirty="0" smtClean="0">
              <a:latin typeface="Bookman Old Style" pitchFamily="18" charset="0"/>
            </a:endParaRP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Моё сердце навек покорила</a:t>
            </a: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И с тех пор лишь тобою живу.</a:t>
            </a:r>
          </a:p>
          <a:p>
            <a:pPr marL="45720" indent="0" algn="ctr">
              <a:buNone/>
            </a:pPr>
            <a:r>
              <a:rPr lang="ru-RU" sz="2400" i="1" dirty="0" smtClean="0">
                <a:latin typeface="Bookman Old Style" pitchFamily="18" charset="0"/>
              </a:rPr>
              <a:t>Светлым именем жизнь озарила,</a:t>
            </a:r>
          </a:p>
          <a:p>
            <a:pPr marL="45720" indent="0" algn="ctr">
              <a:buNone/>
            </a:pPr>
            <a:r>
              <a:rPr lang="ru-RU" sz="2400" i="1" dirty="0" err="1" smtClean="0">
                <a:latin typeface="Bookman Old Style" pitchFamily="18" charset="0"/>
              </a:rPr>
              <a:t>Златовлаской</a:t>
            </a:r>
            <a:r>
              <a:rPr lang="ru-RU" sz="2400" i="1" dirty="0" smtClean="0">
                <a:latin typeface="Bookman Old Style" pitchFamily="18" charset="0"/>
              </a:rPr>
              <a:t> своею зову.</a:t>
            </a:r>
            <a:endParaRPr lang="ru-RU" sz="2400" i="1" dirty="0">
              <a:latin typeface="Bookman Old Style" pitchFamily="18" charset="0"/>
            </a:endParaRPr>
          </a:p>
        </p:txBody>
      </p:sp>
      <p:pic>
        <p:nvPicPr>
          <p:cNvPr id="7170" name="Picture 2" descr="C:\Users\Валентин\Desktop\конференция апрель\фото с библ обл\IMG-20160321-WA0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" t="19066" r="3067" b="7199"/>
          <a:stretch/>
        </p:blipFill>
        <p:spPr bwMode="auto">
          <a:xfrm>
            <a:off x="179512" y="836712"/>
            <a:ext cx="3025504" cy="4235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978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Павлова 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Наталия 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Ивановна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9653" y="1700808"/>
            <a:ext cx="4634954" cy="468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6025824"/>
            <a:ext cx="340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Родилась 10 октября 1990 года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2592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Жидяева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Римма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Александровна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1780" y="1700808"/>
            <a:ext cx="4140460" cy="504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9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алентин\Desktop\конференция апрель\фото с библ обл\20160321_114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8" t="4782" r="8675"/>
          <a:stretch/>
        </p:blipFill>
        <p:spPr bwMode="auto">
          <a:xfrm>
            <a:off x="683568" y="476672"/>
            <a:ext cx="3856480" cy="573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алентин\Desktop\конференция апрель\фото с библ обл\20160321_143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" t="4000" r="4400" b="8133"/>
          <a:stretch/>
        </p:blipFill>
        <p:spPr bwMode="auto">
          <a:xfrm>
            <a:off x="188720" y="3482132"/>
            <a:ext cx="4643398" cy="32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алентин\Desktop\конференция апрель\фото с библ обл\20160321_1433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0" t="1683" r="24111"/>
          <a:stretch/>
        </p:blipFill>
        <p:spPr bwMode="auto">
          <a:xfrm>
            <a:off x="6372200" y="242667"/>
            <a:ext cx="2592288" cy="628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алентин\Desktop\конференция апрель\фото с библ обл\20160321_1438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267" r="13900" b="25866"/>
          <a:stretch/>
        </p:blipFill>
        <p:spPr bwMode="auto">
          <a:xfrm rot="5400000">
            <a:off x="2283237" y="1788210"/>
            <a:ext cx="5097760" cy="21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Валентин\Desktop\конференция апрель\фото с библ обл\20160321_14395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9200" r="11200" b="7200"/>
          <a:stretch/>
        </p:blipFill>
        <p:spPr bwMode="auto">
          <a:xfrm rot="5400000">
            <a:off x="-222609" y="413633"/>
            <a:ext cx="4821156" cy="399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Валентин\Desktop\конференция апрель\фото с библ обл\20160321_1440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35467" r="5300" b="27733"/>
          <a:stretch/>
        </p:blipFill>
        <p:spPr bwMode="auto">
          <a:xfrm rot="5400000">
            <a:off x="3301992" y="2817028"/>
            <a:ext cx="5913934" cy="17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алентин\Desktop\конференция апрель\фото с библ обл\20160321_1423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4" t="7256" r="5144" b="7381"/>
          <a:stretch/>
        </p:blipFill>
        <p:spPr bwMode="auto">
          <a:xfrm>
            <a:off x="46864" y="112016"/>
            <a:ext cx="4453128" cy="317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Валентин\Desktop\конференция апрель\фото с библ обл\20160321_1425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4" t="7192" r="8748" b="7075"/>
          <a:stretch/>
        </p:blipFill>
        <p:spPr bwMode="auto">
          <a:xfrm>
            <a:off x="4499992" y="332656"/>
            <a:ext cx="4311396" cy="3310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C:\Users\Валентин\Desktop\конференция апрель\фото с библ обл\20160321_1425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10268" r="16500" b="12133"/>
          <a:stretch/>
        </p:blipFill>
        <p:spPr bwMode="auto">
          <a:xfrm>
            <a:off x="5004048" y="3564690"/>
            <a:ext cx="3617592" cy="2977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1" name="Picture 5" descr="C:\Users\Валентин\Desktop\конференция апрель\фото с библ обл\20160321_14244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4851" r="5600" b="12667"/>
          <a:stretch/>
        </p:blipFill>
        <p:spPr bwMode="auto">
          <a:xfrm>
            <a:off x="467544" y="3284984"/>
            <a:ext cx="4325072" cy="289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35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Сергей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Федорович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Стародуб</a:t>
            </a:r>
            <a:endParaRPr lang="ru-RU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336704" cy="440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57514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(1915 – 1979) родился в селе </a:t>
            </a:r>
            <a:r>
              <a:rPr lang="ru-RU" b="1" i="1" dirty="0" err="1" smtClean="0"/>
              <a:t>Будунда</a:t>
            </a:r>
            <a:r>
              <a:rPr lang="ru-RU" b="1" i="1" dirty="0" smtClean="0"/>
              <a:t> (ныне </a:t>
            </a:r>
            <a:r>
              <a:rPr lang="ru-RU" b="1" i="1" dirty="0" err="1" smtClean="0"/>
              <a:t>Усть</a:t>
            </a:r>
            <a:r>
              <a:rPr lang="ru-RU" b="1" i="1" dirty="0" smtClean="0"/>
              <a:t> – Ивановка Благовещенского района).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98529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-1151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алентин\Desktop\конференция апрель\фото с библ обл\20160321_1239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5312" y="1269528"/>
            <a:ext cx="5190722" cy="3893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Валентин\Desktop\конференция апрель\фото с библ обл\20160321_115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335990" cy="578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28145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3040" r="27497" b="8218"/>
          <a:stretch/>
        </p:blipFill>
        <p:spPr bwMode="auto">
          <a:xfrm>
            <a:off x="2987824" y="188640"/>
            <a:ext cx="2831145" cy="3652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Валентин\Desktop\конференция апрель\фото с библ обл\20160321_1221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" t="8005" r="10806"/>
          <a:stretch/>
        </p:blipFill>
        <p:spPr bwMode="auto">
          <a:xfrm rot="5400000">
            <a:off x="5730416" y="1716240"/>
            <a:ext cx="3538728" cy="2831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Валентин\Desktop\конференция апрель\фото с библ обл\20160321_1135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29733" r="52338" b="24800"/>
          <a:stretch/>
        </p:blipFill>
        <p:spPr bwMode="auto">
          <a:xfrm>
            <a:off x="539552" y="188640"/>
            <a:ext cx="2017344" cy="311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алентин\Desktop\конференция апрель\фото с библ обл\20160321_1135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74" t="29733" r="28226" b="24800"/>
          <a:stretch/>
        </p:blipFill>
        <p:spPr bwMode="auto">
          <a:xfrm>
            <a:off x="755576" y="3501008"/>
            <a:ext cx="1975104" cy="311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алентин\Desktop\конференция апрель\фото с библ обл\20160321_11354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2" t="33082" r="2738" b="27066"/>
          <a:stretch/>
        </p:blipFill>
        <p:spPr bwMode="auto">
          <a:xfrm>
            <a:off x="3779912" y="3980472"/>
            <a:ext cx="2121408" cy="2732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5658" y="899428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«ПРИАМУРЬЕ МОЁ»1972 г.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13274" y="6344084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«Виток спирали»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2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5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69826"/>
            <a:ext cx="6512511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chemeClr val="tx1"/>
                </a:solidFill>
              </a:rPr>
              <a:t>Вдовина </a:t>
            </a:r>
            <a:r>
              <a:rPr lang="ru-RU" sz="3600" i="1" dirty="0" smtClean="0">
                <a:solidFill>
                  <a:schemeClr val="tx1"/>
                </a:solidFill>
              </a:rPr>
              <a:t/>
            </a:r>
            <a:br>
              <a:rPr lang="ru-RU" sz="3600" i="1" dirty="0" smtClean="0">
                <a:solidFill>
                  <a:schemeClr val="tx1"/>
                </a:solidFill>
              </a:rPr>
            </a:br>
            <a:r>
              <a:rPr lang="ru-RU" sz="3600" i="1" dirty="0" smtClean="0">
                <a:solidFill>
                  <a:schemeClr val="tx1"/>
                </a:solidFill>
              </a:rPr>
              <a:t>Любовь </a:t>
            </a:r>
            <a:r>
              <a:rPr lang="ru-RU" sz="3600" i="1" dirty="0" smtClean="0">
                <a:solidFill>
                  <a:schemeClr val="tx1"/>
                </a:solidFill>
              </a:rPr>
              <a:t>Александровна</a:t>
            </a:r>
            <a:endParaRPr lang="ru-RU" sz="3600" i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521540"/>
            <a:ext cx="2316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Родилась в 1938 году</a:t>
            </a:r>
            <a:endParaRPr lang="ru-RU" b="1" i="1" dirty="0"/>
          </a:p>
        </p:txBody>
      </p:sp>
      <p:pic>
        <p:nvPicPr>
          <p:cNvPr id="9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163137" cy="2842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7583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libamur.ru/sites/libamur/files/styles/large2/public/dsc08026.jpg?itok=kwT8_77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3"/>
          <a:stretch/>
        </p:blipFill>
        <p:spPr bwMode="auto">
          <a:xfrm>
            <a:off x="827584" y="1618520"/>
            <a:ext cx="7848872" cy="4974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98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алентин\Desktop\конференция\картинки\nature_vector-scenery--03_19-192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Благовещенский рай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" y="11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-1152" y="1176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753">
            <a:off x="5673329" y="342025"/>
            <a:ext cx="2595783" cy="3799415"/>
          </a:xfrm>
          <a:prstGeom prst="rect">
            <a:avLst/>
          </a:prstGeom>
          <a:solidFill>
            <a:srgbClr val="FFFFFF">
              <a:shade val="85000"/>
            </a:srgbClr>
          </a:solidFill>
          <a:ln w="3175">
            <a:noFill/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3851920" y="4509119"/>
            <a:ext cx="5760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Галина 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Лысова,</a:t>
            </a:r>
          </a:p>
          <a:p>
            <a:pPr algn="ctr"/>
            <a:r>
              <a:rPr lang="ru-RU" sz="2400" b="1" i="1" dirty="0"/>
              <a:t>р</a:t>
            </a:r>
            <a:r>
              <a:rPr lang="ru-RU" sz="2400" b="1" i="1" dirty="0" smtClean="0"/>
              <a:t>едактор-составитель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сборника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0168" y="1237584"/>
            <a:ext cx="4198136" cy="4708981"/>
          </a:xfrm>
          <a:prstGeom prst="rect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Под ее редакцией вышло в свет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литературных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альманаха</a:t>
            </a:r>
            <a:r>
              <a:rPr lang="ru-RU" sz="2000" dirty="0"/>
              <a:t>:</a:t>
            </a: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воспоминания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 войны</a:t>
            </a:r>
            <a:r>
              <a:rPr lang="ru-RU" sz="2000" dirty="0"/>
              <a:t>, проживающих в селе </a:t>
            </a:r>
            <a:r>
              <a:rPr lang="ru-RU" sz="2000" dirty="0" err="1"/>
              <a:t>Усть</a:t>
            </a:r>
            <a:r>
              <a:rPr lang="ru-RU" sz="2000" dirty="0"/>
              <a:t> – </a:t>
            </a:r>
            <a:r>
              <a:rPr lang="ru-RU" sz="2000" dirty="0" smtClean="0"/>
              <a:t>Ивановка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пусть поколения знают…», </a:t>
            </a:r>
            <a:r>
              <a:rPr lang="ru-RU" sz="2000" dirty="0"/>
              <a:t>посвященный ветеранам великой Отечественной, участникам трудового фронта и молодому поколению </a:t>
            </a:r>
            <a:r>
              <a:rPr lang="ru-RU" sz="2000" dirty="0" err="1" smtClean="0"/>
              <a:t>усть-ивановцев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сборника:</a:t>
            </a:r>
          </a:p>
          <a:p>
            <a:r>
              <a:rPr lang="ru-RU" sz="2000" dirty="0" smtClean="0"/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люблю эту землю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…»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Это </a:t>
            </a:r>
            <a:r>
              <a:rPr lang="ru-RU" sz="2000" dirty="0"/>
              <a:t>стихи и проза жителей Благовещенского района.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77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алентин\Desktop\конференция апрель\фото с библ обл\20160321_112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505">
            <a:off x="4602679" y="392749"/>
            <a:ext cx="4248494" cy="566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лентин\Desktop\конференция апрель\фото с библ обл\20160321_1138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" t="8534" r="2079" b="4679"/>
          <a:stretch/>
        </p:blipFill>
        <p:spPr bwMode="auto">
          <a:xfrm rot="5190277">
            <a:off x="-378872" y="1053575"/>
            <a:ext cx="5518303" cy="378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859"/>
            <a:ext cx="3603900" cy="2808288"/>
          </a:xfrm>
          <a:prstGeom prst="roundRect">
            <a:avLst>
              <a:gd name="adj" fmla="val 16667"/>
            </a:avLst>
          </a:prstGeom>
          <a:noFill/>
          <a:ln w="12700" algn="in">
            <a:solidFill>
              <a:srgbClr val="8566A3"/>
            </a:solidFill>
            <a:round/>
            <a:headEnd/>
            <a:tailEnd/>
          </a:ln>
          <a:effectLst>
            <a:outerShdw dist="99190" dir="3011666" algn="ctr" rotWithShape="0">
              <a:srgbClr val="1900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347864" y="235520"/>
            <a:ext cx="5688632" cy="6361832"/>
            <a:chOff x="0" y="0"/>
            <a:chExt cx="3511685" cy="4455268"/>
          </a:xfrm>
        </p:grpSpPr>
        <p:pic>
          <p:nvPicPr>
            <p:cNvPr id="7" name="Picture 2" descr="C:\Users\оксана\Pictures\ControlCenter4\Scan\CCI11022016_000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332" y="0"/>
              <a:ext cx="2023353" cy="28793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Documents and Settings\User\Мои документы\Мои рисунки\Мои сканированные изображения\2014-01 (янв)\сканирование0002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10" y="972766"/>
              <a:ext cx="1624520" cy="2383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6" t="19524" r="17834" b="15135"/>
            <a:stretch>
              <a:fillRect/>
            </a:stretch>
          </p:blipFill>
          <p:spPr bwMode="auto">
            <a:xfrm>
              <a:off x="0" y="2354093"/>
              <a:ext cx="1478604" cy="2101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03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-1152" y="1176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libamur.ru/sites/libamur/files/styles/large2/public/dsc09706.jpg?itok=iY1JINXj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1" y="386384"/>
            <a:ext cx="8100053" cy="60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5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алентин\Desktop\конференция\картинки\tpt0065--3-_max_13656643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760" b="5284"/>
          <a:stretch/>
        </p:blipFill>
        <p:spPr bwMode="auto">
          <a:xfrm>
            <a:off x="25168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8064896" cy="147002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Нина 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Николаевна </a:t>
            </a:r>
            <a:r>
              <a:rPr lang="ru-RU" sz="36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Старновская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1818"/>
            <a:ext cx="4621758" cy="542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700808"/>
            <a:ext cx="4716016" cy="4524315"/>
          </a:xfrm>
          <a:prstGeom prst="rect">
            <a:avLst/>
          </a:prstGeom>
        </p:spPr>
        <p:style>
          <a:lnRef idx="2">
            <a:schemeClr val="accent1"/>
          </a:lnRef>
          <a:fillRef idx="1003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Публиковалась</a:t>
            </a:r>
            <a:r>
              <a:rPr lang="ru-RU" sz="2400" dirty="0" smtClean="0"/>
              <a:t> в </a:t>
            </a:r>
            <a:r>
              <a:rPr lang="ru-RU" sz="2400" dirty="0"/>
              <a:t>районной газете «Путь Октября», </a:t>
            </a:r>
            <a:endParaRPr lang="ru-RU" sz="2400" dirty="0" smtClean="0"/>
          </a:p>
          <a:p>
            <a:pPr algn="ctr"/>
            <a:r>
              <a:rPr lang="ru-RU" sz="2400" dirty="0" smtClean="0"/>
              <a:t>затем </a:t>
            </a:r>
            <a:r>
              <a:rPr lang="ru-RU" sz="2400" dirty="0"/>
              <a:t>в Райчихинском «Горняке», «Амурской газете», в коллективных поэтических сборниках города Райчихинска «</a:t>
            </a:r>
            <a:r>
              <a:rPr lang="ru-RU" sz="2400" b="1" dirty="0"/>
              <a:t>Что останется от любви…», </a:t>
            </a:r>
            <a:r>
              <a:rPr lang="ru-RU" sz="2400" dirty="0"/>
              <a:t>Благовещенского района </a:t>
            </a:r>
            <a:r>
              <a:rPr lang="ru-RU" sz="2400" b="1" dirty="0"/>
              <a:t>«Я люблю эту землю</a:t>
            </a:r>
            <a:r>
              <a:rPr lang="ru-RU" sz="2400" dirty="0"/>
              <a:t>» и в литературно – </a:t>
            </a:r>
            <a:r>
              <a:rPr lang="ru-RU" sz="2400" dirty="0" smtClean="0"/>
              <a:t>художественном издании </a:t>
            </a:r>
            <a:r>
              <a:rPr lang="ru-RU" sz="2400" dirty="0"/>
              <a:t>Альманах </a:t>
            </a:r>
            <a:r>
              <a:rPr lang="ru-RU" sz="2400" b="1" dirty="0"/>
              <a:t>«Приамурье. </a:t>
            </a:r>
            <a:r>
              <a:rPr lang="ru-RU" sz="2400" b="1" dirty="0" smtClean="0"/>
              <a:t>2016».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350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299</TotalTime>
  <Words>409</Words>
  <Application>Microsoft Office PowerPoint</Application>
  <PresentationFormat>Экран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Презентация PowerPoint</vt:lpstr>
      <vt:lpstr>Презентация PowerPoint</vt:lpstr>
      <vt:lpstr>Вдовина  Любовь Александровна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Нина Николаевна Старновская </vt:lpstr>
      <vt:lpstr>Презентация PowerPoint</vt:lpstr>
      <vt:lpstr>Гонта  Владимир Степанович</vt:lpstr>
      <vt:lpstr>Презентация PowerPoint</vt:lpstr>
      <vt:lpstr>Презентация PowerPoint</vt:lpstr>
      <vt:lpstr>Павлова  Наталия Ивановна</vt:lpstr>
      <vt:lpstr>Жидяева  Римма Александровна</vt:lpstr>
      <vt:lpstr>Презентация PowerPoint</vt:lpstr>
      <vt:lpstr>Презентация PowerPoint</vt:lpstr>
      <vt:lpstr>Презентация PowerPoint</vt:lpstr>
      <vt:lpstr>Сергей Федорович  Стародуб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</dc:creator>
  <cp:lastModifiedBy>Валентин</cp:lastModifiedBy>
  <cp:revision>52</cp:revision>
  <dcterms:created xsi:type="dcterms:W3CDTF">2016-03-20T12:26:32Z</dcterms:created>
  <dcterms:modified xsi:type="dcterms:W3CDTF">2016-03-22T20:41:47Z</dcterms:modified>
</cp:coreProperties>
</file>