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56" r:id="rId2"/>
    <p:sldId id="261" r:id="rId3"/>
    <p:sldId id="260" r:id="rId4"/>
    <p:sldId id="262" r:id="rId5"/>
    <p:sldId id="264" r:id="rId6"/>
    <p:sldId id="265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72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5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5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02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63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71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777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18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234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8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F8EF90D-DF5E-4FDA-9525-670E118E3C9F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8FEF4F7-8CD6-489A-A096-D67CF5A6B15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42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366981"/>
            <a:ext cx="7573086" cy="2930435"/>
          </a:xfrm>
        </p:spPr>
        <p:txBody>
          <a:bodyPr/>
          <a:lstStyle/>
          <a:p>
            <a:pPr algn="ctr"/>
            <a:r>
              <a:rPr lang="ru-RU" sz="2800" dirty="0" smtClean="0">
                <a:latin typeface="Bahnschrift Light" panose="020B0502040204020203" pitchFamily="34" charset="0"/>
              </a:rPr>
              <a:t>МБУ</a:t>
            </a:r>
            <a:r>
              <a:rPr lang="ru-RU" sz="4400" dirty="0" smtClean="0">
                <a:latin typeface="Bahnschrift Light" panose="020B0502040204020203" pitchFamily="34" charset="0"/>
              </a:rPr>
              <a:t> </a:t>
            </a:r>
            <a:r>
              <a:rPr lang="ru-RU" sz="2800" dirty="0" smtClean="0">
                <a:latin typeface="Bahnschrift Light" panose="020B0502040204020203" pitchFamily="34" charset="0"/>
              </a:rPr>
              <a:t>«Молодежный культурный центр»</a:t>
            </a:r>
            <a:br>
              <a:rPr lang="ru-RU" sz="2800" dirty="0" smtClean="0">
                <a:latin typeface="Bahnschrift Light" panose="020B0502040204020203" pitchFamily="34" charset="0"/>
              </a:rPr>
            </a:br>
            <a:r>
              <a:rPr lang="ru-RU" sz="2800" dirty="0" smtClean="0">
                <a:latin typeface="Bahnschrift Light" panose="020B0502040204020203" pitchFamily="34" charset="0"/>
              </a:rPr>
              <a:t>городского округа «город Кизляр»</a:t>
            </a:r>
            <a:endParaRPr lang="ru-RU" sz="2800" dirty="0">
              <a:latin typeface="Bahnschrift Ligh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8" y="203199"/>
            <a:ext cx="3351377" cy="3359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5" y="4486562"/>
            <a:ext cx="2096656" cy="1572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32" y="4486562"/>
            <a:ext cx="2317878" cy="1572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32" y="4486562"/>
            <a:ext cx="2050739" cy="1572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52" y="4479534"/>
            <a:ext cx="2339774" cy="1572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16" y="4465479"/>
            <a:ext cx="2115130" cy="15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2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72" y="759656"/>
            <a:ext cx="6492875" cy="4869656"/>
          </a:xfrm>
        </p:spPr>
      </p:pic>
      <p:sp>
        <p:nvSpPr>
          <p:cNvPr id="7" name="Прямоугольник 6"/>
          <p:cNvSpPr/>
          <p:nvPr/>
        </p:nvSpPr>
        <p:spPr>
          <a:xfrm>
            <a:off x="-226242" y="413258"/>
            <a:ext cx="4419552" cy="66479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Молодежный культурный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центр одно из молодых и активно развивающихся учреждений города, куда с интересом приходят как школьники, так и студенты нашего города.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Здесь может каждый найти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своё дело для себя!!!</a:t>
            </a:r>
          </a:p>
          <a:p>
            <a:pPr algn="ctr">
              <a:lnSpc>
                <a:spcPct val="150000"/>
              </a:lnSpc>
            </a:pP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endParaRPr lang="ru-RU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является</a:t>
            </a:r>
          </a:p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некоммерческой организацией, созданной для обеспечения работы с детьми и молодежью, оказания информационных, </a:t>
            </a:r>
          </a:p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консультативных и методических </a:t>
            </a:r>
          </a:p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</a:p>
          <a:p>
            <a:pPr algn="ctr"/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91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56726" y="583682"/>
            <a:ext cx="6751783" cy="5025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 В Молодежном центре собраны экспонаты 5-х выставок: «Сказки народов мира», «Мы не одни в этом мире живем», «Народы Дагестана», «Регионы России», «Страны мира» для школьников города. </a:t>
            </a:r>
          </a:p>
          <a:p>
            <a:pPr algn="ctr">
              <a:lnSpc>
                <a:spcPct val="150000"/>
              </a:lnSpc>
            </a:pP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Ежедневно в МКЦ проходят экскурсии для учащихся школ города и района и воспитанников детских садов.</a:t>
            </a:r>
          </a:p>
          <a:p>
            <a:pPr algn="ctr">
              <a:lnSpc>
                <a:spcPct val="150000"/>
              </a:lnSpc>
            </a:pP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На протяжении всей экскурсии с детьми ведется оживленная беседа, детки отгадывают загадки и рассказывают свои любимые сказки, затем все дружно смотрят мультфильм или тематический фильм</a:t>
            </a:r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. 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720">
            <a:off x="265353" y="159760"/>
            <a:ext cx="2290354" cy="1721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420">
            <a:off x="1538745" y="1469792"/>
            <a:ext cx="2260914" cy="16956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452">
            <a:off x="172772" y="2964600"/>
            <a:ext cx="2192772" cy="1644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380">
            <a:off x="670851" y="4299373"/>
            <a:ext cx="3141085" cy="23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65962" y="1149790"/>
            <a:ext cx="67517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</a:t>
            </a:r>
          </a:p>
          <a:p>
            <a:pPr algn="ctr"/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9550" y="364795"/>
            <a:ext cx="6751783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Дискуссионный клуб «Молодая семья»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Был создан на базе МКЦ в 2012 году с целью повышения престижа и роли семьи в обществе, оказания помощи молодым девушкам и парням в сохранении и укреплении семейных ценностей и др.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Основными целями Клуба являются:</a:t>
            </a:r>
          </a:p>
          <a:p>
            <a:pPr marL="285750" indent="-285750">
              <a:buFontTx/>
              <a:buChar char="-"/>
            </a:pP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содействие социально-психологической адаптации молодых девушек и парней в обществе; </a:t>
            </a:r>
          </a:p>
          <a:p>
            <a:pPr marL="285750" indent="-285750">
              <a:buFontTx/>
              <a:buChar char="-"/>
            </a:pP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оказание информационной, юридической и психологической поддержки;</a:t>
            </a:r>
          </a:p>
          <a:p>
            <a:pPr marL="285750" indent="-285750">
              <a:buFontTx/>
              <a:buChar char="-"/>
            </a:pP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укрепление семейных отношений, профилактика разводов;</a:t>
            </a:r>
          </a:p>
          <a:p>
            <a:pPr marL="285750" indent="-285750">
              <a:buFontTx/>
              <a:buChar char="-"/>
            </a:pP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Для достижения поставленных целей Клуб организует и проводит:</a:t>
            </a:r>
          </a:p>
          <a:p>
            <a:pPr marL="285750" indent="-285750">
              <a:buFontTx/>
              <a:buChar char="-"/>
            </a:pP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беседы и консультации начальника отдела </a:t>
            </a:r>
            <a:r>
              <a:rPr lang="ru-RU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ЗАГСа</a:t>
            </a: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врача акушера-гинеколога или </a:t>
            </a:r>
            <a:r>
              <a:rPr lang="ru-RU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андролога</a:t>
            </a: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 психолога, специалиста центра социальной защиты населения и другими специалистами со студентами учебных заведений г. Кизляра;</a:t>
            </a:r>
          </a:p>
          <a:p>
            <a:pPr marL="285750" indent="-285750">
              <a:buFontTx/>
              <a:buChar char="-"/>
            </a:pP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экскурсии в городской ЗАГС;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привлечение СМИ к освещению деятельности клуба    </a:t>
            </a:r>
          </a:p>
          <a:p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   «Молодая семья».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198541"/>
            <a:ext cx="2937164" cy="2085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2387290"/>
            <a:ext cx="2937164" cy="2202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4693802"/>
            <a:ext cx="2937164" cy="19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65962" y="1149790"/>
            <a:ext cx="67517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</a:t>
            </a:r>
          </a:p>
          <a:p>
            <a:pPr algn="ctr"/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98023" y="567995"/>
            <a:ext cx="6751783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Дискуссионный клуб «ПАТРИОТ» </a:t>
            </a:r>
          </a:p>
          <a:p>
            <a:pPr algn="ctr"/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На базе Молодежного центра на постоянной основе функционирует клуб «Патриот», который посещают учащиеся общеобразовательных организаций города, стоящие на внутришкольном учете. </a:t>
            </a:r>
          </a:p>
          <a:p>
            <a:pPr algn="ct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 рамках работы клуба проводятся тематические встречи, посвященные государственным праздникам и памятным датам в истории нашего государства. На заседаниях ребята встречаются с представителями МЧС, ГОВД, войсковой части 5389, спортсменов и общественности. Также специалисты центра демонстрируют патриотические фильмы, профилактические социальные ролики и проводят экскурсии по выставкам и экспозициям центра, а также в пожарную и войсковую часть.</a:t>
            </a:r>
          </a:p>
          <a:p>
            <a:pPr algn="ctr"/>
            <a:endParaRPr lang="ru-RU" sz="16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Для большей заинтересованности детей, формат проведения клуба «Патриот» был дополнен проведением игр на командообразование, выявление неформального лидера и проявление творческих способностей.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44890"/>
            <a:ext cx="2946400" cy="2209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2306288"/>
            <a:ext cx="2946400" cy="2202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9" y="4560759"/>
            <a:ext cx="2971506" cy="22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2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65962" y="1149790"/>
            <a:ext cx="67517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</a:t>
            </a:r>
          </a:p>
          <a:p>
            <a:pPr algn="ctr"/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93586" y="706541"/>
            <a:ext cx="6751783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Волонтёрский корпус «Кизляр-280» - </a:t>
            </a:r>
          </a:p>
          <a:p>
            <a:pPr algn="ctr"/>
            <a:r>
              <a:rPr lang="ru-RU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это более 100-ста школьников и студентов, это участие в  фестивалях и форумах всевозможных уровней, это поддержка и благотворительность, это улыбки, эмоции и тепло открытых сердец.  </a:t>
            </a:r>
          </a:p>
          <a:p>
            <a:pPr algn="ctr"/>
            <a:r>
              <a:rPr lang="ru-RU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 2015 году, в год празднования юбилея города, волонтеры, объединившись в единый волонтерский корпус «Кизляр280» показали отличную сплочённую работу. </a:t>
            </a:r>
          </a:p>
          <a:p>
            <a:pPr algn="ctr"/>
            <a:endParaRPr lang="ru-RU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Волонтерский корпус объединяет более 6 объединений: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Российское движение школьников 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Волонтеры медики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Волонтеры экологии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Волонтеры культуры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Волонтеры Победы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Молодежка ОНФ  </a:t>
            </a:r>
          </a:p>
          <a:p>
            <a:pPr marL="342900" indent="-342900">
              <a:buAutoNum type="arabicPeriod"/>
            </a:pP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491" y="129307"/>
            <a:ext cx="1717964" cy="128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94" y="235842"/>
            <a:ext cx="2170545" cy="1627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" y="1966189"/>
            <a:ext cx="2355273" cy="13248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8" y="5053068"/>
            <a:ext cx="3066496" cy="1740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62" y="2103897"/>
            <a:ext cx="2207491" cy="16556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" y="3546688"/>
            <a:ext cx="2248911" cy="16884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85" y="3999661"/>
            <a:ext cx="1834259" cy="13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65962" y="1149790"/>
            <a:ext cx="67517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</a:t>
            </a:r>
          </a:p>
          <a:p>
            <a:pPr algn="ctr"/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7273" y="469275"/>
            <a:ext cx="713047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Достижения Молодежного культурного центра</a:t>
            </a:r>
          </a:p>
          <a:p>
            <a:pPr algn="ctr"/>
            <a:endParaRPr lang="ru-RU" b="1" dirty="0" smtClean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Победитель Молодежной премии «Прорыв» в номинации «Молодежный многофункциональный центр года»;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Победитель городского конкурса телепередач «Созвездие-2016» творческое объединение «Наследие» в номинации «Актуальность фильма»;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Диплом Гран-При городского конкурса-выставки «Мы не одни в этом мире живем»;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Благодарственное письмо Главы ГО «город Кизляр» А.И. Шувалова за активное участие в работе Межрегионального форума на тему: «Проблема идеологии экстремизма и терроризма в контексте духовного и патриотического воспитания молодежи»;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Диплом за I место в городском конкурсе-выставке «Гербы малых городов России»; Диплом Гран-При городского конкурса-выставки «Летопись военной истории России»;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Диплом Главы ГО «город Кизляр» за сохранение и развитие самобытных традиций народного искусства, популяризацию ремесел Республики Дагестан и участие в фестивале народных художественных промыслов и декоративно - прикладного творчества «Радуга ремесел», в рамках празднования 286-й годовщины со дня основания Кизляра;  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Диплом Администрации ГО «город Кизляр» за вклад в дело нравственно-патриотического воспитания подрастающего поколения юных </a:t>
            </a:r>
            <a:r>
              <a:rPr lang="ru-RU" sz="1600" dirty="0" err="1" smtClean="0"/>
              <a:t>кизлярцев</a:t>
            </a:r>
            <a:r>
              <a:rPr lang="ru-RU" sz="1600" dirty="0" smtClean="0"/>
              <a:t>, пропаганду исторического наследия </a:t>
            </a:r>
            <a:r>
              <a:rPr lang="ru-RU" sz="1600" dirty="0" err="1" smtClean="0"/>
              <a:t>кизлярщины</a:t>
            </a:r>
            <a:r>
              <a:rPr lang="ru-RU" sz="1600" dirty="0" smtClean="0"/>
              <a:t> и в связи с Днем работника Культуры.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" y="1814808"/>
            <a:ext cx="3528291" cy="26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022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</TotalTime>
  <Words>662</Words>
  <Application>Microsoft Office PowerPoint</Application>
  <PresentationFormat>Широкоэкранный</PresentationFormat>
  <Paragraphs>65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Bahnschrift Light</vt:lpstr>
      <vt:lpstr>Calibri</vt:lpstr>
      <vt:lpstr>Calibri Light</vt:lpstr>
      <vt:lpstr>Century Gothic</vt:lpstr>
      <vt:lpstr>Times New Roman</vt:lpstr>
      <vt:lpstr>Ретро</vt:lpstr>
      <vt:lpstr>МБУ «Молодежный культурный центр» городского округа «город Кизляр»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 «Молодежный культурный центр» городского округа «город Кизляр»</dc:title>
  <dc:creator>Магнат</dc:creator>
  <cp:lastModifiedBy>Магнат</cp:lastModifiedBy>
  <cp:revision>14</cp:revision>
  <dcterms:created xsi:type="dcterms:W3CDTF">2022-08-01T10:38:17Z</dcterms:created>
  <dcterms:modified xsi:type="dcterms:W3CDTF">2022-08-01T12:56:19Z</dcterms:modified>
</cp:coreProperties>
</file>