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3FD03-19A1-F464-55A3-63B789458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E14692-A3E9-EC00-C865-9DECA65CC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8B24AC-ECA9-CCD0-31A5-7ED73D9CC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A9485-2984-49E7-AC25-A4E0F8E3E38F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562ED0-8B4C-6F16-C947-0CB5F9F0E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94236-AD75-D2B4-55CF-A7994BD84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1F8B-478B-4EC6-B100-27D3A271E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6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8BDC3-8080-495D-4B1A-9CBBFE17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D27DFA-55A7-1697-BDFA-900BEEF47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BD8FB-D3F3-6E98-A39E-B5D92FDB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A9485-2984-49E7-AC25-A4E0F8E3E38F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DF7231-F599-EA2E-DC58-73E5CEE1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EA08D2-FA91-17C1-9612-9D8D4DCE8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1F8B-478B-4EC6-B100-27D3A271E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18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759683D-E91D-36FC-7424-7AAFC85C4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00572A-5584-C7F3-7066-611B5FFF1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EAA40-4E99-BDA7-0318-81A83754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A9485-2984-49E7-AC25-A4E0F8E3E38F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0DDE09-4DC8-1DE7-E3C1-67C10C72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F78FF-C79A-7935-BD2F-408BDD4E4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1F8B-478B-4EC6-B100-27D3A271E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09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37BC9-E5EA-9521-0E95-1A74510F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F6EBE1-E7FA-8050-4112-A626BA7B5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8EA64D-7EAF-3DC6-78CF-33876AE4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A9485-2984-49E7-AC25-A4E0F8E3E38F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6F8EB3-092F-29F0-FFED-56CAF35D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9DE784-41F6-C3E9-D3E0-CF407341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1F8B-478B-4EC6-B100-27D3A271E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44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24D78-172F-C3E9-1EEC-F9430BCB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064F5C-9E9A-438E-3220-7A346BD9C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561A1D-AFB4-3580-9D08-4B399AF7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A9485-2984-49E7-AC25-A4E0F8E3E38F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2D4562-6244-1D0A-9D4A-902EA5018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4993B-1B78-EC5C-9CBD-307839FF3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1F8B-478B-4EC6-B100-27D3A271E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54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55489-417B-A646-BEB6-C2E4499B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A92090-BD2B-C4B4-F48A-565D72FBC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BA59AC-B9AF-82BE-2CD3-8F072B538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F02D11-C77C-1423-AB13-A1A9DE2D8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A9485-2984-49E7-AC25-A4E0F8E3E38F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E864B0-F2AC-CF81-FC67-DEF473F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7D65BD-3028-3231-9963-96C8DA997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1F8B-478B-4EC6-B100-27D3A271E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177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CCBA0-006F-9ED6-E828-E1788723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C26036-5806-AC5A-88E2-E0AD493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A634B1-6FBF-AF14-9496-DE64FE50E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88274C-E6CA-D2C9-D525-53C82BCD9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F78CE87-F044-074B-3A49-733C7B3BF1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FA5DA8E-F930-B24B-5A1A-A51D5F7A6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A9485-2984-49E7-AC25-A4E0F8E3E38F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6BF2361-48A6-DD94-E43C-32BD252CD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F54368-8620-898C-162D-4FEFA5C9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1F8B-478B-4EC6-B100-27D3A271E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87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2A895-3C74-8983-212E-CB786E1B6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775E57-EC4E-24A1-5252-8D99D4E0A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A9485-2984-49E7-AC25-A4E0F8E3E38F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296C00-EB3F-FAD9-93E3-4EF04EF3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CDDC7E-82CA-79E9-17DE-DAE84E71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1F8B-478B-4EC6-B100-27D3A271E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243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312362-B57E-B46F-884B-BB07741D2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A9485-2984-49E7-AC25-A4E0F8E3E38F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4BC8BC-A2DE-B208-7411-9C576B77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978048-277B-4BF6-6B2A-274705F4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1F8B-478B-4EC6-B100-27D3A271E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24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1A686-25BD-4779-0216-821BE434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A65AB-D9D1-BE23-462F-455747CE5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FCABED-0049-3ED4-2388-FE29C79C6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D8244D-2EC9-EE0F-6C65-DBB299929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A9485-2984-49E7-AC25-A4E0F8E3E38F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52820D-F3D8-8F5B-3ECA-FF6A91B3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EDAB8E-4B6F-536A-A6F1-58CDF8688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1F8B-478B-4EC6-B100-27D3A271E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93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24B89-0F8A-7D8B-99A4-2474709C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A04344E-C77D-2FBB-54BB-CE2364916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D8293F-4AB9-52FE-ED01-2BCAC1EBE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C40D27-0CB0-4861-5DA7-7A758C887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A9485-2984-49E7-AC25-A4E0F8E3E38F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017713-9F21-3953-0B7C-A1ABEC20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5B7084-2F0C-79A8-8E4D-D114D0A39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1F8B-478B-4EC6-B100-27D3A271E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10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8A3315-50CC-C604-3C0A-37F69CC6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58C6ED-BF36-37B0-D775-D03AB84BD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13AFF9-7C7D-93CD-6C9D-34E6F70F0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A9485-2984-49E7-AC25-A4E0F8E3E38F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2DC87B-1E7E-E571-7CE1-71B0F2AF7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DE12B7-493B-8A9B-4455-1AB790B64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71F8B-478B-4EC6-B100-27D3A271E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88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C4748-8200-B089-5B69-2C3F1C4848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453E93-F63B-016B-E6DA-145FBE58A8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795353-71DD-1286-F785-47314AA67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0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94D5F-6002-AE15-F071-9E4C3E9C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5B759C-23E9-24E2-CAC8-3A8CDDECF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923FEF-8B3D-A088-1E58-1BC4748A0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79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D1A4-4731-5ABE-9371-C76A837E0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49598-ABD4-3795-AE79-D426E7FA9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A96B61-905A-DED7-7388-4A07BB5A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48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9C4C2-32FD-F0DC-4D94-63311362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2AB182-B293-F6C8-A45D-CD018F8FB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3C38AE-B89E-134B-6855-1C525B24C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28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26BD2-FC24-6360-4427-F31022D0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140BC2-846B-A26F-1A52-FDBAEE0CD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4D667D-E510-135F-55E3-3C3D80D10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62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0AE37-7EF5-A2E0-D440-FF201EB98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927AAF-C043-8527-6E8E-8E15AB049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01712A-34F4-8389-2CD4-3FA951F45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02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294E8-7F3C-1A13-E476-7C249C8C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B19476-CD50-D3AC-7CCD-2C473A919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3F856-9F3C-9166-7603-6263DF60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7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B5386-DB14-9078-F1D7-388FA2D2C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A869E8-7813-C594-23D6-72F36B35B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6EE1D4-F4B3-1BEC-3EDE-612FC8429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44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12111-904E-EFC1-2F4F-926F6762F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7704F-CC2F-A036-B9B4-E5E16983A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0BB280-57CC-FD9F-D9C5-EFE543D7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95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44530-276A-F59F-8BE6-67370F3EF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D981A9-37DB-29A9-7CBE-1D7545F77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E13D2A-AB0C-81F9-45AD-160397AD1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09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A90A1-205C-FE66-A22B-AA149C79E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C1959C-C1DF-8BA8-A28D-9FF8849CE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A86554-F776-640D-71F0-510C5C2B3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26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A75F6-AE52-F37E-9CAA-9D13D902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AA0B64-A56A-7479-1300-712AAF32B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FA1A55-0D33-17DD-D177-B500436C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7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B622B-21FA-36B3-43B4-67452AA28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4DA080-A8D8-110F-8DA0-710C7FDB0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73AFD5-E850-3DE1-B1EC-D4CD86F3D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48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3D29E-983B-D70F-A6E2-E2017191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4A746D-E18F-BA94-563D-DED8835E6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8EFA25-0BB8-305D-C427-234CDAC25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4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AA003-3550-C74C-BA4D-59DCB795B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5339BC-DE0D-3790-52A4-0E25A8A68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B1924A-916D-2028-CBD6-B7BAC17B6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83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1BCCB-13A8-AC91-E4E3-8500F6A1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0F52DF-7B29-5ED7-BE21-DB6FF7007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F99643-2D40-78D5-B346-091EBF55C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069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Мельникова</dc:creator>
  <cp:lastModifiedBy>Елизавета Мельникова</cp:lastModifiedBy>
  <cp:revision>1</cp:revision>
  <dcterms:created xsi:type="dcterms:W3CDTF">2023-09-10T14:51:35Z</dcterms:created>
  <dcterms:modified xsi:type="dcterms:W3CDTF">2023-09-10T14:55:31Z</dcterms:modified>
</cp:coreProperties>
</file>