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9" r:id="rId8"/>
    <p:sldId id="262" r:id="rId9"/>
    <p:sldId id="270" r:id="rId10"/>
    <p:sldId id="268" r:id="rId11"/>
    <p:sldId id="267" r:id="rId12"/>
    <p:sldId id="273" r:id="rId13"/>
    <p:sldId id="272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90" y="6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8278688" cy="4608512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7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Экологический проект </a:t>
            </a:r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«Кормушка </a:t>
            </a:r>
            <a:b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для лосёнка»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27984" y="4725144"/>
            <a:ext cx="4536504" cy="1944216"/>
          </a:xfrm>
        </p:spPr>
        <p:txBody>
          <a:bodyPr>
            <a:normAutofit fontScale="77500" lnSpcReduction="20000"/>
          </a:bodyPr>
          <a:lstStyle/>
          <a:p>
            <a:pPr algn="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Сергиенко Иван, 14 лет</a:t>
            </a:r>
          </a:p>
          <a:p>
            <a:pPr algn="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поселок Якша</a:t>
            </a:r>
          </a:p>
          <a:p>
            <a:pPr algn="r"/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Троицко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Печорский район, </a:t>
            </a:r>
          </a:p>
          <a:p>
            <a:pPr algn="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Республика </a:t>
            </a:r>
            <a:r>
              <a:rPr lang="ru-RU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Коми</a:t>
            </a:r>
            <a:r>
              <a:rPr lang="ru-RU" smtClean="0"/>
              <a:t> </a:t>
            </a:r>
            <a:r>
              <a:rPr lang="ru-RU" smtClean="0"/>
              <a:t>\</a:t>
            </a:r>
            <a:endParaRPr lang="ru-RU" dirty="0" smtClean="0"/>
          </a:p>
          <a:p>
            <a:pPr algn="r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59024" y="1484784"/>
            <a:ext cx="87849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6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IMG_3181.jpg"/>
          <p:cNvPicPr>
            <a:picLocks noChangeAspect="1"/>
          </p:cNvPicPr>
          <p:nvPr/>
        </p:nvPicPr>
        <p:blipFill>
          <a:blip r:embed="rId3" cstate="print"/>
          <a:srcRect l="32675" t="24013" r="36613" b="14563"/>
          <a:stretch>
            <a:fillRect/>
          </a:stretch>
        </p:blipFill>
        <p:spPr>
          <a:xfrm>
            <a:off x="0" y="3450299"/>
            <a:ext cx="2555776" cy="340770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Мероприятия ко Дню Республики Коми: </a:t>
            </a:r>
            <a:b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Экскурсии на лосеферму и экологическую тропу, поход волонтеров, мастер – классы «Кормушка»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IMG_27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700808"/>
            <a:ext cx="2976331" cy="22322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4" name="Содержимое 13"/>
          <p:cNvSpPr>
            <a:spLocks noGrp="1"/>
          </p:cNvSpPr>
          <p:nvPr>
            <p:ph idx="1"/>
          </p:nvPr>
        </p:nvSpPr>
        <p:spPr>
          <a:xfrm flipV="1">
            <a:off x="8641080" y="6126163"/>
            <a:ext cx="45719" cy="11114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17" name="Рисунок 16" descr="IMG_24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7904" y="2420888"/>
            <a:ext cx="2016224" cy="26882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Рисунок 10" descr="DSCN42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1700808"/>
            <a:ext cx="2976331" cy="22322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" name="Рисунок 11" descr="IMG_244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4221088"/>
            <a:ext cx="2976330" cy="22322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" name="Рисунок 12" descr="IMG_245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2160" y="4221088"/>
            <a:ext cx="2952328" cy="22142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Участие в Республиканском экологическом 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арт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 фестивале «Сено»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pJCvM7xcSe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1844824"/>
            <a:ext cx="3384376" cy="22580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Рисунок 7" descr="lxAKAEfGcw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4221088"/>
            <a:ext cx="3347105" cy="22305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Рисунок 8" descr="KYnCNTaV6T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1700808"/>
            <a:ext cx="3349680" cy="22322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5" name="Рисунок 14" descr="Image3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2276872"/>
            <a:ext cx="1489015" cy="21328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8604448" y="6021288"/>
            <a:ext cx="82352" cy="104875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391472" y="4797152"/>
            <a:ext cx="4752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>
                <a:latin typeface="Bookman Old Style" pitchFamily="18" charset="0"/>
              </a:rPr>
              <a:t> Участие в конкурсе эскизов </a:t>
            </a:r>
            <a:r>
              <a:rPr lang="ru-RU" dirty="0" err="1" smtClean="0">
                <a:latin typeface="Bookman Old Style" pitchFamily="18" charset="0"/>
              </a:rPr>
              <a:t>арт</a:t>
            </a:r>
            <a:r>
              <a:rPr lang="ru-RU" dirty="0" smtClean="0">
                <a:latin typeface="Bookman Old Style" pitchFamily="18" charset="0"/>
              </a:rPr>
              <a:t>- объектов;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latin typeface="Bookman Old Style" pitchFamily="18" charset="0"/>
              </a:rPr>
              <a:t> Оказание помощи в подготовке фестиваля «Сено»;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latin typeface="Bookman Old Style" pitchFamily="18" charset="0"/>
              </a:rPr>
              <a:t> Организация и проведение экологической тропы. </a:t>
            </a:r>
            <a:endParaRPr lang="ru-RU" dirty="0">
              <a:latin typeface="Bookman Old Style" pitchFamily="18" charset="0"/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Общественное признание: дипломы, благодарственные письма, публикация в СМИ и в сети Интернет.</a:t>
            </a:r>
            <a:endParaRPr lang="ru-RU" sz="3200" dirty="0"/>
          </a:p>
        </p:txBody>
      </p:sp>
      <p:pic>
        <p:nvPicPr>
          <p:cNvPr id="9" name="Рисунок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32040" y="1556792"/>
            <a:ext cx="3456384" cy="3240360"/>
          </a:xfrm>
          <a:prstGeom prst="rect">
            <a:avLst/>
          </a:prstGeom>
        </p:spPr>
      </p:pic>
      <p:pic>
        <p:nvPicPr>
          <p:cNvPr id="12" name="Содержимое 11" descr="отзыв3.bmp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l="3284" r="3103"/>
          <a:stretch>
            <a:fillRect/>
          </a:stretch>
        </p:blipFill>
        <p:spPr>
          <a:xfrm>
            <a:off x="1115616" y="1556792"/>
            <a:ext cx="3312368" cy="3370462"/>
          </a:xfrm>
          <a:prstGeom prst="rect">
            <a:avLst/>
          </a:prstGeom>
        </p:spPr>
      </p:pic>
      <p:pic>
        <p:nvPicPr>
          <p:cNvPr id="13" name="Содержимое 4" descr="Image61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91880" y="3689648"/>
            <a:ext cx="2210563" cy="3168352"/>
          </a:xfrm>
          <a:prstGeom prst="rect">
            <a:avLst/>
          </a:prstGeom>
        </p:spPr>
      </p:pic>
      <p:pic>
        <p:nvPicPr>
          <p:cNvPr id="14" name="Рисунок 13" descr="Image6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544" y="3789040"/>
            <a:ext cx="2158854" cy="306896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88224" y="3721226"/>
            <a:ext cx="2186128" cy="3136774"/>
          </a:xfrm>
          <a:prstGeom prst="rect">
            <a:avLst/>
          </a:prstGeom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 fontScale="90000"/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 !</a:t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7" name="Содержимое 6" descr="IMG_116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75656" y="1988840"/>
            <a:ext cx="6034617" cy="45259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Актуальность проекта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68863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1200" dirty="0" smtClean="0"/>
              <a:t>		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мире есть множество уникальных мест, которые нуждаются в нашей  заботе и опеке.   В Республике Коми  - это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Печоро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Илычский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государственный природный биосферный заповедник.  На территории заповедника находится «жемчужина» Республики Коми –  первая в мире лосиная ферма.   </a:t>
            </a:r>
          </a:p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  	 Лосеферма -  популярный туристический объект, посещаемость круглогодичная.  Экскурсию проводят специалисты, которые рассказывают об особенностях  лосей, их жизни и развитии.  На лосиной ферме гостям можно  поучаствовать в кормлении маленьких лосят, а также приобрести памятные подарки и сувениры с узнаваемым брендом заповедника.  Несмотря на популярность во всем мире и   большой туристический поток, все же  есть свои проблемы.    </a:t>
            </a:r>
          </a:p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		Лосеферма испытывает дефицит кормовой базы. Сегодня животным приходится подвозить корм, добывая его за 15 километров от места нахождения. В 1990-е года поголовье лосей на ферме было сильно подорвано, к 2000-м оставалось трое животных. С того времени лосей держат в закрытых помещениях. Уже много лет они живут в загонах, а корма им доставляют сотрудники.  </a:t>
            </a:r>
          </a:p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		Сегодня на лосеферме живут пятеро молодых лосят 2016 года, четыре дойные лосихи от 3 до 11 лет, двухгодовалый лось и четверо маленьких лосят –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Любава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, Дуня,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Стеша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и Соня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   </a:t>
            </a:r>
          </a:p>
          <a:p>
            <a:pPr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700" b="1" u="sng" dirty="0" smtClean="0">
                <a:latin typeface="Times New Roman" pitchFamily="18" charset="0"/>
                <a:cs typeface="Times New Roman" pitchFamily="18" charset="0"/>
              </a:rPr>
              <a:t>Объект исследования: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 изучение проблемы кормовой базы для одомашненных лосей, проживающих на лосиной ферме.  Я задался вопросом: могу ли я помочь лосеферме? Если могу, то как?  В 2016 году в составе волонтерского отряда  я ходил на лосиную ферму для проведения санитарной уборки в загонах для лосят и впервые узнал о проблемах на ферме.  В год Экологии я решил не обойти вниманием эту проблему, а углубленно её изучить и помочь этим уникальным животным. </a:t>
            </a:r>
          </a:p>
          <a:p>
            <a:endParaRPr lang="ru-RU" sz="1000" dirty="0"/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2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Цели и задачи проекта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600200"/>
            <a:ext cx="8363272" cy="50691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Цель работы: 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оказание посильной помощи лосям и привлечение внимания общественности к  проблемам лосиной фермы. 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собрать и изучить материал о лосях, их  условия  содержания, кормления  и охраны;</a:t>
            </a:r>
          </a:p>
          <a:p>
            <a:pPr lvl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создать инициативную группу проекта  и привлечь к участию в акциях;</a:t>
            </a:r>
          </a:p>
          <a:p>
            <a:pPr lvl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провести наблюдения за поведением и питанием лосей;</a:t>
            </a:r>
          </a:p>
          <a:p>
            <a:pPr lvl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формировать у детей и подростков доброжелательное, </a:t>
            </a:r>
          </a:p>
          <a:p>
            <a:pPr lvl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заботливое  и ответственное отношение к животным и природе;  </a:t>
            </a:r>
          </a:p>
          <a:p>
            <a:pPr lvl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обратить внимание общественности  к проблеме сохранения лосей;</a:t>
            </a:r>
          </a:p>
          <a:p>
            <a:pPr lvl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провести  акции по сбору корма для лосей;</a:t>
            </a:r>
          </a:p>
          <a:p>
            <a:pPr lvl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сделать анализ и обобщить результат.</a:t>
            </a:r>
          </a:p>
          <a:p>
            <a:pPr lvl="0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География проекта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– территория  сельского поселения Якша</a:t>
            </a:r>
          </a:p>
          <a:p>
            <a:endParaRPr lang="ru-RU" sz="1800" dirty="0"/>
          </a:p>
        </p:txBody>
      </p:sp>
      <p:pic>
        <p:nvPicPr>
          <p:cNvPr id="5" name="Рисунок 4" descr="Рисунок1.jpg"/>
          <p:cNvPicPr>
            <a:picLocks noChangeAspect="1"/>
          </p:cNvPicPr>
          <p:nvPr/>
        </p:nvPicPr>
        <p:blipFill>
          <a:blip r:embed="rId3" cstate="print"/>
          <a:srcRect l="14286" r="13393"/>
          <a:stretch>
            <a:fillRect/>
          </a:stretch>
        </p:blipFill>
        <p:spPr>
          <a:xfrm>
            <a:off x="6723276" y="4149080"/>
            <a:ext cx="2228353" cy="23762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Сроки реализации и этапы 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805264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Сроки работы проекта: 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апрель 2017 г. – август 2018г.</a:t>
            </a: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Первый этап</a:t>
            </a:r>
            <a:r>
              <a:rPr lang="ru-RU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Теоретический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апрель - июнь   2017 г.).</a:t>
            </a:r>
          </a:p>
          <a:p>
            <a:pPr>
              <a:buNone/>
            </a:pP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Заключается в изучении условий содержания, ухода и кормления лосей в летний и зимний периоды. Изучение особенностей животных, наблюдение.  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800" b="1" u="sng" dirty="0" smtClean="0"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расширить представления о жизни лосей  в условиях опытной лосефермы, о приспособленности, особенностях их поведения и питания. Изучение мнения специалистов и общественности. </a:t>
            </a: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Второй этап:</a:t>
            </a:r>
            <a:r>
              <a:rPr lang="ru-RU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Практический 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(июль 2017 года по август 2018 года)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Реализация запланированных мероприятий. 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800" b="1" u="sng" dirty="0" smtClean="0"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провести сбор корма для лосей (веники, сухари, овощи), заготовить веники на зиму. Провести мероприятия экологической направленности.</a:t>
            </a: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Третий этап:</a:t>
            </a:r>
            <a:r>
              <a:rPr lang="ru-RU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Заключительный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(сентябрь 2018 года)</a:t>
            </a:r>
          </a:p>
          <a:p>
            <a:pPr>
              <a:buNone/>
            </a:pP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800" b="1" u="sng" dirty="0" smtClean="0"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подвести итоги проекта, создание презентации и видеоролика с   размещением в сети Интернет. </a:t>
            </a:r>
          </a:p>
          <a:p>
            <a:endParaRPr lang="ru-RU" sz="1800" dirty="0"/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 этап - Теоретический  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OR2aMiG_Cw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2132856"/>
            <a:ext cx="4533958" cy="30037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Рисунок 6" descr="DSCN1294.JPG"/>
          <p:cNvPicPr>
            <a:picLocks noChangeAspect="1"/>
          </p:cNvPicPr>
          <p:nvPr/>
        </p:nvPicPr>
        <p:blipFill>
          <a:blip r:embed="rId4" cstate="print"/>
          <a:srcRect r="11933" b="12615"/>
          <a:stretch>
            <a:fillRect/>
          </a:stretch>
        </p:blipFill>
        <p:spPr>
          <a:xfrm>
            <a:off x="467544" y="1412776"/>
            <a:ext cx="3386626" cy="25202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4067944" y="5373216"/>
            <a:ext cx="4896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Проведено изучение условий содержания,  ухода и кормления  лосей; 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Проведено наблюдение за ними и работа со специалистами лосиной фермы; 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Выявлены особенности  поведения и питания лосей.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IMG_205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4077072"/>
            <a:ext cx="3515882" cy="26369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8604448" y="6080444"/>
            <a:ext cx="82352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 этап работы –Практический:</a:t>
            </a:r>
            <a:b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Взаимодействие  с  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Печоро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Илычским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государственным природным биосферным заповедником 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RyGoGhnljn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484784"/>
            <a:ext cx="3457735" cy="23042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8641080" y="6080444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139952" y="4725144"/>
            <a:ext cx="50040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400" dirty="0" smtClean="0">
                <a:latin typeface="Bookman Old Style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Проведение круглых столов по проблемам лосефермы;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Изучение общественного мнения;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Налаживание партнерства с работниками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Печоро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Илычского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заповедника;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Участие в открытие года Экологии в поселке Якша;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Эстафета поздравлений 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Печоро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Илычского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заповедника со 100-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летием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заповедной системы в России;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Участие в  мастер  - классах от специалистов заповедника.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DSCN41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4005064"/>
            <a:ext cx="3456384" cy="25922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5" name="Рисунок 14" descr="IMG_244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59965" y="1556792"/>
            <a:ext cx="4032448" cy="30243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Районная акция «Накорми </a:t>
            </a:r>
            <a:r>
              <a:rPr lang="ru-RU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лосика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 собрано 2 </a:t>
            </a:r>
            <a:r>
              <a:rPr lang="ru-RU" sz="24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мешка сухарей и 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67 кг травы Иван-чай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4" descr="IMG_23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1556792"/>
            <a:ext cx="3264361" cy="24482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4" name="Содержимое 13"/>
          <p:cNvSpPr>
            <a:spLocks noGrp="1"/>
          </p:cNvSpPr>
          <p:nvPr>
            <p:ph idx="1"/>
          </p:nvPr>
        </p:nvSpPr>
        <p:spPr>
          <a:xfrm>
            <a:off x="8532440" y="5877272"/>
            <a:ext cx="154360" cy="248891"/>
          </a:xfrm>
        </p:spPr>
        <p:txBody>
          <a:bodyPr>
            <a:normAutofit fontScale="32500" lnSpcReduction="20000"/>
          </a:bodyPr>
          <a:lstStyle/>
          <a:p>
            <a:endParaRPr lang="ru-RU" dirty="0"/>
          </a:p>
        </p:txBody>
      </p:sp>
      <p:pic>
        <p:nvPicPr>
          <p:cNvPr id="10" name="Содержимое 4" descr="IMG_20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4221088"/>
            <a:ext cx="3360374" cy="25202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" name="Рисунок 11" descr="IMG_20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1484784"/>
            <a:ext cx="3360373" cy="25202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6" name="Рисунок 15" descr="IMG_205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3568" y="4149080"/>
            <a:ext cx="3384376" cy="25382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Трудовые десанты: Заготовлено  132 веника, 57кг ботвы и 34кг картофеля.  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MG_21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772816"/>
            <a:ext cx="2976331" cy="22322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Рисунок 9" descr="IMG_21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1844824"/>
            <a:ext cx="2880320" cy="21602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Рисунок 10" descr="IMG_216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47864" y="4293096"/>
            <a:ext cx="2688298" cy="20162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" name="Рисунок 12" descr="IMG_213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07904" y="1628800"/>
            <a:ext cx="1797664" cy="23968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6" name="Рисунок 15" descr="IMG_238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5536" y="4293096"/>
            <a:ext cx="2688299" cy="20162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" name="Содержимое 11" descr="DSC05937.JPG"/>
          <p:cNvPicPr>
            <a:picLocks noGrp="1" noChangeAspect="1"/>
          </p:cNvPicPr>
          <p:nvPr>
            <p:ph idx="1"/>
          </p:nvPr>
        </p:nvPicPr>
        <p:blipFill>
          <a:blip r:embed="rId8" cstate="print"/>
          <a:stretch>
            <a:fillRect/>
          </a:stretch>
        </p:blipFill>
        <p:spPr>
          <a:xfrm flipH="1" flipV="1">
            <a:off x="8687065" y="6126163"/>
            <a:ext cx="61383" cy="46037"/>
          </a:xfrm>
        </p:spPr>
      </p:pic>
      <p:pic>
        <p:nvPicPr>
          <p:cNvPr id="14" name="Рисунок 13" descr="DSC05937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28184" y="4293096"/>
            <a:ext cx="2603781" cy="19528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Мероприятия экологической направленности: Районный экологический </a:t>
            </a:r>
            <a:r>
              <a:rPr lang="ru-RU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«17 шагов на зеленый»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rxAo1Jqmt_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6" y="1412776"/>
            <a:ext cx="3480387" cy="26102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Рисунок 7" descr="wT9QuUS8e3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4221088"/>
            <a:ext cx="1921608" cy="24928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Рисунок 9" descr="WQH4fomXdV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04248" y="2060848"/>
            <a:ext cx="2157704" cy="28769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Рисунок 10" descr="3qpTKxEG_N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99792" y="4221088"/>
            <a:ext cx="1872208" cy="24962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4" name="Содержимое 13" descr="QcRHaPyDcWg.jpg"/>
          <p:cNvPicPr>
            <a:picLocks noGrp="1" noChangeAspect="1"/>
          </p:cNvPicPr>
          <p:nvPr>
            <p:ph idx="1"/>
          </p:nvPr>
        </p:nvPicPr>
        <p:blipFill>
          <a:blip r:embed="rId7" cstate="print"/>
          <a:stretch>
            <a:fillRect/>
          </a:stretch>
        </p:blipFill>
        <p:spPr>
          <a:xfrm>
            <a:off x="179512" y="2060848"/>
            <a:ext cx="2343593" cy="27363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423</Words>
  <Application>Microsoft Office PowerPoint</Application>
  <PresentationFormat>Экран (4:3)</PresentationFormat>
  <Paragraphs>61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Экологический проект  «Кормушка     для лосёнка» </vt:lpstr>
      <vt:lpstr>Актуальность проекта</vt:lpstr>
      <vt:lpstr>Цели и задачи проекта</vt:lpstr>
      <vt:lpstr>Сроки реализации и этапы </vt:lpstr>
      <vt:lpstr>1 этап - Теоретический  </vt:lpstr>
      <vt:lpstr>2 этап работы –Практический:   Взаимодействие  с  Печоро – Илычским государственным природным биосферным заповедником </vt:lpstr>
      <vt:lpstr>Районная акция «Накорми лосика» -  собрано 2 мешка сухарей и  67 кг травы Иван-чай</vt:lpstr>
      <vt:lpstr>Трудовые десанты: Заготовлено  132 веника, 57кг ботвы и 34кг картофеля.  </vt:lpstr>
      <vt:lpstr>Мероприятия экологической направленности: Районный экологический квест  «17 шагов на зеленый»</vt:lpstr>
      <vt:lpstr>Мероприятия ко Дню Республики Коми:  Экскурсии на лосеферму и экологическую тропу, поход волонтеров, мастер – классы «Кормушка»</vt:lpstr>
      <vt:lpstr>Участие в Республиканском экологическом  арт-  фестивале «Сено»</vt:lpstr>
      <vt:lpstr>Общественное признание: дипломы, благодарственные письма, публикация в СМИ и в сети Интернет.</vt:lpstr>
      <vt:lpstr>  Спасибо за внимание 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Ирина</dc:creator>
  <cp:lastModifiedBy>Ирина</cp:lastModifiedBy>
  <cp:revision>61</cp:revision>
  <dcterms:created xsi:type="dcterms:W3CDTF">2017-09-01T20:01:36Z</dcterms:created>
  <dcterms:modified xsi:type="dcterms:W3CDTF">2018-09-28T15:35:36Z</dcterms:modified>
</cp:coreProperties>
</file>