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75" r:id="rId3"/>
    <p:sldId id="276" r:id="rId4"/>
    <p:sldId id="277" r:id="rId5"/>
    <p:sldId id="283" r:id="rId6"/>
    <p:sldId id="286" r:id="rId7"/>
    <p:sldId id="278" r:id="rId8"/>
    <p:sldId id="279" r:id="rId9"/>
    <p:sldId id="282" r:id="rId10"/>
    <p:sldId id="280" r:id="rId11"/>
    <p:sldId id="281" r:id="rId12"/>
    <p:sldId id="261" r:id="rId13"/>
    <p:sldId id="267" r:id="rId14"/>
    <p:sldId id="264" r:id="rId15"/>
    <p:sldId id="285" r:id="rId16"/>
    <p:sldId id="284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89" autoAdjust="0"/>
    <p:restoredTop sz="92786" autoAdjust="0"/>
  </p:normalViewPr>
  <p:slideViewPr>
    <p:cSldViewPr>
      <p:cViewPr>
        <p:scale>
          <a:sx n="110" d="100"/>
          <a:sy n="110" d="100"/>
        </p:scale>
        <p:origin x="78" y="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65A00-AA34-4D14-8C75-301AD57C4A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08.02.2024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65F6E-0C9E-412E-AC68-76CE37F0E78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65A00-AA34-4D14-8C75-301AD57C4A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08.02.2024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65F6E-0C9E-412E-AC68-76CE37F0E78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65A00-AA34-4D14-8C75-301AD57C4A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08.02.2024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65F6E-0C9E-412E-AC68-76CE37F0E78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65A00-AA34-4D14-8C75-301AD57C4A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08.02.2024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65F6E-0C9E-412E-AC68-76CE37F0E78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65A00-AA34-4D14-8C75-301AD57C4A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08.02.2024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65F6E-0C9E-412E-AC68-76CE37F0E78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65A00-AA34-4D14-8C75-301AD57C4A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08.02.2024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65F6E-0C9E-412E-AC68-76CE37F0E78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65A00-AA34-4D14-8C75-301AD57C4A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08.02.2024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65F6E-0C9E-412E-AC68-76CE37F0E78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65A00-AA34-4D14-8C75-301AD57C4A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08.02.2024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65F6E-0C9E-412E-AC68-76CE37F0E78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65A00-AA34-4D14-8C75-301AD57C4A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08.02.2024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65F6E-0C9E-412E-AC68-76CE37F0E78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65A00-AA34-4D14-8C75-301AD57C4A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08.02.2024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65F6E-0C9E-412E-AC68-76CE37F0E78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65A00-AA34-4D14-8C75-301AD57C4A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08.02.2024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65F6E-0C9E-412E-AC68-76CE37F0E78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65A00-AA34-4D14-8C75-301AD57C4A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08.02.2024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65F6E-0C9E-412E-AC68-76CE37F0E78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6642556"/>
            <a:ext cx="119936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prstClr val="white">
                    <a:lumMod val="65000"/>
                  </a:prstClr>
                </a:solidFill>
                <a:latin typeface="Times New Roman" pitchFamily="18" charset="0"/>
                <a:cs typeface="Times New Roman" pitchFamily="18" charset="0"/>
              </a:rPr>
              <a:t>http://linda6035.ucoz.ru/</a:t>
            </a:r>
            <a:endParaRPr lang="ru-RU" sz="800" dirty="0">
              <a:solidFill>
                <a:prstClr val="white">
                  <a:lumMod val="6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1000100" y="142852"/>
            <a:ext cx="8001056" cy="65722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4" name="Рисунок 13" descr="0_75db5_f1871c9b_L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214282" y="214290"/>
            <a:ext cx="1524003" cy="1014986"/>
          </a:xfrm>
          <a:prstGeom prst="rect">
            <a:avLst/>
          </a:prstGeom>
        </p:spPr>
      </p:pic>
      <p:pic>
        <p:nvPicPr>
          <p:cNvPr id="15" name="Рисунок 14" descr="0_75db5_f1871c9b_L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214282" y="1500174"/>
            <a:ext cx="1524003" cy="1014986"/>
          </a:xfrm>
          <a:prstGeom prst="rect">
            <a:avLst/>
          </a:prstGeom>
        </p:spPr>
      </p:pic>
      <p:pic>
        <p:nvPicPr>
          <p:cNvPr id="16" name="Рисунок 15" descr="0_75db5_f1871c9b_L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214282" y="2857496"/>
            <a:ext cx="1524003" cy="1014986"/>
          </a:xfrm>
          <a:prstGeom prst="rect">
            <a:avLst/>
          </a:prstGeom>
        </p:spPr>
      </p:pic>
      <p:pic>
        <p:nvPicPr>
          <p:cNvPr id="17" name="Рисунок 16" descr="0_75db5_f1871c9b_L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214282" y="4286256"/>
            <a:ext cx="1524003" cy="1014986"/>
          </a:xfrm>
          <a:prstGeom prst="rect">
            <a:avLst/>
          </a:prstGeom>
        </p:spPr>
      </p:pic>
      <p:pic>
        <p:nvPicPr>
          <p:cNvPr id="18" name="Рисунок 17" descr="0_75db5_f1871c9b_L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214282" y="5715016"/>
            <a:ext cx="1524003" cy="101498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1000100" y="2357430"/>
            <a:ext cx="7929618" cy="3097245"/>
            <a:chOff x="1115616" y="2146448"/>
            <a:chExt cx="7165477" cy="3336611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115616" y="2146448"/>
              <a:ext cx="7165477" cy="10941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sz="6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2361672" y="5085184"/>
              <a:ext cx="4910120" cy="3978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dirty="0">
                <a:solidFill>
                  <a:prstClr val="black"/>
                </a:solidFill>
              </a:endParaRPr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11467" t="-1101" r="5734" b="1101"/>
          <a:stretch/>
        </p:blipFill>
        <p:spPr>
          <a:xfrm>
            <a:off x="1691680" y="475947"/>
            <a:ext cx="1008112" cy="11705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11091" t="8431" r="5511" b="7201"/>
          <a:stretch/>
        </p:blipFill>
        <p:spPr>
          <a:xfrm>
            <a:off x="7596336" y="748925"/>
            <a:ext cx="1008112" cy="1224136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699792" y="548681"/>
            <a:ext cx="5112990" cy="1624624"/>
          </a:xfrm>
        </p:spPr>
        <p:txBody>
          <a:bodyPr/>
          <a:lstStyle/>
          <a:p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</a:rPr>
              <a:t>Муниципальное бюджетное общеобразовательное учреждение средняя общеобразовательная школа с углубленным изучением отдельных предметов </a:t>
            </a:r>
            <a:br>
              <a:rPr lang="ru-RU" sz="16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</a:rPr>
              <a:t>с. Тербуны Тербунского муниципального района Липецкой области</a:t>
            </a:r>
            <a:endParaRPr lang="ru-RU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979712" y="2461496"/>
            <a:ext cx="6480720" cy="1323255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Школьный добровольческий отряд «Данко»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7219" y="3572253"/>
            <a:ext cx="4335380" cy="27096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3195786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направление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835696" y="3886200"/>
            <a:ext cx="2880320" cy="1752600"/>
          </a:xfrm>
        </p:spPr>
        <p:txBody>
          <a:bodyPr/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Тимуровская помощь ветеранам педагогического труда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691680" y="1137749"/>
            <a:ext cx="4035425" cy="24479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3886200"/>
            <a:ext cx="3824301" cy="246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6923112" cy="2794322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Спортивное направление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874575"/>
            <a:ext cx="3960440" cy="29676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1" y="3736199"/>
            <a:ext cx="3814045" cy="2863064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763688" y="4077072"/>
            <a:ext cx="2880320" cy="2049091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мероприятия совместно с Тербунской районной организацией «Всероссийское общество инвалидов», дошкольники на «Зимних забавах»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92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3195786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Экологическое направление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763689" y="3886200"/>
            <a:ext cx="3050876" cy="1631032"/>
          </a:xfrm>
        </p:spPr>
        <p:txBody>
          <a:bodyPr/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Высадка деревьев, уборка пришкольной территории, очистка берега реки в с. Тербуны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15" y="1052736"/>
            <a:ext cx="3651250" cy="24320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79" y="1052736"/>
            <a:ext cx="3651963" cy="24310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79" y="3717032"/>
            <a:ext cx="3311860" cy="268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22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332656"/>
            <a:ext cx="7772400" cy="3267794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Экологическое направление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763688" y="3886200"/>
            <a:ext cx="3240360" cy="1752600"/>
          </a:xfrm>
        </p:spPr>
        <p:txBody>
          <a:bodyPr/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Выращиваем цветочную рассаду в школьной теплице, а потом высаживаем на клумбах села.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251198" y="1045116"/>
            <a:ext cx="3752850" cy="2579687"/>
          </a:xfrm>
          <a:prstGeom prst="rect">
            <a:avLst/>
          </a:prstGeom>
        </p:spPr>
      </p:pic>
      <p:pic>
        <p:nvPicPr>
          <p:cNvPr id="7" name="Picture 4" descr="DSC0809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9"/>
          <a:stretch>
            <a:fillRect/>
          </a:stretch>
        </p:blipFill>
        <p:spPr bwMode="auto">
          <a:xfrm rot="360355">
            <a:off x="4921331" y="3467100"/>
            <a:ext cx="38862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657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792087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Культурное направление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6012160" y="1124744"/>
            <a:ext cx="2446040" cy="1656184"/>
          </a:xfrm>
        </p:spPr>
        <p:txBody>
          <a:bodyPr/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Концерт, посвященный Дню 8 Марта, встреча с выпускниками - волонтерами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763689" y="868363"/>
            <a:ext cx="3096344" cy="20556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1" y="3238512"/>
            <a:ext cx="4966320" cy="330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39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5724128" y="3789040"/>
            <a:ext cx="2734072" cy="1656184"/>
          </a:xfrm>
        </p:spPr>
        <p:txBody>
          <a:bodyPr/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Новогоднее представление для детей с ОВЗ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619672" y="620688"/>
            <a:ext cx="2376264" cy="1509737"/>
          </a:xfrm>
        </p:spPr>
        <p:txBody>
          <a:bodyPr/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Поздравления учителей с профессиональным праздником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595905" y="452078"/>
            <a:ext cx="4109790" cy="28080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3402974"/>
            <a:ext cx="3270523" cy="223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05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874" r="-1828"/>
          <a:stretch/>
        </p:blipFill>
        <p:spPr>
          <a:xfrm>
            <a:off x="1691680" y="2420888"/>
            <a:ext cx="7344816" cy="40323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116632"/>
            <a:ext cx="6370872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1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dirty="0" smtClean="0"/>
              <a:t>           </a:t>
            </a:r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</a:rPr>
              <a:t>Гражданско-патриотическое</a:t>
            </a:r>
          </a:p>
          <a:p>
            <a:pPr>
              <a:lnSpc>
                <a:spcPct val="150000"/>
              </a:lnSpc>
            </a:pPr>
            <a:r>
              <a:rPr lang="ru-RU" sz="4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</a:rPr>
              <a:t>          Социальное</a:t>
            </a:r>
          </a:p>
          <a:p>
            <a:pPr>
              <a:lnSpc>
                <a:spcPct val="150000"/>
              </a:lnSpc>
            </a:pPr>
            <a:r>
              <a:rPr lang="ru-RU" sz="4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</a:rPr>
              <a:t>          Спортивное</a:t>
            </a:r>
          </a:p>
          <a:p>
            <a:pPr>
              <a:lnSpc>
                <a:spcPct val="150000"/>
              </a:lnSpc>
            </a:pPr>
            <a:r>
              <a:rPr lang="ru-RU" sz="4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</a:rPr>
              <a:t>          Экологическое</a:t>
            </a:r>
          </a:p>
          <a:p>
            <a:pPr>
              <a:lnSpc>
                <a:spcPct val="150000"/>
              </a:lnSpc>
            </a:pPr>
            <a:r>
              <a:rPr lang="ru-RU" sz="4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</a:rPr>
              <a:t>          Культурное</a:t>
            </a:r>
            <a:endParaRPr lang="ru-RU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9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656" y="332657"/>
            <a:ext cx="6982544" cy="3267794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Гражданско-патриотическое направление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4716016" y="3886200"/>
            <a:ext cx="3538736" cy="2207096"/>
          </a:xfrm>
        </p:spPr>
        <p:txBody>
          <a:bodyPr/>
          <a:lstStyle/>
          <a:p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«Андреевский флаг»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700627" y="1340768"/>
            <a:ext cx="2847975" cy="4267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3573" y="1238661"/>
            <a:ext cx="3538736" cy="236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6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720079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Гражданско-патриотическое направление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2552328" cy="1126976"/>
          </a:xfrm>
        </p:spPr>
        <p:txBody>
          <a:bodyPr/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 в организации выборов в школьную республику «Утро»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913909"/>
            <a:ext cx="3744416" cy="24919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610928"/>
            <a:ext cx="4406877" cy="293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6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79712" y="260649"/>
            <a:ext cx="7056784" cy="3339802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Гражданско-патриотическое направление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619672" y="3886200"/>
            <a:ext cx="2736304" cy="1752600"/>
          </a:xfrm>
        </p:spPr>
        <p:txBody>
          <a:bodyPr/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волонтеров в организации Этнографического диктанта, обучение БДД младших школьников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619672" y="908720"/>
            <a:ext cx="3713596" cy="24791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717032"/>
            <a:ext cx="4159308" cy="277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9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96136" y="908720"/>
            <a:ext cx="2890664" cy="1512168"/>
          </a:xfrm>
        </p:spPr>
        <p:txBody>
          <a:bodyPr/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Уборка мемориала погибшим войнам в Великой Отечественной войне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608" y="404664"/>
            <a:ext cx="4096867" cy="32921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9636" y="3429000"/>
            <a:ext cx="4401693" cy="312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31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3339802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направление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691680" y="3886200"/>
            <a:ext cx="3096344" cy="2423120"/>
          </a:xfrm>
        </p:spPr>
        <p:txBody>
          <a:bodyPr/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гостях у дошколят кукольный театр «Петрушка», встреча с труженицей тыла , новогоднее представление для детей инвалидов  Тербунского района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062475" y="825500"/>
            <a:ext cx="3938588" cy="30607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0437">
            <a:off x="5134609" y="1281709"/>
            <a:ext cx="3357974" cy="223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6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260648"/>
            <a:ext cx="7067128" cy="1156990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направление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9672" y="692696"/>
            <a:ext cx="6912768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28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008111"/>
          </a:xfrm>
        </p:spPr>
        <p:txBody>
          <a:bodyPr/>
          <a:lstStyle/>
          <a:p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        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направления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686346" y="3886200"/>
            <a:ext cx="3461718" cy="1752600"/>
          </a:xfrm>
        </p:spPr>
        <p:txBody>
          <a:bodyPr/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добровольцев детскому садику «Ромашка»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686346" y="1117373"/>
            <a:ext cx="3605734" cy="25218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3861048"/>
            <a:ext cx="3596433" cy="27108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4649" y="1340768"/>
            <a:ext cx="3222238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3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1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FF00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197</Words>
  <Application>Microsoft Office PowerPoint</Application>
  <PresentationFormat>Экран (4:3)</PresentationFormat>
  <Paragraphs>31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Monotype Corsiva</vt:lpstr>
      <vt:lpstr>Times New Roman</vt:lpstr>
      <vt:lpstr>1_Тема Office</vt:lpstr>
      <vt:lpstr>Муниципальное бюджетное общеобразовательное учреждение средняя общеобразовательная школа с углубленным изучением отдельных предметов  с. Тербуны Тербунского муниципального района Липецкой области</vt:lpstr>
      <vt:lpstr>Презентация PowerPoint</vt:lpstr>
      <vt:lpstr>Гражданско-патриотическое направление</vt:lpstr>
      <vt:lpstr>         Гражданско-патриотическое направление</vt:lpstr>
      <vt:lpstr>Гражданско-патриотическое направление</vt:lpstr>
      <vt:lpstr>Уборка мемориала погибшим войнам в Великой Отечественной войне</vt:lpstr>
      <vt:lpstr>Социальное направление</vt:lpstr>
      <vt:lpstr>Социальное направление</vt:lpstr>
      <vt:lpstr>         Социальное направления</vt:lpstr>
      <vt:lpstr>Социальное направление</vt:lpstr>
      <vt:lpstr>Спортивное направление</vt:lpstr>
      <vt:lpstr>Экологическое направление</vt:lpstr>
      <vt:lpstr>Экологическое направление</vt:lpstr>
      <vt:lpstr>Культурное направление</vt:lpstr>
      <vt:lpstr>Новогоднее представление для детей с ОВЗ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Ядрицева Анастасия Андреевна</cp:lastModifiedBy>
  <cp:revision>24</cp:revision>
  <dcterms:created xsi:type="dcterms:W3CDTF">2014-05-31T11:48:50Z</dcterms:created>
  <dcterms:modified xsi:type="dcterms:W3CDTF">2024-02-08T06:56:41Z</dcterms:modified>
</cp:coreProperties>
</file>