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4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1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2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5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7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6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9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6C7C-5869-47FE-9761-49296E2F93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3C59-1C2D-4C77-B50A-1F39339A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1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6" y="369816"/>
            <a:ext cx="7854474" cy="58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1019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6" y="204107"/>
            <a:ext cx="8871857" cy="66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2020-04-27T13:46:31Z</dcterms:created>
  <dcterms:modified xsi:type="dcterms:W3CDTF">2020-04-27T13:48:09Z</dcterms:modified>
</cp:coreProperties>
</file>