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фла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ТЕМА ПРОЕКТА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«Они прославляли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наш славный город...»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Автор проекта – Марина Александровна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Каштылова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556792"/>
            <a:ext cx="2592288" cy="259228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79208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Цель проекта: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Передача от поколения к поколению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уховных ценностей и знаний. 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Изучение биографий земляков, участников Великой Отечественной войны, показывающих величие Победы над фашизмом. </a:t>
            </a:r>
            <a:endParaRPr lang="ru-RU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86662"/>
            <a:ext cx="7632848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2067694" cy="2756925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35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Никто не забыть… Ничто не забыто…</a:t>
            </a:r>
            <a:endParaRPr lang="ru-RU" sz="2800" dirty="0"/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980728"/>
            <a:ext cx="2139702" cy="2852936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980728"/>
            <a:ext cx="2106234" cy="2808312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8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980728"/>
            <a:ext cx="2052228" cy="2736304"/>
          </a:xfrm>
          <a:prstGeom prst="snip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005064"/>
            <a:ext cx="2031690" cy="2708920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4005064"/>
            <a:ext cx="1995686" cy="2660915"/>
          </a:xfrm>
          <a:prstGeom prst="snip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4077072"/>
            <a:ext cx="1923678" cy="2564904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247714" cy="2996952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88640"/>
            <a:ext cx="2229712" cy="2972949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7546" y="188640"/>
            <a:ext cx="2214246" cy="2952328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356992"/>
            <a:ext cx="3779912" cy="2834934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356992"/>
            <a:ext cx="2283718" cy="3044957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429000"/>
            <a:ext cx="2139702" cy="2852936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1" y="548680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Мы, люди старшего возраста, обязаны, чтобы молодое поколение знало, помнило их имена! 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Гордились своей малой Родиной. 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Память 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Великой Отечественной войне 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жила в сердцах каждого. </a:t>
            </a:r>
          </a:p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Ибо без исторической Памяти не будет сегодняшнего дня.</a:t>
            </a:r>
          </a:p>
          <a:p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ПРОЕКТА «Они прославляли  наш славный город...»   Автор проекта – Марина Александровна Каштылова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</dc:creator>
  <cp:lastModifiedBy>user</cp:lastModifiedBy>
  <cp:revision>217</cp:revision>
  <dcterms:created xsi:type="dcterms:W3CDTF">2018-04-16T10:54:07Z</dcterms:created>
  <dcterms:modified xsi:type="dcterms:W3CDTF">2020-04-27T20:11:52Z</dcterms:modified>
</cp:coreProperties>
</file>