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Default Extension="wdp" ContentType="image/vnd.ms-photo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68" r:id="rId3"/>
    <p:sldId id="269" r:id="rId4"/>
    <p:sldId id="270" r:id="rId5"/>
    <p:sldId id="271" r:id="rId6"/>
    <p:sldId id="272" r:id="rId7"/>
    <p:sldId id="276" r:id="rId8"/>
    <p:sldId id="273" r:id="rId9"/>
    <p:sldId id="279" r:id="rId10"/>
    <p:sldId id="277" r:id="rId11"/>
    <p:sldId id="274" r:id="rId12"/>
    <p:sldId id="275" r:id="rId13"/>
    <p:sldId id="27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F797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723" autoAdjust="0"/>
  </p:normalViewPr>
  <p:slideViewPr>
    <p:cSldViewPr>
      <p:cViewPr>
        <p:scale>
          <a:sx n="75" d="100"/>
          <a:sy n="75" d="100"/>
        </p:scale>
        <p:origin x="-1016" y="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D3E4AB-CA8C-4510-8167-E7C5DC8B4F9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29975-E4BB-425E-8105-2D62AB3B06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141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29975-E4BB-425E-8105-2D62AB3B06A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99987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29975-E4BB-425E-8105-2D62AB3B06AD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99987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29975-E4BB-425E-8105-2D62AB3B06AD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99987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29975-E4BB-425E-8105-2D62AB3B06AD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99987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29975-E4BB-425E-8105-2D62AB3B06AD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9998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29975-E4BB-425E-8105-2D62AB3B06A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9998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29975-E4BB-425E-8105-2D62AB3B06A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9998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29975-E4BB-425E-8105-2D62AB3B06A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9998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29975-E4BB-425E-8105-2D62AB3B06A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9998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29975-E4BB-425E-8105-2D62AB3B06A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9998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29975-E4BB-425E-8105-2D62AB3B06AD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9998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29975-E4BB-425E-8105-2D62AB3B06AD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99987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29975-E4BB-425E-8105-2D62AB3B06AD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9998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1570"/>
            <a:ext cx="9144000" cy="683727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327900" y="1700808"/>
            <a:ext cx="6883616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54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Мультикультурный </a:t>
            </a:r>
          </a:p>
          <a:p>
            <a:pPr algn="ctr"/>
            <a:r>
              <a:rPr lang="ru-RU" sz="54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фестиваль</a:t>
            </a:r>
          </a:p>
          <a:p>
            <a:pPr algn="ctr"/>
            <a:r>
              <a:rPr lang="ru-RU" sz="54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 </a:t>
            </a:r>
            <a:r>
              <a:rPr lang="ru-RU" sz="72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«Кольские легенды</a:t>
            </a:r>
            <a:r>
              <a:rPr lang="ru-RU" sz="72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</a:rPr>
              <a:t>»</a:t>
            </a:r>
            <a:endParaRPr lang="ru-RU" sz="7200" b="1" cap="none" spc="0" dirty="0">
              <a:ln w="11430"/>
              <a:solidFill>
                <a:srgbClr val="CF7977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 La Russ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1276" y="620688"/>
            <a:ext cx="7776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Автономная некоммерческая организация </a:t>
            </a:r>
          </a:p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«Арктический просветительский центр»</a:t>
            </a:r>
            <a:endParaRPr lang="ru-RU" sz="2800" b="1" dirty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75656" y="4482973"/>
            <a:ext cx="2328888" cy="217577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88126" y="4463679"/>
            <a:ext cx="2357291" cy="218086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7309"/>
            <a:ext cx="9189514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150051" y="188640"/>
            <a:ext cx="492955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60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Бюджет проекта</a:t>
            </a:r>
            <a:r>
              <a:rPr lang="ru-RU" sz="54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:</a:t>
            </a:r>
            <a:endParaRPr lang="ru-RU" sz="5400" b="1" cap="none" spc="0" dirty="0">
              <a:ln w="11430"/>
              <a:solidFill>
                <a:srgbClr val="CF7977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 La Russ" pitchFamily="82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4587582"/>
            <a:ext cx="2328888" cy="217577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01289" y="4509120"/>
            <a:ext cx="2357291" cy="218086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134840" y="1340768"/>
            <a:ext cx="734481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Общий бюджет проекта: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928 540 рублей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Запрашиваемая сумма: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597 040 рублей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Собственные средства соискателя: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331 500 рублей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1828650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7309"/>
            <a:ext cx="9189514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63688" y="188640"/>
            <a:ext cx="594425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60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результаты проекта</a:t>
            </a:r>
            <a:r>
              <a:rPr lang="ru-RU" sz="54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:</a:t>
            </a:r>
            <a:endParaRPr lang="ru-RU" sz="5400" b="1" cap="none" spc="0" dirty="0">
              <a:ln w="11430"/>
              <a:solidFill>
                <a:srgbClr val="CF7977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 La Russ" pitchFamily="82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594613"/>
            <a:ext cx="2328888" cy="217577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20271" y="4677138"/>
            <a:ext cx="2357291" cy="218086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39552" y="1204303"/>
            <a:ext cx="82809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Создание Школы гидов-краеведов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Видеофильм «Державу державший»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Проведение экскурсий по г. Коле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Количество участников мероприятий – не менее 2100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Количество форм мероприятий – не менее 12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Лифлет и буклет по итогам проекта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8995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7310"/>
            <a:ext cx="9189514" cy="688530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12160" y="188640"/>
            <a:ext cx="7805342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60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Актуальность проекта для </a:t>
            </a:r>
          </a:p>
          <a:p>
            <a:pPr algn="ctr"/>
            <a:r>
              <a:rPr lang="ru-RU" sz="6000" b="1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Мурманской области</a:t>
            </a:r>
            <a:r>
              <a:rPr lang="ru-RU" sz="54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:</a:t>
            </a:r>
            <a:endParaRPr lang="ru-RU" sz="5400" b="1" cap="none" spc="0" dirty="0">
              <a:ln w="11430"/>
              <a:solidFill>
                <a:srgbClr val="CF7977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 La Russ" pitchFamily="82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80" y="4654913"/>
            <a:ext cx="2328888" cy="217577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68115" y="4654913"/>
            <a:ext cx="2357291" cy="218086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23528" y="2127632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Мультикультурный фестиваль «Кольские легенды» направлен на повышение привлекательности  Кольского района и Мурманской области,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развитию краеведческого и событийного туризма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Мурманской области, </a:t>
            </a:r>
            <a:r>
              <a:rPr lang="ru-RU" sz="24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2400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популяризацию </a:t>
            </a:r>
            <a:endParaRPr lang="ru-RU" sz="24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краеведческих </a:t>
            </a:r>
            <a:r>
              <a:rPr lang="ru-RU" sz="2400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знаний  об истории  региона среди жителей и гостей Мурманской области, повышение интереса к аутентичной </a:t>
            </a:r>
            <a:endParaRPr lang="ru-RU" sz="24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культуре </a:t>
            </a:r>
            <a:r>
              <a:rPr lang="ru-RU" sz="2400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субэтнических групп </a:t>
            </a:r>
            <a:endParaRPr lang="ru-RU" sz="24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Мурманской </a:t>
            </a:r>
            <a:r>
              <a:rPr lang="ru-RU" sz="2400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области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31903752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7310"/>
            <a:ext cx="9189514" cy="688530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27896" y="1700808"/>
            <a:ext cx="749275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72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Спасибо за внимание!</a:t>
            </a:r>
            <a:endParaRPr lang="ru-RU" sz="5400" b="1" cap="none" spc="0" dirty="0">
              <a:ln w="11430"/>
              <a:solidFill>
                <a:srgbClr val="CF7977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 La Russ" pitchFamily="82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7748" y="3777917"/>
            <a:ext cx="2880320" cy="269095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2120" y="3777917"/>
            <a:ext cx="2861347" cy="2647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043630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148" y="1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808298" y="476672"/>
            <a:ext cx="400782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60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Цель проекта</a:t>
            </a:r>
            <a:r>
              <a:rPr lang="ru-RU" sz="54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:</a:t>
            </a:r>
            <a:endParaRPr lang="ru-RU" sz="5400" b="1" cap="none" spc="0" dirty="0">
              <a:ln w="11430"/>
              <a:solidFill>
                <a:srgbClr val="CF7977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 La Russ" pitchFamily="82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8282" y="4437112"/>
            <a:ext cx="2328888" cy="217577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19704" y="4432028"/>
            <a:ext cx="2357291" cy="21808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08282" y="1510930"/>
            <a:ext cx="777686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cs typeface="FrankRuehl" pitchFamily="34" charset="-79"/>
              </a:rPr>
              <a:t>Развитие и популяризация знаний о субэтнических культурах, находящихся на территории Кольского района</a:t>
            </a:r>
          </a:p>
        </p:txBody>
      </p:sp>
    </p:spTree>
    <p:extLst>
      <p:ext uri="{BB962C8B-B14F-4D97-AF65-F5344CB8AC3E}">
        <p14:creationId xmlns:p14="http://schemas.microsoft.com/office/powerpoint/2010/main" xmlns="" val="36192721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28" y="1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522964" y="332656"/>
            <a:ext cx="457849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60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задачи проекта</a:t>
            </a:r>
            <a:r>
              <a:rPr lang="ru-RU" sz="54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:</a:t>
            </a:r>
            <a:endParaRPr lang="ru-RU" sz="5400" b="1" cap="none" spc="0" dirty="0">
              <a:ln w="11430"/>
              <a:solidFill>
                <a:srgbClr val="CF7977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 La Russ" pitchFamily="82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6232" y="4221088"/>
            <a:ext cx="2328888" cy="217577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35092" y="4221088"/>
            <a:ext cx="2357291" cy="21808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21077" y="1366986"/>
            <a:ext cx="77768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Повышение </a:t>
            </a:r>
            <a:r>
              <a:rPr lang="ru-RU" sz="4000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уровня краеведческих знаний о Кольском Заполярье, </a:t>
            </a:r>
            <a:endParaRPr lang="ru-RU" sz="40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в </a:t>
            </a:r>
            <a:r>
              <a:rPr lang="ru-RU" sz="4000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том числе </a:t>
            </a:r>
            <a:r>
              <a:rPr lang="ru-RU" sz="4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через</a:t>
            </a:r>
          </a:p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4000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создание и </a:t>
            </a:r>
            <a:endParaRPr lang="ru-RU" sz="40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трансляцию </a:t>
            </a:r>
          </a:p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видеоконтента</a:t>
            </a:r>
            <a:endParaRPr lang="ru-RU" sz="4000" b="1" dirty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54257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9624"/>
            <a:ext cx="9189514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522964" y="332656"/>
            <a:ext cx="457849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60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задачи проекта</a:t>
            </a:r>
            <a:r>
              <a:rPr lang="ru-RU" sz="54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:</a:t>
            </a:r>
            <a:endParaRPr lang="ru-RU" sz="5400" b="1" cap="none" spc="0" dirty="0">
              <a:ln w="11430"/>
              <a:solidFill>
                <a:srgbClr val="CF7977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 La Russ" pitchFamily="82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781" y="3840932"/>
            <a:ext cx="2328888" cy="217577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04881" y="3767689"/>
            <a:ext cx="2430964" cy="224902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88880" y="1700808"/>
            <a:ext cx="777686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Активизация</a:t>
            </a:r>
          </a:p>
          <a:p>
            <a:pPr algn="ctr"/>
            <a:r>
              <a:rPr lang="ru-RU" sz="44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4400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волонтёрской деятельности </a:t>
            </a:r>
            <a:r>
              <a:rPr lang="ru-RU" sz="44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молодёжи Кольского</a:t>
            </a:r>
          </a:p>
          <a:p>
            <a:pPr algn="ctr"/>
            <a:r>
              <a:rPr lang="ru-RU" sz="44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4400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района</a:t>
            </a:r>
          </a:p>
        </p:txBody>
      </p:sp>
    </p:spTree>
    <p:extLst>
      <p:ext uri="{BB962C8B-B14F-4D97-AF65-F5344CB8AC3E}">
        <p14:creationId xmlns:p14="http://schemas.microsoft.com/office/powerpoint/2010/main" xmlns="" val="6822778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0289"/>
            <a:ext cx="9189514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522964" y="332656"/>
            <a:ext cx="457849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60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задачи проекта</a:t>
            </a:r>
            <a:r>
              <a:rPr lang="ru-RU" sz="54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:</a:t>
            </a:r>
            <a:endParaRPr lang="ru-RU" sz="5400" b="1" cap="none" spc="0" dirty="0">
              <a:ln w="11430"/>
              <a:solidFill>
                <a:srgbClr val="CF7977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 La Russ" pitchFamily="82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4486698"/>
            <a:ext cx="2328888" cy="217577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10409" y="4481614"/>
            <a:ext cx="2357291" cy="21808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10464" y="1412776"/>
            <a:ext cx="842493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Развитие </a:t>
            </a:r>
            <a:r>
              <a:rPr lang="ru-RU" sz="4000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творческого взаимодействия между учреждениями и </a:t>
            </a:r>
            <a:endParaRPr lang="ru-RU" sz="40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организациями </a:t>
            </a:r>
            <a:r>
              <a:rPr lang="ru-RU" sz="4000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района для </a:t>
            </a:r>
            <a:endParaRPr lang="ru-RU" sz="40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популяризации </a:t>
            </a:r>
          </a:p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краеведческих </a:t>
            </a:r>
          </a:p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знаний</a:t>
            </a:r>
            <a:endParaRPr lang="ru-RU" sz="4000" b="1" dirty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25100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0290"/>
            <a:ext cx="9189514" cy="687828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112075" y="188640"/>
            <a:ext cx="503214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60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команда проекта</a:t>
            </a:r>
            <a:r>
              <a:rPr lang="ru-RU" sz="54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:</a:t>
            </a:r>
            <a:endParaRPr lang="ru-RU" sz="5400" b="1" cap="none" spc="0" dirty="0">
              <a:ln w="11430"/>
              <a:solidFill>
                <a:srgbClr val="CF7977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 La Russ" pitchFamily="82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340" y="848251"/>
            <a:ext cx="2328888" cy="217577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63417" y="848251"/>
            <a:ext cx="2357291" cy="218086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424076" y="1232843"/>
            <a:ext cx="440814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Чемоданова </a:t>
            </a:r>
            <a:r>
              <a:rPr lang="ru-RU" sz="2000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Светлана Сатдаровна,                                  директор МУК «Межпоселенческая библиотека Кольского района</a:t>
            </a:r>
            <a:r>
              <a:rPr lang="ru-RU" sz="2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»,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руководитель проекта</a:t>
            </a:r>
            <a:endParaRPr lang="ru-RU" sz="2000" b="1" dirty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65052" y="3024029"/>
            <a:ext cx="734481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Бертош  Андрей Александрович,  директор автономной некоммерческой организации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«Арктический просветительский центр»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Гуцкалова Татьяна Николаевна, заместитель директора  автономной некоммерческой организации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«Арктический просветительский центр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Титаренко Елена Вячеславовна, директор МАУК                     «Дом культуры Ленинского округа города Мурманска»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854071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0289"/>
            <a:ext cx="9189514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250356" y="548680"/>
            <a:ext cx="496001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60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сроки реализации</a:t>
            </a:r>
          </a:p>
          <a:p>
            <a:pPr algn="ctr"/>
            <a:r>
              <a:rPr lang="ru-RU" sz="60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 проекта</a:t>
            </a:r>
            <a:r>
              <a:rPr lang="ru-RU" sz="54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:</a:t>
            </a:r>
            <a:endParaRPr lang="ru-RU" sz="5400" b="1" cap="none" spc="0" dirty="0">
              <a:ln w="11430"/>
              <a:solidFill>
                <a:srgbClr val="CF7977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 La Russ" pitchFamily="82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4295179"/>
            <a:ext cx="2328888" cy="217577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4295179"/>
            <a:ext cx="2357291" cy="218086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844698" y="5690215"/>
            <a:ext cx="7344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547664" y="2746991"/>
            <a:ext cx="65527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14 апреля 2022 года –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1 октября  2022 года</a:t>
            </a:r>
            <a:endParaRPr lang="ru-RU" sz="4000" b="1" dirty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8568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7309"/>
            <a:ext cx="9189514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392633" y="188640"/>
            <a:ext cx="644439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60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Актуальность проекта</a:t>
            </a:r>
            <a:r>
              <a:rPr lang="ru-RU" sz="54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:</a:t>
            </a:r>
            <a:endParaRPr lang="ru-RU" sz="5400" b="1" cap="none" spc="0" dirty="0">
              <a:ln w="11430"/>
              <a:solidFill>
                <a:srgbClr val="CF7977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 La Russ" pitchFamily="82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2896" y="4601431"/>
            <a:ext cx="2328888" cy="217577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01289" y="4509120"/>
            <a:ext cx="2357291" cy="218086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11808" y="1340768"/>
            <a:ext cx="84969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Проект направлен на создание нового культурного имиджа Кольского </a:t>
            </a:r>
            <a:r>
              <a:rPr lang="ru-RU" sz="28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района,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изучение и сохранение истории и культуры различных этнических групп населения, проживающих на территории Кольского </a:t>
            </a:r>
            <a:r>
              <a:rPr lang="ru-RU" sz="28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района,  </a:t>
            </a:r>
            <a:r>
              <a:rPr lang="ru-RU" sz="2800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активизацию работы учреждений культуры, общественных, </a:t>
            </a:r>
            <a:endParaRPr lang="ru-RU" sz="28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национально-культурных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объединений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Мурманской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области</a:t>
            </a:r>
            <a:endParaRPr lang="ru-RU" sz="2800" b="1" dirty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70992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89514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58919" y="188640"/>
            <a:ext cx="571182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6000" b="1" cap="none" spc="0" dirty="0" smtClean="0">
                <a:ln w="11430"/>
                <a:solidFill>
                  <a:srgbClr val="CF7977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 La Russ" pitchFamily="82" charset="0"/>
                <a:cs typeface="FrankRuehl" pitchFamily="34" charset="-79"/>
              </a:rPr>
              <a:t>Площадки фестиваля:</a:t>
            </a:r>
            <a:endParaRPr lang="ru-RU" sz="5400" b="1" cap="none" spc="0" dirty="0">
              <a:ln w="11430"/>
              <a:solidFill>
                <a:srgbClr val="CF7977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 La Russ" pitchFamily="82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4682222"/>
            <a:ext cx="2328888" cy="217577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86709" y="4581128"/>
            <a:ext cx="2357291" cy="218086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79512" y="1340768"/>
            <a:ext cx="3995936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Саамской культуры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Поморской культуры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Казачьей культуры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Русской культуры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«Крафт-базар»</a:t>
            </a:r>
            <a:endParaRPr lang="ru-RU" sz="28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23928" y="1124744"/>
            <a:ext cx="468052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Вернисаж фотохудожников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«Хороший знак»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«Кинозал на Набережной»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«Набережная хорошего настроения»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70992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368</Words>
  <Application>Microsoft Office PowerPoint</Application>
  <PresentationFormat>Экран (4:3)</PresentationFormat>
  <Paragraphs>108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Танюшка</dc:creator>
  <cp:lastModifiedBy>Танюшка</cp:lastModifiedBy>
  <cp:revision>38</cp:revision>
  <dcterms:created xsi:type="dcterms:W3CDTF">2022-04-09T23:01:30Z</dcterms:created>
  <dcterms:modified xsi:type="dcterms:W3CDTF">2022-04-15T07:03:26Z</dcterms:modified>
</cp:coreProperties>
</file>