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8" r:id="rId3"/>
    <p:sldId id="269" r:id="rId4"/>
    <p:sldId id="270" r:id="rId5"/>
    <p:sldId id="271" r:id="rId6"/>
    <p:sldId id="272" r:id="rId7"/>
    <p:sldId id="276" r:id="rId8"/>
    <p:sldId id="273" r:id="rId9"/>
    <p:sldId id="279" r:id="rId10"/>
    <p:sldId id="277" r:id="rId11"/>
    <p:sldId id="274" r:id="rId12"/>
    <p:sldId id="275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F79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23" autoAdjust="0"/>
  </p:normalViewPr>
  <p:slideViewPr>
    <p:cSldViewPr>
      <p:cViewPr>
        <p:scale>
          <a:sx n="75" d="100"/>
          <a:sy n="75" d="100"/>
        </p:scale>
        <p:origin x="-101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3E4AB-CA8C-4510-8167-E7C5DC8B4F9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29975-E4BB-425E-8105-2D62AB3B06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141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29975-E4BB-425E-8105-2D62AB3B06A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99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570"/>
            <a:ext cx="9144000" cy="68372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27900" y="1700808"/>
            <a:ext cx="688361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Мультикультурный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фестиваль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 </a:t>
            </a:r>
            <a:r>
              <a:rPr lang="ru-RU" sz="72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«Кольские легенды</a:t>
            </a:r>
            <a:r>
              <a:rPr lang="ru-RU" sz="72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</a:rPr>
              <a:t>»</a:t>
            </a:r>
            <a:endParaRPr lang="ru-RU" sz="72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1276" y="62068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Автономная некоммерческая организация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«Арктический просветительский центр»</a:t>
            </a:r>
            <a:endParaRPr lang="ru-RU" sz="28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4482973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8126" y="4463679"/>
            <a:ext cx="2357291" cy="21808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09"/>
            <a:ext cx="918951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50051" y="188640"/>
            <a:ext cx="49295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Бюджет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587582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1289" y="4509120"/>
            <a:ext cx="2357291" cy="21808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34840" y="1340768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Общий бюджет проекта: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928 540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Запрашиваемая сумма: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597 040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Собственные средства соискателя: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331 500 рублей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82865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09"/>
            <a:ext cx="918951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188640"/>
            <a:ext cx="59442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результаты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94613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1" y="4677138"/>
            <a:ext cx="2357291" cy="21808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9552" y="1204303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Создание Школы гидов-краеведов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Видеофильм «Державу державший»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Проведение экскурсий по г. Коле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Количество участников мероприятий – не менее 2100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Количество форм мероприятий – не менее 12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Лифлет и буклет по итогам проекта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995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10"/>
            <a:ext cx="9189514" cy="68853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2160" y="188640"/>
            <a:ext cx="78053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Актуальность проекта для </a:t>
            </a:r>
          </a:p>
          <a:p>
            <a:pPr algn="ctr"/>
            <a:r>
              <a:rPr lang="ru-RU" sz="6000" b="1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Мурманской области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80" y="4654913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8115" y="4654913"/>
            <a:ext cx="2357291" cy="21808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2127632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Мультикультурный фестиваль «Кольские легенды» направлен на повышение привлекательности  Кольского района и Мурманской области,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развитию краеведческого и событийного туризма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Мурманской области, </a:t>
            </a: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популяризацию </a:t>
            </a:r>
            <a:endParaRPr lang="ru-RU" sz="24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краеведческих </a:t>
            </a: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знаний  об истории  региона среди жителей и гостей Мурманской области, повышение интереса к аутентичной </a:t>
            </a:r>
            <a:endParaRPr lang="ru-RU" sz="24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культуре </a:t>
            </a: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субэтнических групп </a:t>
            </a:r>
            <a:endParaRPr lang="ru-RU" sz="24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Мурманской </a:t>
            </a: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190375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10"/>
            <a:ext cx="9189514" cy="68853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27896" y="1700808"/>
            <a:ext cx="74927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72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Спасибо за внимание!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7748" y="3777917"/>
            <a:ext cx="2880320" cy="26909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3777917"/>
            <a:ext cx="2861347" cy="264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4363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48" y="1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08298" y="476672"/>
            <a:ext cx="40078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Цель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282" y="4437112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9704" y="4432028"/>
            <a:ext cx="2357291" cy="2180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282" y="1510930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  <a:cs typeface="FrankRuehl" pitchFamily="34" charset="-79"/>
              </a:rPr>
              <a:t>Развитие и популяризация знаний о субэтнических культурах, находящихся на территории Кольского района</a:t>
            </a:r>
          </a:p>
        </p:txBody>
      </p:sp>
    </p:spTree>
    <p:extLst>
      <p:ext uri="{BB962C8B-B14F-4D97-AF65-F5344CB8AC3E}">
        <p14:creationId xmlns:p14="http://schemas.microsoft.com/office/powerpoint/2010/main" xmlns="" val="3619272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28" y="1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22964" y="332656"/>
            <a:ext cx="457849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задачи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232" y="4221088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5092" y="4221088"/>
            <a:ext cx="2357291" cy="2180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1077" y="1366986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Повышение </a:t>
            </a:r>
            <a:r>
              <a:rPr lang="ru-RU" sz="40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уровня краеведческих знаний о Кольском Заполярье, </a:t>
            </a:r>
            <a:endParaRPr lang="ru-RU" sz="4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в </a:t>
            </a:r>
            <a:r>
              <a:rPr lang="ru-RU" sz="40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том числе </a:t>
            </a:r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через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создание и </a:t>
            </a:r>
            <a:endParaRPr lang="ru-RU" sz="4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трансляцию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видеоконтента</a:t>
            </a:r>
            <a:endParaRPr lang="ru-RU" sz="40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425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624"/>
            <a:ext cx="918951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22964" y="332656"/>
            <a:ext cx="457849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задачи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781" y="3840932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4881" y="3767689"/>
            <a:ext cx="2430964" cy="22490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8880" y="1700808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Активизация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4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волонтёрской деятельности </a:t>
            </a:r>
            <a:r>
              <a:rPr lang="ru-RU" sz="4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молодёжи Кольского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44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района</a:t>
            </a:r>
          </a:p>
        </p:txBody>
      </p:sp>
    </p:spTree>
    <p:extLst>
      <p:ext uri="{BB962C8B-B14F-4D97-AF65-F5344CB8AC3E}">
        <p14:creationId xmlns:p14="http://schemas.microsoft.com/office/powerpoint/2010/main" xmlns="" val="68227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0289"/>
            <a:ext cx="918951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22964" y="332656"/>
            <a:ext cx="457849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задачи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486698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0409" y="4481614"/>
            <a:ext cx="2357291" cy="2180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0464" y="1412776"/>
            <a:ext cx="84249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Развитие </a:t>
            </a:r>
            <a:r>
              <a:rPr lang="ru-RU" sz="40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творческого взаимодействия между учреждениями и </a:t>
            </a:r>
            <a:endParaRPr lang="ru-RU" sz="4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организациями </a:t>
            </a:r>
            <a:r>
              <a:rPr lang="ru-RU" sz="40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района для </a:t>
            </a:r>
            <a:endParaRPr lang="ru-RU" sz="4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популяризации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краеведческих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знаний</a:t>
            </a:r>
            <a:endParaRPr lang="ru-RU" sz="40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510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0290"/>
            <a:ext cx="9189514" cy="68782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12075" y="188640"/>
            <a:ext cx="50321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команда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340" y="848251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3417" y="848251"/>
            <a:ext cx="2357291" cy="21808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24076" y="1232843"/>
            <a:ext cx="44081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Чемоданова </a:t>
            </a:r>
            <a:r>
              <a:rPr lang="ru-RU" sz="20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Светлана Сатдаровна,                                  директор МУК «Межпоселенческая библиотека Кольского района</a:t>
            </a: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»,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руководитель проекта</a:t>
            </a:r>
            <a:endParaRPr lang="ru-RU" sz="20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5052" y="3024029"/>
            <a:ext cx="7344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Бертош  Андрей Александрович,  директор автономной некоммерческой организации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«Арктический просветительский центр»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Гуцкалова Татьяна Николаевна, заместитель директора  автономной некоммерческой организации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«Арктический просветительский центр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Титаренко Елена Вячеславовна, директор МАУК                     «Дом культуры Ленинского округа города Мурманска»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5407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0289"/>
            <a:ext cx="918951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50356" y="548680"/>
            <a:ext cx="496001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сроки реализации</a:t>
            </a:r>
          </a:p>
          <a:p>
            <a:pPr algn="ctr"/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295179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4295179"/>
            <a:ext cx="2357291" cy="21808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44698" y="5690215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746991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14 апреля 2022 года –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 1 октября  2022 года</a:t>
            </a:r>
            <a:endParaRPr lang="ru-RU" sz="40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56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09"/>
            <a:ext cx="918951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92633" y="188640"/>
            <a:ext cx="64443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Актуальность проекта</a:t>
            </a:r>
            <a:r>
              <a:rPr lang="ru-RU" sz="54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896" y="4601431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1289" y="4509120"/>
            <a:ext cx="2357291" cy="21808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11808" y="1340768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Проект направлен на создание нового культурного имиджа Кольского </a:t>
            </a: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района,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изучение и сохранение истории и культуры различных этнических групп населения, проживающих на территории Кольского </a:t>
            </a: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района,  </a:t>
            </a:r>
            <a:r>
              <a:rPr lang="ru-RU" sz="2800" b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активизацию работы учреждений культуры, общественных, </a:t>
            </a:r>
            <a:endParaRPr lang="ru-RU" sz="28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национально-культурных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объединений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Мурманской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области</a:t>
            </a:r>
            <a:endParaRPr lang="ru-RU" sz="28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7099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8951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58919" y="188640"/>
            <a:ext cx="57118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11430"/>
                <a:solidFill>
                  <a:srgbClr val="CF797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 La Russ" pitchFamily="82" charset="0"/>
                <a:cs typeface="FrankRuehl" pitchFamily="34" charset="-79"/>
              </a:rPr>
              <a:t>Площадки фестиваля:</a:t>
            </a:r>
            <a:endParaRPr lang="ru-RU" sz="5400" b="1" cap="none" spc="0" dirty="0">
              <a:ln w="11430"/>
              <a:solidFill>
                <a:srgbClr val="CF797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 La Russ" pitchFamily="8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682222"/>
            <a:ext cx="2328888" cy="2175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6709" y="4581128"/>
            <a:ext cx="2357291" cy="21808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9512" y="1340768"/>
            <a:ext cx="39959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Саамской культуры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Поморской культуры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Казачьей культуры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Русской культуры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«Крафт-базар»</a:t>
            </a:r>
            <a:endParaRPr lang="ru-RU" sz="28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1124744"/>
            <a:ext cx="46805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Вернисаж фотохудожников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«Хороший знак»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«Кинозал на Набережной»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«Набережная хорошего настроения»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7099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368</Words>
  <Application>Microsoft Office PowerPoint</Application>
  <PresentationFormat>Экран (4:3)</PresentationFormat>
  <Paragraphs>108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Танюшка</dc:creator>
  <cp:lastModifiedBy>Танюшка</cp:lastModifiedBy>
  <cp:revision>38</cp:revision>
  <dcterms:created xsi:type="dcterms:W3CDTF">2022-04-09T23:01:30Z</dcterms:created>
  <dcterms:modified xsi:type="dcterms:W3CDTF">2022-04-15T07:03:26Z</dcterms:modified>
</cp:coreProperties>
</file>