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46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photo_2023-06-13_16-50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17859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571744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Региональное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(ХМАО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педагогическое сообщество по оказанию психолого-педагогической консультации на безвозмездной основе.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Главная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организации РОО «Учитель-волонтер»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помочь ребенку усвоить общеобразовательную программу по проблемным учебным дисциплинам и восполнить пробелы в знаниях.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57620" y="2357430"/>
            <a:ext cx="50006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устойчивой и эффективной системы поддержки в сфере оказания добровольцами образовательных услуг, повышение эффективности работы учителей-волонтёров, увеличение количества учителей-волонтеров и направлений их деятельности посредством оказания Центром педагогов Югры в рамках РОО «Учитель-волонтер» информационной, консультационной, образовательной и организационной поддержки, методического сопровождения и повышения компетенции учителей-волонтёров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ХМАО-Югры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других субъектов РФ.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ownloads\photo_2023-06-13_16-50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1785949"/>
          </a:xfrm>
          <a:prstGeom prst="rect">
            <a:avLst/>
          </a:prstGeom>
          <a:noFill/>
        </p:spPr>
      </p:pic>
      <p:pic>
        <p:nvPicPr>
          <p:cNvPr id="2053" name="Picture 5" descr="C:\Users\admin\Downloads\изображение_viber_2023-08-26_15-55-36-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3155157" cy="4206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photo_2023-06-13_16-50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1785949"/>
          </a:xfrm>
          <a:prstGeom prst="rect">
            <a:avLst/>
          </a:prstGeom>
          <a:noFill/>
        </p:spPr>
      </p:pic>
      <p:pic>
        <p:nvPicPr>
          <p:cNvPr id="16386" name="Picture 2" descr="C:\Users\admin\Downloads\изображение_viber_2023-08-26_15-55-27-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2143116"/>
            <a:ext cx="2071702" cy="2762269"/>
          </a:xfrm>
          <a:prstGeom prst="rect">
            <a:avLst/>
          </a:prstGeom>
          <a:noFill/>
        </p:spPr>
      </p:pic>
      <p:pic>
        <p:nvPicPr>
          <p:cNvPr id="16388" name="Picture 4" descr="C:\Users\admin\Downloads\nzGsZFztj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7280" y="2143116"/>
            <a:ext cx="2196719" cy="2786082"/>
          </a:xfrm>
          <a:prstGeom prst="rect">
            <a:avLst/>
          </a:prstGeom>
          <a:noFill/>
        </p:spPr>
      </p:pic>
      <p:pic>
        <p:nvPicPr>
          <p:cNvPr id="16389" name="Picture 5" descr="C:\Users\admin\Downloads\изображение_viber_2023-08-26_15-55-27-9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143116"/>
            <a:ext cx="3905277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5000636"/>
            <a:ext cx="8572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Популяризация  добровольческой деятельности учителей-волонтёров.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286388"/>
            <a:ext cx="8572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Увеличение количества учителей-добровольцев (реестр).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572140"/>
            <a:ext cx="8572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Увеличение количества благополучателей в рамках проекта (мониторинг).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857892"/>
            <a:ext cx="8501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Оказание качественных консультационных, образовательных услуг (отзывы).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6143644"/>
            <a:ext cx="8572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Налаживание сотрудничества с новыми субъектами РФ (мониторинг).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photo_2023-06-13_16-50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501122" cy="1785949"/>
          </a:xfrm>
          <a:prstGeom prst="rect">
            <a:avLst/>
          </a:prstGeom>
          <a:noFill/>
        </p:spPr>
      </p:pic>
      <p:pic>
        <p:nvPicPr>
          <p:cNvPr id="3077" name="Picture 5" descr="C:\Users\admin\Downloads\photo_2023-08-29_10-14-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3857652" cy="416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admin\Downloads\photo_2023-08-29_10-14-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214554"/>
            <a:ext cx="362599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admin\Downloads\photo_2023-08-29_08-56-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929198"/>
            <a:ext cx="4121561" cy="179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photo_2023-06-13_16-50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01122" cy="17859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96733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с нами, а мы с Вами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уважением, педагогическая команда РОО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«Учитель-волонтер»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123</Words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2023-08-29T04:06:42Z</dcterms:created>
  <dcterms:modified xsi:type="dcterms:W3CDTF">2023-08-29T05:18:25Z</dcterms:modified>
</cp:coreProperties>
</file>