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9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12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45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21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73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0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0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4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7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4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7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3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2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4662-F1E2-4A2A-A6AA-DA8880F077D9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140D96-0C97-4B9E-913A-5AA2B062C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1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mdetbib.krd.muzkult.ru/" TargetMode="External"/><Relationship Id="rId2" Type="http://schemas.openxmlformats.org/officeDocument/2006/relationships/hyperlink" Target="http://armavir-cbs.krd.muzkult.ru/abou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krubib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10250F-8098-4971-85E1-197AFE201041}"/>
              </a:ext>
            </a:extLst>
          </p:cNvPr>
          <p:cNvSpPr/>
          <p:nvPr/>
        </p:nvSpPr>
        <p:spPr>
          <a:xfrm>
            <a:off x="627962" y="1637597"/>
            <a:ext cx="9849079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«Централизованная библиотечная система»   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муниципального образования город Армавир – это современное информационное, социокультурное и досуговое учреждение, методический центр в системе поддержки библиотечного дела в городе и непрерывного образования библиотечных специалистов. Отличительной особенностью деятельности ЦБС является постоянный поиск новых креативных форм и методов работы, расширение ассортимента предоставляемых пользователям услуг.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2CB886-2FF9-4D69-A557-6347EA6A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9458" cy="2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9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1D27E5-3D5A-492B-8024-493935412D98}"/>
              </a:ext>
            </a:extLst>
          </p:cNvPr>
          <p:cNvSpPr txBox="1"/>
          <p:nvPr/>
        </p:nvSpPr>
        <p:spPr>
          <a:xfrm>
            <a:off x="661012" y="385591"/>
            <a:ext cx="106092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МБУК «ЦБСЦ отражена на сайтах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http://armavir-cbs.krd.muzkult.ru/about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http://armdetbib.krd.muzkult.ru/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социальных сетях.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группа в социальных сетях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https://vk.com/krubibl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еще 20 групп, ориентированных на читателей 14 филиалов и структурных подразделений библиотечной системы.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подписчиков в группах социальных сетей более 10 000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3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D78E05-9091-42F6-BF73-EF56AF8E91F1}"/>
              </a:ext>
            </a:extLst>
          </p:cNvPr>
          <p:cNvSpPr txBox="1"/>
          <p:nvPr/>
        </p:nvSpPr>
        <p:spPr>
          <a:xfrm>
            <a:off x="903383" y="374573"/>
            <a:ext cx="810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«ЦБС» ведет активную работу с волонтерами Культуры</a:t>
            </a:r>
          </a:p>
        </p:txBody>
      </p:sp>
      <p:pic>
        <p:nvPicPr>
          <p:cNvPr id="1026" name="Picture 2" descr="https://sun9-12.userapi.com/impg/dQlRiP7IC8WdhPPaelWMIoTMJ19itGR4GDVdRA/UUWSxvb9Bfc.jpg?size=1600x1200&amp;quality=95&amp;sign=5831cce95b086ae3184a3b3766ad3ee7&amp;type=album">
            <a:extLst>
              <a:ext uri="{FF2B5EF4-FFF2-40B4-BE49-F238E27FC236}">
                <a16:creationId xmlns:a16="http://schemas.microsoft.com/office/drawing/2014/main" id="{4E440F3E-7299-4DC1-B716-A5DDC7FD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8" y="743905"/>
            <a:ext cx="6701928" cy="50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01922-E5DA-488E-84EC-99C81F340222}"/>
              </a:ext>
            </a:extLst>
          </p:cNvPr>
          <p:cNvSpPr txBox="1"/>
          <p:nvPr/>
        </p:nvSpPr>
        <p:spPr>
          <a:xfrm>
            <a:off x="815248" y="6048260"/>
            <a:ext cx="768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на Всероссийской акции «Библионочь 2024»</a:t>
            </a:r>
          </a:p>
        </p:txBody>
      </p:sp>
      <p:pic>
        <p:nvPicPr>
          <p:cNvPr id="1028" name="Picture 4" descr="https://sun9-31.userapi.com/impg/r6tcceEy7yEgmqLEvWrocbfa_aPxSw8-Zycidg/Pa64PtbJrfA.jpg?size=960x1280&amp;quality=95&amp;sign=924fc167db70e887c79386ff0af8ddee&amp;type=album">
            <a:extLst>
              <a:ext uri="{FF2B5EF4-FFF2-40B4-BE49-F238E27FC236}">
                <a16:creationId xmlns:a16="http://schemas.microsoft.com/office/drawing/2014/main" id="{4E1FA0C3-AAEB-42B8-B436-6FDB5491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44" y="743905"/>
            <a:ext cx="3769835" cy="50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2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8EA9A-893D-4A46-97F6-E92D9CB6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5C52D9-5B6A-4138-8112-64D4691269E6}"/>
              </a:ext>
            </a:extLst>
          </p:cNvPr>
          <p:cNvSpPr/>
          <p:nvPr/>
        </p:nvSpPr>
        <p:spPr>
          <a:xfrm>
            <a:off x="461687" y="499521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Патриотическая акция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сохранению памятников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истории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20.userapi.com/impg/EZCZA_HwnkC63yCQwXsGrBbCofcRqnxha-ivvg/L1wS3FQBQ9U.jpg?size=1280x960&amp;quality=95&amp;sign=8b74d9ae12e1e2bb8c7c9698afb2e48b&amp;type=album">
            <a:extLst>
              <a:ext uri="{FF2B5EF4-FFF2-40B4-BE49-F238E27FC236}">
                <a16:creationId xmlns:a16="http://schemas.microsoft.com/office/drawing/2014/main" id="{FE1F171B-EE25-490B-BB46-75FB6AAD3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" y="14321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4.userapi.com/impg/i2ACoZ3v6XfDJhiAGUF8vCo0iyFCMqFRz6kh-Q/HbphSjRuH_0.jpg?size=1280x960&amp;quality=95&amp;sign=23e23851af1470499fdfcec8697e3f94&amp;type=album">
            <a:extLst>
              <a:ext uri="{FF2B5EF4-FFF2-40B4-BE49-F238E27FC236}">
                <a16:creationId xmlns:a16="http://schemas.microsoft.com/office/drawing/2014/main" id="{1EBF00AA-4D5E-4D80-845F-5670E563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40" y="1648856"/>
            <a:ext cx="5701836" cy="42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2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169F-D885-4972-88AF-960DDFB5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77C419-73B8-43B1-81D4-6F3DB3299CC0}"/>
              </a:ext>
            </a:extLst>
          </p:cNvPr>
          <p:cNvSpPr/>
          <p:nvPr/>
        </p:nvSpPr>
        <p:spPr>
          <a:xfrm>
            <a:off x="1166830" y="5183502"/>
            <a:ext cx="536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акция «Географический диктант»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79.userapi.com/impg/uKGe7seZaJ25pqwvIOL5zAg-TeBi_gfdSjCsRw/LWYw1zDu4Ns.jpg?size=1600x1200&amp;quality=95&amp;sign=0dc22b4eaf4fce9e703643f46bfc3abf&amp;type=album">
            <a:extLst>
              <a:ext uri="{FF2B5EF4-FFF2-40B4-BE49-F238E27FC236}">
                <a16:creationId xmlns:a16="http://schemas.microsoft.com/office/drawing/2014/main" id="{94899A91-B8E5-4612-B464-701FB4A1F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4" y="327593"/>
            <a:ext cx="5976776" cy="44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9.userapi.com/impg/tY3Pl6_sqKA-geIHhpdlOjKAZq-26phJS7xcGQ/vBvZDmhLzaI.jpg?size=1114x1600&amp;quality=95&amp;sign=1a5351ccd7dca48ead7016d67bb54bfb&amp;type=album">
            <a:extLst>
              <a:ext uri="{FF2B5EF4-FFF2-40B4-BE49-F238E27FC236}">
                <a16:creationId xmlns:a16="http://schemas.microsoft.com/office/drawing/2014/main" id="{C4571CAB-D60F-4D04-9271-D95F28C36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10" y="327593"/>
            <a:ext cx="4010174" cy="57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7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D302-F743-4F38-9403-B6CE596D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381723-F147-45A9-ADC5-9CB09FB0542A}"/>
              </a:ext>
            </a:extLst>
          </p:cNvPr>
          <p:cNvSpPr/>
          <p:nvPr/>
        </p:nvSpPr>
        <p:spPr>
          <a:xfrm>
            <a:off x="1326244" y="6086885"/>
            <a:ext cx="334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плоггинг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«Зеленая миля»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armavir-cbs.krd.muzkult.ru/media/2022/04/25/1294779627/WhatsApp_Image_2022-04-25_at_12.43.46.jpeg">
            <a:extLst>
              <a:ext uri="{FF2B5EF4-FFF2-40B4-BE49-F238E27FC236}">
                <a16:creationId xmlns:a16="http://schemas.microsoft.com/office/drawing/2014/main" id="{9FB9AC8C-3BAD-4A5D-AED9-929859DB5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2" y="233341"/>
            <a:ext cx="5334288" cy="53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mavir-cbs.krd.muzkult.ru/media/2022/04/25/1294779413/WhatsApp_Image_2022-04-25_at_12.44.26_1.jpeg">
            <a:extLst>
              <a:ext uri="{FF2B5EF4-FFF2-40B4-BE49-F238E27FC236}">
                <a16:creationId xmlns:a16="http://schemas.microsoft.com/office/drawing/2014/main" id="{A9E91043-7C10-41CB-9033-B852010C6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50" y="1697059"/>
            <a:ext cx="6068455" cy="45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1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4AF0D-EBA2-46B0-A273-2456C670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6DAA5F-2E8A-42E9-A5A7-4D6E250C5F7A}"/>
              </a:ext>
            </a:extLst>
          </p:cNvPr>
          <p:cNvSpPr/>
          <p:nvPr/>
        </p:nvSpPr>
        <p:spPr>
          <a:xfrm>
            <a:off x="1243359" y="6086885"/>
            <a:ext cx="4908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фестиваль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Ухти-Тухти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122" name="Picture 2" descr="https://sun9-28.userapi.com/impg/AZ-YxEcK0YhVl6OF4X-Zbgy649jH1ORlUv-f6Q/xtoBJsrqnPc.jpg?size=960x1280&amp;quality=95&amp;sign=689d19d4bc1302492c18a5a83b8673a9&amp;type=album">
            <a:extLst>
              <a:ext uri="{FF2B5EF4-FFF2-40B4-BE49-F238E27FC236}">
                <a16:creationId xmlns:a16="http://schemas.microsoft.com/office/drawing/2014/main" id="{8254885D-B71A-4315-A2BC-094C71838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9" y="204323"/>
            <a:ext cx="4323530" cy="57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6.userapi.com/impg/yJmUJjzRMQ6xtWekU4ja1SMESHzxwERCHe3UiA/kXnO4YTWp0Y.jpg?size=1600x1200&amp;quality=95&amp;sign=1affdd25c8fd785ed3f76a4c23cb220e&amp;type=album">
            <a:extLst>
              <a:ext uri="{FF2B5EF4-FFF2-40B4-BE49-F238E27FC236}">
                <a16:creationId xmlns:a16="http://schemas.microsoft.com/office/drawing/2014/main" id="{571E0B69-18C8-47BB-8809-2F35653F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36" y="1114323"/>
            <a:ext cx="6472944" cy="48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638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170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Romulus Zerog</dc:creator>
  <cp:lastModifiedBy>Romulus Zerog</cp:lastModifiedBy>
  <cp:revision>5</cp:revision>
  <dcterms:created xsi:type="dcterms:W3CDTF">2024-04-24T09:52:40Z</dcterms:created>
  <dcterms:modified xsi:type="dcterms:W3CDTF">2024-04-24T12:13:13Z</dcterms:modified>
</cp:coreProperties>
</file>