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Open Sans Condensed Bol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562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5424" y="781007"/>
            <a:ext cx="3757152" cy="40546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09172" y="6000254"/>
            <a:ext cx="15469656" cy="2881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6"/>
              </a:lnSpc>
            </a:pPr>
            <a:r>
              <a:rPr lang="en-US" sz="7697">
                <a:solidFill>
                  <a:srgbClr val="2F2F4A"/>
                </a:solidFill>
                <a:latin typeface="Open Sans Condensed Bold"/>
              </a:rPr>
              <a:t>Амурское региональное отделение всероссийского студенческого корпуса спасателей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8387" y="279528"/>
            <a:ext cx="2166464" cy="22580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831989" y="1873362"/>
            <a:ext cx="14809153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854027" y="285413"/>
            <a:ext cx="5544852" cy="1568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9"/>
              </a:lnSpc>
              <a:spcBef>
                <a:spcPct val="0"/>
              </a:spcBef>
            </a:pPr>
            <a:r>
              <a:rPr lang="en-US" sz="9221">
                <a:solidFill>
                  <a:srgbClr val="FFFFFF"/>
                </a:solidFill>
                <a:latin typeface="Open Sans Condensed Bold"/>
              </a:rPr>
              <a:t>АмРО ВСКС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48341" y="627102"/>
            <a:ext cx="8892826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43"/>
              </a:lnSpc>
            </a:pPr>
            <a:r>
              <a:rPr lang="en-US" sz="3732" dirty="0" err="1" smtClean="0">
                <a:solidFill>
                  <a:srgbClr val="FFFFFF"/>
                </a:solidFill>
                <a:latin typeface="Open Sans Condensed Bold"/>
              </a:rPr>
              <a:t>одно</a:t>
            </a:r>
            <a:r>
              <a:rPr lang="en-US" sz="3732" dirty="0" smtClean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3732" dirty="0" err="1">
                <a:solidFill>
                  <a:srgbClr val="FFFFFF"/>
                </a:solidFill>
                <a:latin typeface="Open Sans Condensed Bold"/>
              </a:rPr>
              <a:t>из</a:t>
            </a:r>
            <a:r>
              <a:rPr lang="en-US" sz="3732" dirty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3732" dirty="0" err="1">
                <a:solidFill>
                  <a:srgbClr val="FFFFFF"/>
                </a:solidFill>
                <a:latin typeface="Open Sans Condensed Bold"/>
              </a:rPr>
              <a:t>крупнейших</a:t>
            </a:r>
            <a:r>
              <a:rPr lang="en-US" sz="3732" dirty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ru-RU" sz="3732" dirty="0" smtClean="0">
                <a:solidFill>
                  <a:srgbClr val="FFFFFF"/>
                </a:solidFill>
                <a:latin typeface="Open Sans Condensed Bold"/>
              </a:rPr>
              <a:t>региональных </a:t>
            </a:r>
            <a:r>
              <a:rPr lang="en-US" sz="3732" dirty="0" err="1" smtClean="0">
                <a:solidFill>
                  <a:srgbClr val="FFFFFF"/>
                </a:solidFill>
                <a:latin typeface="Open Sans Condensed Bold"/>
              </a:rPr>
              <a:t>отделений</a:t>
            </a:r>
            <a:r>
              <a:rPr lang="en-US" sz="3732" dirty="0" smtClean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3732" dirty="0">
                <a:solidFill>
                  <a:srgbClr val="FFFFFF"/>
                </a:solidFill>
                <a:latin typeface="Open Sans Condensed Bold"/>
              </a:rPr>
              <a:t>ВСКС </a:t>
            </a:r>
            <a:r>
              <a:rPr lang="en-US" sz="3732" dirty="0" err="1">
                <a:solidFill>
                  <a:srgbClr val="FFFFFF"/>
                </a:solidFill>
                <a:latin typeface="Open Sans Condensed Bold"/>
              </a:rPr>
              <a:t>на</a:t>
            </a:r>
            <a:r>
              <a:rPr lang="en-US" sz="3732" dirty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3732" dirty="0" err="1">
                <a:solidFill>
                  <a:srgbClr val="FFFFFF"/>
                </a:solidFill>
                <a:latin typeface="Open Sans Condensed Bold"/>
              </a:rPr>
              <a:t>Дальнем</a:t>
            </a:r>
            <a:r>
              <a:rPr lang="en-US" sz="3732" dirty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3732" dirty="0" err="1">
                <a:solidFill>
                  <a:srgbClr val="FFFFFF"/>
                </a:solidFill>
                <a:latin typeface="Open Sans Condensed Bold"/>
              </a:rPr>
              <a:t>Востоке</a:t>
            </a:r>
            <a:endParaRPr lang="en-US" sz="3732" dirty="0">
              <a:solidFill>
                <a:srgbClr val="FFFFFF"/>
              </a:solidFill>
              <a:latin typeface="Open Sans Condensed Bold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800" y="6247924"/>
            <a:ext cx="5889465" cy="39247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99" y="2400300"/>
            <a:ext cx="5889465" cy="35865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00300"/>
            <a:ext cx="10421516" cy="781613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8558360"/>
            <a:ext cx="11353800" cy="1461939"/>
          </a:xfrm>
          <a:prstGeom prst="rect">
            <a:avLst/>
          </a:prstGeom>
          <a:solidFill>
            <a:srgbClr val="2F2F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9"/>
          <p:cNvSpPr txBox="1"/>
          <p:nvPr/>
        </p:nvSpPr>
        <p:spPr>
          <a:xfrm>
            <a:off x="457200" y="8558361"/>
            <a:ext cx="9562256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6"/>
              </a:lnSpc>
            </a:pPr>
            <a:r>
              <a:rPr lang="en-US" sz="5176" dirty="0" err="1">
                <a:solidFill>
                  <a:srgbClr val="FFFFFF"/>
                </a:solidFill>
                <a:latin typeface="Open Sans Condensed Bold"/>
              </a:rPr>
              <a:t>Аверьянов</a:t>
            </a:r>
            <a:r>
              <a:rPr lang="en-US" sz="5176" dirty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5176" dirty="0" err="1">
                <a:solidFill>
                  <a:srgbClr val="FFFFFF"/>
                </a:solidFill>
                <a:latin typeface="Open Sans Condensed Bold"/>
              </a:rPr>
              <a:t>Владимир</a:t>
            </a:r>
            <a:r>
              <a:rPr lang="en-US" sz="5176" dirty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5176" dirty="0" err="1" smtClean="0">
                <a:solidFill>
                  <a:srgbClr val="FFFFFF"/>
                </a:solidFill>
                <a:latin typeface="Open Sans Condensed Bold"/>
              </a:rPr>
              <a:t>Викторович</a:t>
            </a:r>
            <a:endParaRPr lang="ru-RU" sz="5176" dirty="0" smtClean="0">
              <a:solidFill>
                <a:srgbClr val="FFFFFF"/>
              </a:solidFill>
              <a:latin typeface="Open Sans Condensed Bold"/>
            </a:endParaRPr>
          </a:p>
          <a:p>
            <a:pPr algn="ctr">
              <a:lnSpc>
                <a:spcPts val="5746"/>
              </a:lnSpc>
            </a:pPr>
            <a:r>
              <a:rPr lang="ru-RU" sz="4000" dirty="0" smtClean="0">
                <a:solidFill>
                  <a:srgbClr val="FFFFFF"/>
                </a:solidFill>
                <a:latin typeface="Open Sans Condensed Bold"/>
              </a:rPr>
              <a:t>Р</a:t>
            </a:r>
            <a:r>
              <a:rPr lang="en-US" sz="4000" dirty="0" err="1" smtClean="0">
                <a:solidFill>
                  <a:srgbClr val="FFFFFF"/>
                </a:solidFill>
                <a:latin typeface="Open Sans Condensed Bold"/>
              </a:rPr>
              <a:t>уководитель</a:t>
            </a:r>
            <a:r>
              <a:rPr lang="en-US" sz="4000" dirty="0" smtClean="0">
                <a:solidFill>
                  <a:srgbClr val="FFFFFF"/>
                </a:solidFill>
                <a:latin typeface="Open Sans Condensed Bold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Open Sans Condensed Bold"/>
              </a:rPr>
              <a:t>АмРО</a:t>
            </a:r>
            <a:r>
              <a:rPr lang="en-US" sz="4000" dirty="0">
                <a:solidFill>
                  <a:srgbClr val="FFFFFF"/>
                </a:solidFill>
                <a:latin typeface="Open Sans Condensed Bold"/>
              </a:rPr>
              <a:t> ВСКС</a:t>
            </a:r>
            <a:endParaRPr lang="en-US" sz="4000" dirty="0">
              <a:solidFill>
                <a:srgbClr val="FFFFFF"/>
              </a:solidFill>
              <a:latin typeface="Open Sans Condensed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24493" y="432209"/>
            <a:ext cx="11134266" cy="1894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8411">
                <a:solidFill>
                  <a:srgbClr val="2F2F4A"/>
                </a:solidFill>
                <a:latin typeface="Open Sans Condensed Bold"/>
              </a:rPr>
              <a:t>Основные направления работы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9233" y="136526"/>
            <a:ext cx="2301708" cy="2483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016223" y="1518997"/>
            <a:ext cx="2299490" cy="65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53"/>
              </a:lnSpc>
              <a:spcBef>
                <a:spcPct val="0"/>
              </a:spcBef>
            </a:pPr>
            <a:r>
              <a:rPr lang="en-US" sz="3824">
                <a:solidFill>
                  <a:srgbClr val="2F2F4A"/>
                </a:solidFill>
                <a:latin typeface="Open Sans Condensed Bold"/>
              </a:rPr>
              <a:t>АмРО ВСКС </a:t>
            </a:r>
          </a:p>
        </p:txBody>
      </p:sp>
      <p:sp>
        <p:nvSpPr>
          <p:cNvPr id="5" name="AutoShape 5"/>
          <p:cNvSpPr/>
          <p:nvPr/>
        </p:nvSpPr>
        <p:spPr>
          <a:xfrm>
            <a:off x="2824518" y="2610992"/>
            <a:ext cx="14809153" cy="19050"/>
          </a:xfrm>
          <a:prstGeom prst="line">
            <a:avLst/>
          </a:prstGeom>
          <a:ln w="38100" cap="flat">
            <a:solidFill>
              <a:srgbClr val="2F2F4A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2049164" y="3423368"/>
            <a:ext cx="775330" cy="0"/>
          </a:xfrm>
          <a:prstGeom prst="line">
            <a:avLst/>
          </a:prstGeom>
          <a:ln w="123825" cap="flat">
            <a:solidFill>
              <a:srgbClr val="2F2F4A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7" name="TextBox 7"/>
          <p:cNvSpPr txBox="1"/>
          <p:nvPr/>
        </p:nvSpPr>
        <p:spPr>
          <a:xfrm>
            <a:off x="4296526" y="3053098"/>
            <a:ext cx="9694948" cy="95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824">
                <a:solidFill>
                  <a:srgbClr val="2F2F4A"/>
                </a:solidFill>
                <a:latin typeface="Open Sans Condensed Bold"/>
              </a:rPr>
              <a:t>Повышение уровня культуры безопасности жизнедеятельности населения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14574" y="4650610"/>
            <a:ext cx="9694948" cy="49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824">
                <a:solidFill>
                  <a:srgbClr val="2F2F4A"/>
                </a:solidFill>
                <a:latin typeface="Open Sans Condensed Bold"/>
              </a:rPr>
              <a:t>Участие в ликвидации ЧС и их последствий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63811" y="5791200"/>
            <a:ext cx="9694948" cy="49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824">
                <a:solidFill>
                  <a:srgbClr val="2F2F4A"/>
                </a:solidFill>
                <a:latin typeface="Open Sans Condensed Bold"/>
              </a:rPr>
              <a:t>Организация гуманитарных миссий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96526" y="6931790"/>
            <a:ext cx="9694948" cy="95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824">
                <a:solidFill>
                  <a:srgbClr val="2F2F4A"/>
                </a:solidFill>
                <a:latin typeface="Open Sans Condensed Bold"/>
              </a:rPr>
              <a:t>Обеспечение безопасности на массовых мероприятиях различного характера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96526" y="8529580"/>
            <a:ext cx="9694948" cy="950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2"/>
              </a:lnSpc>
            </a:pPr>
            <a:r>
              <a:rPr lang="en-US" sz="3824">
                <a:solidFill>
                  <a:srgbClr val="2F2F4A"/>
                </a:solidFill>
                <a:latin typeface="Open Sans Condensed Bold"/>
              </a:rPr>
              <a:t>Обучение населения навыкам оказания первой помощи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49164" y="4854192"/>
            <a:ext cx="775330" cy="0"/>
          </a:xfrm>
          <a:prstGeom prst="line">
            <a:avLst/>
          </a:prstGeom>
          <a:ln w="123825" cap="flat">
            <a:solidFill>
              <a:srgbClr val="2F2F4A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3" name="AutoShape 13"/>
          <p:cNvSpPr/>
          <p:nvPr/>
        </p:nvSpPr>
        <p:spPr>
          <a:xfrm>
            <a:off x="2049164" y="5994783"/>
            <a:ext cx="775330" cy="0"/>
          </a:xfrm>
          <a:prstGeom prst="line">
            <a:avLst/>
          </a:prstGeom>
          <a:ln w="123825" cap="flat">
            <a:solidFill>
              <a:srgbClr val="2F2F4A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4" name="AutoShape 14"/>
          <p:cNvSpPr/>
          <p:nvPr/>
        </p:nvSpPr>
        <p:spPr>
          <a:xfrm>
            <a:off x="2049164" y="7302060"/>
            <a:ext cx="775330" cy="0"/>
          </a:xfrm>
          <a:prstGeom prst="line">
            <a:avLst/>
          </a:prstGeom>
          <a:ln w="123825" cap="flat">
            <a:solidFill>
              <a:srgbClr val="2F2F4A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>
            <a:off x="2049164" y="8899850"/>
            <a:ext cx="775330" cy="0"/>
          </a:xfrm>
          <a:prstGeom prst="line">
            <a:avLst/>
          </a:prstGeom>
          <a:ln w="123825" cap="flat">
            <a:solidFill>
              <a:srgbClr val="2F2F4A"/>
            </a:solidFill>
            <a:prstDash val="solid"/>
            <a:headEnd type="none" w="sm" len="sm"/>
            <a:tailEnd type="arrow" w="med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2F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11934"/>
            <a:ext cx="15418622" cy="10275066"/>
          </a:xfrm>
          <a:prstGeom prst="rect">
            <a:avLst/>
          </a:prstGeom>
        </p:spPr>
      </p:pic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0"/>
            <a:ext cx="5143521" cy="5143500"/>
            <a:chOff x="0" y="0"/>
            <a:chExt cx="635002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 l="-5168" t="-40250" r="-15159" b="-40694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5131566"/>
            <a:ext cx="5143521" cy="5143500"/>
            <a:chOff x="0" y="0"/>
            <a:chExt cx="6350025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dpi="0" rotWithShape="1">
              <a:blip r:embed="rId4"/>
              <a:srcRect/>
              <a:stretch>
                <a:fillRect l="-21912" r="-11420"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135514" y="-11934"/>
            <a:ext cx="5143521" cy="5143500"/>
            <a:chOff x="0" y="0"/>
            <a:chExt cx="6350025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 l="-12731" r="-20600"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144479" y="5143500"/>
            <a:ext cx="5143521" cy="5143500"/>
            <a:chOff x="0" y="0"/>
            <a:chExt cx="6350025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 dpi="0" rotWithShape="1">
              <a:blip r:embed="rId6"/>
              <a:srcRect/>
              <a:stretch>
                <a:fillRect l="-16666" r="-16666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324600" y="4343654"/>
            <a:ext cx="5919478" cy="5919478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124437" y="5143499"/>
            <a:ext cx="4319804" cy="4319787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59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Open Sans Condensed Bold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Амурское региональное отделение всероссийского студенческого корпуса спасателей</dc:title>
  <cp:lastModifiedBy>User Windows</cp:lastModifiedBy>
  <cp:revision>3</cp:revision>
  <dcterms:created xsi:type="dcterms:W3CDTF">2006-08-16T00:00:00Z</dcterms:created>
  <dcterms:modified xsi:type="dcterms:W3CDTF">2023-04-29T14:40:14Z</dcterms:modified>
  <dc:identifier>DAFhfWkjKps</dc:identifier>
</cp:coreProperties>
</file>