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839200" cy="642939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7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Название проекта: «Зелёная волна»</a:t>
            </a:r>
            <a:endParaRPr lang="ru-RU" sz="71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/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подготовила: </a:t>
            </a:r>
            <a:r>
              <a:rPr lang="ru-RU" u="sng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Касюга</a:t>
            </a:r>
            <a:r>
              <a:rPr lang="ru-RU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Валентина Сергеевна, специалист по работе с молодежью  Г(О)БУ «Управление молодежной политики»</a:t>
            </a:r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endParaRPr lang="ru-RU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Субъект Российской Федерации:    </a:t>
            </a:r>
            <a:r>
              <a:rPr lang="ru-RU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Липецкая область</a:t>
            </a:r>
            <a:endParaRPr lang="ru-RU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Муниципальное образование: </a:t>
            </a:r>
            <a:r>
              <a:rPr lang="ru-RU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 Лебедянь</a:t>
            </a:r>
            <a:endParaRPr lang="ru-RU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592935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Порядок контроля и оценки результатов проекта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Настоящий проект необходим, т.к. создаёт условия для экологического просвещения, досуга и занятости детей, подростков, молодёжи в г. Лебедянь как в краткосрочной, так и долгосрочной перспективе.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Изготовление информационных буклетов для потенциальных  участников проекта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Реклама проекта в социальных сетях, создание группы проекта «в Контакте»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Информирование через региональные СМИ (газета Лебедянские вести, сайт Лебедянского района)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Деятельность учащихся будет оценена положительно жителями города, так как она направлена на улучшение состояния г. Лебедянь. Проект направлен на воспитание активности и гражданской ответственности учащихся за свой город, поэтому должен вызвать интерес у представителей власти. Проект является связующим звеном в цепочке социально значимых дел, осуществляемых учащимися школы в течение нескольких лет, опыт работы школы может быть изучен и распространен среди других учебных учреждений.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4290"/>
            <a:ext cx="8839200" cy="6215106"/>
          </a:xfrm>
        </p:spPr>
        <p:txBody>
          <a:bodyPr>
            <a:normAutofit/>
          </a:bodyPr>
          <a:lstStyle/>
          <a:p>
            <a:pPr lvl="0" algn="just" hangingPunct="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Обоснование актуальности проекта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Научить человека думать не только о себе, но и об окружающем мире нелегко, особенно эта проблема актуальна для подростков. Охрана и защита природы позволяет подросткам и молодёжи ощутить свою значимость, взрослость, ощутить свою способность делать важные, полезные дела, реально видеть результаты своей деятельности, приносить радость окружающим, создавать прекрасное.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нашем городе экологическая и социальная ситуации являются не самыми благоприятными в области. В неудовлетворительном состоянии находятся дворы, прилегающие к различным учреждениям, что оказывает негативное влияние на внешний облик города. Опрос жителей показал, что 76% недовольны состоянием своих дворов, из них 23% согласны участвовать в благоустройстве прилегающей территории и оказать посильную помощь</a:t>
            </a:r>
          </a:p>
          <a:p>
            <a:pPr algn="just" hangingPunct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Одним из негативных факторов являются также ухудшение состояния здоровья детей, рост вредных привычек, бесполезное времяпровождение подростков, что может привести к негативным последствиям для будущего всего района.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Имеют место социально-экологические проблемы: запыленность воздушной среды из-за нарушения травяного покрова на территории города, недостаточное озеленение участков около дворов, невысокий уровень природоохранной активности у школьников и жителей города, невысокий культурный уровень общения с природой.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Проект поможет молодёжи проявить себя, обрести уверенность в собственных силах, благоустроить школьный двор, принять участие в озеленении поселка. Поэтому активная жизненная позиция молодёжи сейчас важна для будущего всего района. Проект служит для решения этой задачи. 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5786478"/>
          </a:xfrm>
        </p:spPr>
        <p:txBody>
          <a:bodyPr>
            <a:normAutofit fontScale="925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Цели и задачи проекта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Объединить молодёжь для активного участия в благоустройстве и озеленении города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Создать команды единомышленников из школьников, молодежи для реализации проекта по благоустройству территории города.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Воспитать культуру досуга жителей города.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Реализовать творческий потенциал молодежи в экологической и трудовой деятельности.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Вовлечь молодежь в сферу социального творчества, нравственного и гражданского воспитания.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Воспитать творческую, социально ответственную личность, прилагающую все силы для развития и процветания малой родины.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4214842"/>
          </a:xfrm>
        </p:spPr>
        <p:txBody>
          <a:bodyPr>
            <a:normAutofit/>
          </a:bodyPr>
          <a:lstStyle/>
          <a:p>
            <a:pPr lvl="0"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Сроки реализации проекта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2021-2022 год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География проекта: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Город Лебедянь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6000792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Содержание проекта с обоснованием целесообразности решения проблемы конкретными предлагаемыми авторами методами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Любовь к малой Родине начинается с любви к своему дому, к своей улице. Созданием и реализацией данного проекта, благоустраивая и озеленяя город, мы поможем улучшить условия жизни социума, научимся взаимодействовать с социальными партнерами. Проект поможет молодежи проявить себя, обрести уверенность в собственных силах, благоустроить город, принять участие в жизни района. Поэтому активная жизненная позиция молодёжи сейчас важна для будущего всего района.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Появление проекта неслучайно, оно вызвано желанием молодежи преобразить и сохранить красоту нашего города. Реализация одного значимого дела повлечет за собой череду добрых начинаний. Все начинается с «малых» дел, ведущих к широкому спектру будущей деятельности.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Реализация проекта решит следующие проблемы: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Будет организован труд (занятость) детей, подростков, молодёжи в летний период;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Будет благоустроена центральная часть г. Лебедянь;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Будут созданы условия для организации полноценного отдыха и оздоровления жителей г. Лебедянь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5214974"/>
          </a:xfrm>
        </p:spPr>
        <p:txBody>
          <a:bodyPr>
            <a:normAutofit/>
          </a:bodyPr>
          <a:lstStyle/>
          <a:p>
            <a:pPr lvl="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 реализации проекта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1.Сбор инициативной группы для реализации проекта;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2.Разработка плана действий для реализации проекта;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3.Покупка необходимого материала для реализации проекта;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4.Акции по уборке территории – 1 раз в неделю;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5.Акции по посадке саженцев – 1 раз;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6.Акции по уходу за саженцами – 1 раз в неделю;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7.Подведение итогов реализации проекта;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8.Размещение результатов реализации проектов в СМИ;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9.Разработка похожего проекта для последующей реализации.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5429288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Критерии оценки эффективности проекта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Активность участия  в проекте  подростков – ежемесячный мониторинг;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Результаты опросов и анкетирования участников об участии в проекте.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Совместное обсуждение с партнерами проекта промежуточных и заключительных результатов проекта.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Представление в отчете сопроводительных материалов  (фотографии - до и после реализации; видеофильм о реализации проекта).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Отзывы ребят об организованных акциях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85728"/>
            <a:ext cx="8458200" cy="6357982"/>
          </a:xfrm>
        </p:spPr>
        <p:txBody>
          <a:bodyPr>
            <a:normAutofit fontScale="55000" lnSpcReduction="20000"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Бюджет проекта:</a:t>
            </a:r>
          </a:p>
          <a:p>
            <a:pPr algn="ctr"/>
            <a:r>
              <a:rPr lang="ru-RU" sz="3800" b="1" smtClean="0">
                <a:latin typeface="Times New Roman" pitchFamily="18" charset="0"/>
                <a:cs typeface="Times New Roman" pitchFamily="18" charset="0"/>
              </a:rPr>
              <a:t>300000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рублей</a:t>
            </a:r>
          </a:p>
          <a:p>
            <a:pPr algn="ctr"/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Бумага для принтера                          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Картриджи для принтера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Пакеты для мусора 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Перчатки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Грабли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Лопаты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Вёдра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Вазоны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Транспорт для перевозки мусора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Посадочный материал (деревья)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Посадочный материал (цветы)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5786478"/>
          </a:xfrm>
        </p:spPr>
        <p:txBody>
          <a:bodyPr>
            <a:normAutofit fontScale="92500" lnSpcReduction="20000"/>
          </a:bodyPr>
          <a:lstStyle/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Предполагаемые конечные результаты, перспективы развития проекта, долгосрочный эффект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1.Вклад  молодёжи в преображение родного города и создание экологически чистой окружающей среды.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2.Проявление социальной активности молодёжи в решении проблем по озеленению города.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3.Реализация форм сотрудничества с органами местного самоуправления.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4.Повышение уровня заинтересованности в защите и сохранении природной среды.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5. Благоустройство и озеленение г. Лебедянь - повышение экологической культуры жителей города.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6. Привлечение внимания населения к проблемам озеленения и благоустройства территории, сохранения экологической безопасности по месту жительства.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</TotalTime>
  <Words>536</Words>
  <Application>Microsoft Office PowerPoint</Application>
  <PresentationFormat>Экран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buh</cp:lastModifiedBy>
  <cp:revision>7</cp:revision>
  <dcterms:modified xsi:type="dcterms:W3CDTF">2021-07-01T10:45:56Z</dcterms:modified>
</cp:coreProperties>
</file>