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9" r:id="rId5"/>
    <p:sldId id="271" r:id="rId6"/>
    <p:sldId id="272" r:id="rId7"/>
    <p:sldId id="264" r:id="rId8"/>
    <p:sldId id="273" r:id="rId9"/>
    <p:sldId id="261" r:id="rId10"/>
    <p:sldId id="262" r:id="rId11"/>
    <p:sldId id="265" r:id="rId12"/>
    <p:sldId id="263" r:id="rId13"/>
    <p:sldId id="270" r:id="rId14"/>
    <p:sldId id="266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4364" autoAdjust="0"/>
  </p:normalViewPr>
  <p:slideViewPr>
    <p:cSldViewPr>
      <p:cViewPr>
        <p:scale>
          <a:sx n="71" d="100"/>
          <a:sy n="71" d="100"/>
        </p:scale>
        <p:origin x="-3030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vk.com/club7460142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культуры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клубная система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работе с молодежью и проектной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536778"/>
            <a:ext cx="5400600" cy="405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8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84288" y="113060"/>
            <a:ext cx="5782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2594" y="4373969"/>
            <a:ext cx="3762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Нацпроект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360" y="697835"/>
            <a:ext cx="2067826" cy="367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s://sun9-5.userapi.com/impg/9mu4q5I46QKJeiJxLI9m3UUxyZOYdxQpT_xb2Q/g0RQR_k6CoQ.jpg?size=933x1200&amp;quality=95&amp;sign=374d596d99762da6fd16ee9369a2f1ac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698643"/>
            <a:ext cx="2739986" cy="36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12046"/>
            <a:ext cx="3718438" cy="209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17" y="3219062"/>
            <a:ext cx="30845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7959" y="5661248"/>
            <a:ext cx="3942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«Весенняя и осенняя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добра»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5396" y="6007167"/>
            <a:ext cx="2265169" cy="88211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768" y="3645024"/>
            <a:ext cx="3295927" cy="21964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3699" y="116632"/>
            <a:ext cx="5590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848581"/>
            <a:ext cx="3312368" cy="2484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966" y="953694"/>
            <a:ext cx="3203431" cy="240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81" y="128605"/>
            <a:ext cx="52385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портивное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медиаволонтерство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76" y="4842891"/>
            <a:ext cx="43116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XXIV Республиканские спортивные игры обучающихся общеобразовательных организаций Удмуртской </a:t>
            </a:r>
            <a:r>
              <a:rPr lang="ru-RU" sz="200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Республики и Юбилей района «Пурга Берга», </a:t>
            </a:r>
            <a:r>
              <a:rPr lang="ru-RU" sz="200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2024г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96" y="1844824"/>
            <a:ext cx="410365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256" y="1205822"/>
            <a:ext cx="3871660" cy="258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254" y="3933056"/>
            <a:ext cx="39798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31840" y="137668"/>
            <a:ext cx="390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Этноволонтерство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586" y="4340133"/>
            <a:ext cx="3871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«Краеведческая мастерская «Возвращение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Пужея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Президентский фонд культурных инициатив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2592288" cy="34563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996" y="928234"/>
            <a:ext cx="4707883" cy="3159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8024" y="4293095"/>
            <a:ext cx="3871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Асьмеос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 с вами» - победителя специального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Президентского фонда культурных инициатив</a:t>
            </a:r>
          </a:p>
        </p:txBody>
      </p:sp>
    </p:spTree>
    <p:extLst>
      <p:ext uri="{BB962C8B-B14F-4D97-AF65-F5344CB8AC3E}">
        <p14:creationId xmlns:p14="http://schemas.microsoft.com/office/powerpoint/2010/main" val="18230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4151062" y="171777"/>
            <a:ext cx="1894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643623"/>
            <a:ext cx="3590523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Диана Павлова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Отдела по работе с молодежью и проектной деятельности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291931"/>
            <a:ext cx="44916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Иванов – директор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Дома культуры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4005" y="5254572"/>
            <a:ext cx="4319995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Макаров –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культорганизатор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молодежью и проектной деятельности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культуры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340141"/>
            <a:ext cx="1736788" cy="19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13095" y="3459222"/>
            <a:ext cx="386181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Степанова – Заслуженный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 УР, методист Отдела по работе с молодежью и проектной деятельности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626" y="3116570"/>
            <a:ext cx="1544469" cy="212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8899" y="1860589"/>
            <a:ext cx="4086193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Нагорных– заместитель директора-заведующий отделом по работе с молодежью и проектной деятельности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Дома культуры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6349" y="260648"/>
            <a:ext cx="1578002" cy="20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260648"/>
            <a:ext cx="1808961" cy="158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4" y="3702945"/>
            <a:ext cx="1418467" cy="19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14497"/>
            <a:ext cx="2101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4984" y="5075841"/>
            <a:ext cx="4189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Малопургинская</a:t>
            </a:r>
            <a:r>
              <a:rPr lang="ru-RU" sz="200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межпоселенческая</a:t>
            </a:r>
            <a:r>
              <a:rPr lang="ru-RU" sz="200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централизованная библиотечная система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318" y="246915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 УР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дом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«Маяк»»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8654" y="386104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спортивная школа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15" y="3131928"/>
            <a:ext cx="1832403" cy="1809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58093"/>
            <a:ext cx="2004717" cy="1839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874" y="1628800"/>
            <a:ext cx="2135444" cy="2142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851686"/>
            <a:ext cx="4581769" cy="178335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vk.com/club74601428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 (34138) 4-11-20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81145" y="26064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культуры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клубная система»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90" y="1793893"/>
            <a:ext cx="3908336" cy="293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467" y="3224403"/>
            <a:ext cx="2339846" cy="23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54451" y="9412"/>
            <a:ext cx="5401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Любительские объединения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9329" y="5372334"/>
            <a:ext cx="22867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настольных игр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«Твой ход»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70" y="3522904"/>
            <a:ext cx="2758782" cy="183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8942" y="3592762"/>
            <a:ext cx="2665563" cy="169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33152" y="2790558"/>
            <a:ext cx="308238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 «Пульс»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2550" y="5372333"/>
            <a:ext cx="30983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Военно-патриотический клуб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640" y="820041"/>
            <a:ext cx="3199894" cy="179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7" y="3466606"/>
            <a:ext cx="2858034" cy="190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717" y="5372334"/>
            <a:ext cx="295587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интеллектуальных игр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«Звезда познаний»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776383"/>
            <a:ext cx="2744733" cy="180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80514" y="2619981"/>
            <a:ext cx="58156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по социальному проектированию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«Проектируем для молодежи»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1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3535" y="62594"/>
            <a:ext cx="80170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добровольчества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работе с молодежью и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41277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343" y="4543291"/>
            <a:ext cx="3254605" cy="217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97098"/>
            <a:ext cx="275825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9038" y="1978249"/>
            <a:ext cx="281775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Медиаволонтеры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201" y="3891087"/>
            <a:ext cx="223651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</a:t>
            </a: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9661" y="3414033"/>
            <a:ext cx="223651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930" y="5902861"/>
            <a:ext cx="25819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Этноволонтеры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1081" y="4510197"/>
            <a:ext cx="254845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4464" y="2640969"/>
            <a:ext cx="213507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73752" y="123948"/>
            <a:ext cx="6037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56" y="3835856"/>
            <a:ext cx="3179743" cy="210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945240"/>
            <a:ext cx="355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«Ветеран живет рядом»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9710" y="2996402"/>
            <a:ext cx="269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«Свеча памяти»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3090" y="2870045"/>
            <a:ext cx="3693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«Георгиевская ленточка»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904772"/>
            <a:ext cx="3046608" cy="203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464" y="936309"/>
            <a:ext cx="3155527" cy="210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794" y="3733959"/>
            <a:ext cx="3361754" cy="224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33090" y="5973823"/>
            <a:ext cx="2245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1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73752" y="123948"/>
            <a:ext cx="4794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волонтеры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9372" y="5773326"/>
            <a:ext cx="4176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храма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5373216"/>
            <a:ext cx="4191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Патриотическая акция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вместе»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258" y="1160774"/>
            <a:ext cx="3309373" cy="441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3" y="1686163"/>
            <a:ext cx="5282240" cy="35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23948"/>
            <a:ext cx="4794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волонтеры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2938" y="5589240"/>
            <a:ext cx="4546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цветников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улице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Кольцевой села Малая Пурга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62780"/>
            <a:ext cx="5832648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1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88640"/>
            <a:ext cx="5146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412" y="5861729"/>
            <a:ext cx="820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семьям участников СВО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1984529"/>
            <a:ext cx="3606704" cy="259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192" y="1608478"/>
            <a:ext cx="2496837" cy="332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" y="1608478"/>
            <a:ext cx="2496838" cy="332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88640"/>
            <a:ext cx="5146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14" y="6092562"/>
            <a:ext cx="820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«ТВОРИ ДОБРО», «Волонтёр» помощь пожилым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00" y="836712"/>
            <a:ext cx="3648404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982" y="3068960"/>
            <a:ext cx="4340774" cy="283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098" y="1340768"/>
            <a:ext cx="2406414" cy="428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1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86688" y="98529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61587"/>
            <a:ext cx="9185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 по работе с молодежью и проектной деятельности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Штаб «Мы вместе» - это общественная организация,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которой направлена на помощь участникам СВО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571" y="1764460"/>
            <a:ext cx="3024281" cy="307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067" y="3073471"/>
            <a:ext cx="3581476" cy="238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802148"/>
            <a:ext cx="2880320" cy="216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0"/>
            <a:ext cx="733172" cy="11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4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587</TotalTime>
  <Words>366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Царь И его слуги</dc:creator>
  <cp:lastModifiedBy>Игорь Павлов</cp:lastModifiedBy>
  <cp:revision>50</cp:revision>
  <dcterms:created xsi:type="dcterms:W3CDTF">2024-10-18T05:44:09Z</dcterms:created>
  <dcterms:modified xsi:type="dcterms:W3CDTF">2024-11-13T05:07:09Z</dcterms:modified>
</cp:coreProperties>
</file>