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71" r:id="rId3"/>
    <p:sldId id="272" r:id="rId4"/>
    <p:sldId id="273" r:id="rId5"/>
    <p:sldId id="258" r:id="rId6"/>
    <p:sldId id="260" r:id="rId7"/>
    <p:sldId id="261" r:id="rId8"/>
    <p:sldId id="262" r:id="rId9"/>
    <p:sldId id="264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25E8-BA9C-445E-A78F-F7633F08EB1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14016-416B-46E7-AA97-61C5F786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F14C3-1BB3-4B6A-A104-EE439C39A2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0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6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6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4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7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3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5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5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9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4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B5AD-97BF-4E5A-9217-C39350EDA866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4CDF-D23D-4183-BFF5-B989A2948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0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429" y="404664"/>
            <a:ext cx="7781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«Волонтеры </a:t>
            </a:r>
            <a:r>
              <a:rPr lang="ru-RU" sz="20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общеобразовательной школы №1 им. Героя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им. М.А. Машина</a:t>
            </a:r>
            <a:r>
              <a:rPr lang="ru-RU" sz="2000" b="1" cap="none" spc="0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603412" cy="458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1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0"/>
    </mc:Choice>
    <mc:Fallback xmlns="">
      <p:transition spd="slow" advTm="882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53" y="4172034"/>
            <a:ext cx="5841349" cy="263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8117" y="1275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-  молоды и энергичны 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-  на помощь придем всегда,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-  готовы всей командой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Идти дорогою добра.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17" y="1704316"/>
            <a:ext cx="3717876" cy="209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9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6"/>
    </mc:Choice>
    <mc:Fallback xmlns="">
      <p:transition spd="slow" advTm="123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836712"/>
            <a:ext cx="7412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46" y="2708919"/>
            <a:ext cx="4252546" cy="349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1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«Друзья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85" y="1417638"/>
            <a:ext cx="3884249" cy="2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1340768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39" y="3715185"/>
            <a:ext cx="5580112" cy="313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083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работе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наименее защищенным слоям населения: детям-сиротам, многодетным семьям, инвалидам, пожилым одиноким людям, бездомным. Это и раздача еды, и сбор вещей для нуждающихся, и общение с ними, поездки в детдома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интернаты</a:t>
            </a:r>
          </a:p>
          <a:p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бездомным животным, уход за заповедными территориями, озеленение городов, организация раздельного сбора отходов - от масштабов одного офиса до целого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Событийное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организаторам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мероприятиях,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концертах.</a:t>
            </a:r>
          </a:p>
          <a:p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участие в спортивных забегах, матчах, играх. Часто такие акции направлены не только на продвижение здорового образа жизни, но и призваны привлечь внимание к какой-то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5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работе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музеях и библиотеках, участие в реставрации старинных храмов, монастырей, особняков, памятников. Дает шанс в буквальном смысле своими руками прикоснуться к искусству и истории, общаться с художниками, архитекторами,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реставраторами.</a:t>
            </a:r>
          </a:p>
          <a:p>
            <a:r>
              <a:rPr lang="ru-RU" sz="1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Медиаволонтерство</a:t>
            </a:r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задача - рассказывать о добрых делах миру, чтобы как можно больше людей увлеклись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благотворительностью.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Медиаволонтеры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добровольной основе ведут социальные сети, снимают видео и целые фильмы, пишут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статьи.</a:t>
            </a:r>
          </a:p>
          <a:p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памяти об истории нашей страны, помощь ветеранам и ветеранским организациям, поисковые работы, исторические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166117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747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пожилого человека»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961854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школе учащиеся поздравляют пожилых людей с праздником, дарят  им на память открытки с пожеланием здоровья, счастья, любви и долголетия, оказывается посильная помощь по хозяйству.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3308036" cy="330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00" y="270892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8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1"/>
    </mc:Choice>
    <mc:Fallback xmlns="">
      <p:transition spd="slow" advTm="818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18137"/>
            <a:ext cx="7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«Мы за здоровый образ жизни»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953561"/>
            <a:ext cx="4370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проходят спортивные мероприятия самой разной  направленности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" y="1988840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37" y="1988840"/>
            <a:ext cx="4043941" cy="30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45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1"/>
    </mc:Choice>
    <mc:Fallback xmlns="">
      <p:transition spd="slow" advTm="84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26064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«Памятник»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78476"/>
            <a:ext cx="5413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убираем территорию возле памятников павшим воинам, заброшенные могилы ветеранов Великой Отечественной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1803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73412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6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"/>
    </mc:Choice>
    <mc:Fallback xmlns="">
      <p:transition spd="slow" advTm="87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2426" y="18864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город»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0883" y="4011767"/>
            <a:ext cx="28903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личное участие каждого во всех полезных  делах. Школа  проводит месячники чистоты. Участвуя в таких мероприятиях, каждый сам становится чище душой.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8" y="539916"/>
            <a:ext cx="2016224" cy="447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36912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9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7"/>
    </mc:Choice>
    <mc:Fallback xmlns="">
      <p:transition spd="slow" advTm="1002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09" y="1685091"/>
            <a:ext cx="4773064" cy="520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61761"/>
            <a:ext cx="6682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мы не гордимся количеством проведенных акций- мы гордимся качеством! Волонтерские акции объединяют школьников, помогают серьезно смотреть на жизнь.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722" y="26610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добро– нет большей радости.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жизнью жертвуй, и спеши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ради славы или сладостей,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 велению души.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7042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8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2"/>
    </mc:Choice>
    <mc:Fallback xmlns="">
      <p:transition spd="slow" advTm="1195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415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Волонтерский отряд «Друзья»</vt:lpstr>
      <vt:lpstr>Направления в работе :</vt:lpstr>
      <vt:lpstr>Направления в работе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</dc:creator>
  <cp:lastModifiedBy>Мария Алексеевна</cp:lastModifiedBy>
  <cp:revision>20</cp:revision>
  <dcterms:created xsi:type="dcterms:W3CDTF">2018-11-18T15:44:43Z</dcterms:created>
  <dcterms:modified xsi:type="dcterms:W3CDTF">2023-08-16T07:44:58Z</dcterms:modified>
</cp:coreProperties>
</file>