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66" r:id="rId8"/>
    <p:sldId id="26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orokinocdt.ucoz.ru/news/shkola_dobra/2018-11-15-666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sorokinocdt.ucoz.ru/news/shkola_dobra/2019-01-18-68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orokinocdt.ucoz.ru/news/shkola_dobra/2019-02-26-695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sorokinocdt.ucoz.ru/news/shkola_dobra/2019-10-17-761" TargetMode="External"/><Relationship Id="rId10" Type="http://schemas.openxmlformats.org/officeDocument/2006/relationships/hyperlink" Target="http://sorokinocdt.ucoz.ru/news/vserossijskij_kvest_blokada_leningrada/2020-01-24-783" TargetMode="External"/><Relationship Id="rId4" Type="http://schemas.openxmlformats.org/officeDocument/2006/relationships/hyperlink" Target="http://sorokinocdt.ucoz.ru/news/shkola_dobra/2019-11-29-773" TargetMode="External"/><Relationship Id="rId9" Type="http://schemas.openxmlformats.org/officeDocument/2006/relationships/hyperlink" Target="http://sorokinocdt.ucoz.ru/news/shkola_dobra/2018-10-10-65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>Добровольческое движение</a:t>
            </a:r>
            <a:b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>Сорокинский район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886200"/>
            <a:ext cx="8001056" cy="1752600"/>
          </a:xfrm>
        </p:spPr>
        <p:txBody>
          <a:bodyPr/>
          <a:lstStyle/>
          <a:p>
            <a:r>
              <a:rPr lang="ru-RU" b="1" u="sng" dirty="0" smtClean="0">
                <a:solidFill>
                  <a:srgbClr val="0000CC"/>
                </a:solidFill>
              </a:rPr>
              <a:t>Образовательный проект «Школа добра»</a:t>
            </a:r>
            <a:endParaRPr lang="ru-RU" b="1" u="sng" dirty="0">
              <a:solidFill>
                <a:srgbClr val="0000CC"/>
              </a:solidFill>
            </a:endParaRPr>
          </a:p>
        </p:txBody>
      </p:sp>
      <p:pic>
        <p:nvPicPr>
          <p:cNvPr id="1027" name="Picture 3" descr="C:\Users\1234\Desktop\КОНКУРС доброволец России\Проект ШД на сайт\логотип ШД на сайт.png"/>
          <p:cNvPicPr>
            <a:picLocks noChangeAspect="1" noChangeArrowheads="1"/>
          </p:cNvPicPr>
          <p:nvPr/>
        </p:nvPicPr>
        <p:blipFill>
          <a:blip r:embed="rId2" cstate="print"/>
          <a:srcRect l="17685" t="15820" r="20691" b="11914"/>
          <a:stretch>
            <a:fillRect/>
          </a:stretch>
        </p:blipFill>
        <p:spPr bwMode="auto">
          <a:xfrm>
            <a:off x="3500430" y="285728"/>
            <a:ext cx="2071702" cy="186958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G:\фотки для видео\1 кад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773" y="285728"/>
            <a:ext cx="1726715" cy="17145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85728"/>
            <a:ext cx="1931334" cy="193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9124" y="5929330"/>
            <a:ext cx="4441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</a:rPr>
              <a:t>Автор: </a:t>
            </a:r>
            <a:r>
              <a:rPr lang="ru-RU" sz="1600" dirty="0" smtClean="0">
                <a:solidFill>
                  <a:srgbClr val="0000CC"/>
                </a:solidFill>
              </a:rPr>
              <a:t>Моргунова Наталья Михайловна,</a:t>
            </a:r>
          </a:p>
          <a:p>
            <a:r>
              <a:rPr lang="ru-RU" sz="1600" dirty="0" smtClean="0">
                <a:solidFill>
                  <a:srgbClr val="0000CC"/>
                </a:solidFill>
              </a:rPr>
              <a:t>педагог-организатор МАУ  ДО Сорокинский ЦДТ</a:t>
            </a:r>
            <a:endParaRPr lang="ru-RU" sz="1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endParaRPr lang="ru-RU" sz="4000" b="1" dirty="0">
              <a:ln>
                <a:solidFill>
                  <a:srgbClr val="00B0F0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8001056" cy="1752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1200" b="1" dirty="0" smtClean="0">
                <a:solidFill>
                  <a:srgbClr val="FF0000"/>
                </a:solidFill>
              </a:rPr>
              <a:t>Цель проекта</a:t>
            </a:r>
            <a:r>
              <a:rPr lang="ru-RU" sz="11200" dirty="0" smtClean="0">
                <a:solidFill>
                  <a:srgbClr val="FF0000"/>
                </a:solidFill>
              </a:rPr>
              <a:t>:</a:t>
            </a:r>
            <a:r>
              <a:rPr lang="ru-RU" sz="11200" dirty="0" smtClean="0">
                <a:solidFill>
                  <a:srgbClr val="0000CC"/>
                </a:solidFill>
              </a:rPr>
              <a:t> </a:t>
            </a:r>
            <a:r>
              <a:rPr lang="ru-RU" sz="10400" b="1" dirty="0" smtClean="0">
                <a:solidFill>
                  <a:srgbClr val="0000CC"/>
                </a:solidFill>
              </a:rPr>
              <a:t>развитие и популяризация добровольческого движения через создание </a:t>
            </a:r>
            <a:r>
              <a:rPr lang="ru-RU" sz="10400" b="1" dirty="0" smtClean="0">
                <a:solidFill>
                  <a:srgbClr val="0000CC"/>
                </a:solidFill>
              </a:rPr>
              <a:t>единой образовательной площадки для волонтеров Сорокинского района, в рамках которой осуществляется передача знаний и навыков, способствующих более эффективной организации  добровольческой деятельности при решении социально-значимых проблем.</a:t>
            </a:r>
          </a:p>
          <a:p>
            <a:endParaRPr lang="ru-RU" dirty="0"/>
          </a:p>
        </p:txBody>
      </p:sp>
      <p:pic>
        <p:nvPicPr>
          <p:cNvPr id="1027" name="Picture 3" descr="C:\Users\1234\Desktop\КОНКУРС доброволец России\Проект ШД на сайт\логотип ШД на сайт.png"/>
          <p:cNvPicPr>
            <a:picLocks noChangeAspect="1" noChangeArrowheads="1"/>
          </p:cNvPicPr>
          <p:nvPr/>
        </p:nvPicPr>
        <p:blipFill>
          <a:blip r:embed="rId2" cstate="print"/>
          <a:srcRect l="17685" t="15820" r="20691" b="11914"/>
          <a:stretch>
            <a:fillRect/>
          </a:stretch>
        </p:blipFill>
        <p:spPr bwMode="auto">
          <a:xfrm>
            <a:off x="6429388" y="4537159"/>
            <a:ext cx="2357454" cy="212745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G:\фотки для видео\1 кад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28"/>
            <a:ext cx="1500198" cy="14895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57166"/>
            <a:ext cx="1502706" cy="150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endParaRPr lang="ru-RU" sz="4000" b="1" dirty="0">
              <a:ln>
                <a:solidFill>
                  <a:srgbClr val="00B0F0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8001056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0400" b="1" dirty="0" smtClean="0">
                <a:solidFill>
                  <a:srgbClr val="FF0000"/>
                </a:solidFill>
              </a:rPr>
              <a:t>Задачи проекта:</a:t>
            </a:r>
            <a:endParaRPr lang="ru-RU" sz="10400" dirty="0" smtClean="0">
              <a:solidFill>
                <a:srgbClr val="FF0000"/>
              </a:solidFill>
            </a:endParaRPr>
          </a:p>
          <a:p>
            <a:pPr lvl="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8000" b="1" dirty="0" smtClean="0">
                <a:solidFill>
                  <a:srgbClr val="0000CC"/>
                </a:solidFill>
              </a:rPr>
              <a:t>  Развивать организаторские способности волонтёров через практику организации социально-значимых мероприятий;</a:t>
            </a:r>
          </a:p>
          <a:p>
            <a:pPr lvl="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8000" b="1" dirty="0" smtClean="0">
                <a:solidFill>
                  <a:srgbClr val="0000CC"/>
                </a:solidFill>
              </a:rPr>
              <a:t>  Способствовать приобретению навыков, помогающих в организации и проведении волонтерских акций по разным направлениям добровольческой деятельности;</a:t>
            </a:r>
          </a:p>
          <a:p>
            <a:pPr lvl="0" algn="just"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8000" b="1" dirty="0" smtClean="0">
                <a:solidFill>
                  <a:srgbClr val="0000CC"/>
                </a:solidFill>
              </a:rPr>
              <a:t>  Воспитывать не равнодушное поколение с активной гражданской позицией и лидерскими качествами.</a:t>
            </a:r>
          </a:p>
          <a:p>
            <a:endParaRPr lang="ru-RU" dirty="0"/>
          </a:p>
        </p:txBody>
      </p:sp>
      <p:pic>
        <p:nvPicPr>
          <p:cNvPr id="1027" name="Picture 3" descr="C:\Users\1234\Desktop\КОНКУРС доброволец России\Проект ШД на сайт\логотип ШД на сайт.png"/>
          <p:cNvPicPr>
            <a:picLocks noChangeAspect="1" noChangeArrowheads="1"/>
          </p:cNvPicPr>
          <p:nvPr/>
        </p:nvPicPr>
        <p:blipFill>
          <a:blip r:embed="rId2" cstate="print"/>
          <a:srcRect l="17685" t="15820" r="20691" b="11914"/>
          <a:stretch>
            <a:fillRect/>
          </a:stretch>
        </p:blipFill>
        <p:spPr bwMode="auto">
          <a:xfrm>
            <a:off x="6143636" y="4286256"/>
            <a:ext cx="2714644" cy="24498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G:\фотки для видео\1 кад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28"/>
            <a:ext cx="1500198" cy="14895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57166"/>
            <a:ext cx="1502706" cy="150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endParaRPr lang="ru-RU" sz="4000" b="1" dirty="0">
              <a:ln>
                <a:solidFill>
                  <a:srgbClr val="00B0F0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1027" name="Picture 3" descr="C:\Users\1234\Desktop\КОНКУРС доброволец России\Проект ШД на сайт\логотип ШД на сайт.png"/>
          <p:cNvPicPr>
            <a:picLocks noChangeAspect="1" noChangeArrowheads="1"/>
          </p:cNvPicPr>
          <p:nvPr/>
        </p:nvPicPr>
        <p:blipFill>
          <a:blip r:embed="rId2" cstate="print"/>
          <a:srcRect l="17685" t="15820" r="20691" b="11914"/>
          <a:stretch>
            <a:fillRect/>
          </a:stretch>
        </p:blipFill>
        <p:spPr bwMode="auto">
          <a:xfrm>
            <a:off x="6357950" y="285728"/>
            <a:ext cx="1714512" cy="154724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G:\фотки для видео\1 кад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28"/>
            <a:ext cx="1500198" cy="14895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1234\Desktop\КОНКУРС доброволец России\Проект ШД на сайт\485941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34201"/>
            <a:ext cx="4071966" cy="269608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1" name="Picture 3" descr="C:\Users\1234\Desktop\КОНКУРС доброволец России\Проект ШД на сайт\s135705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3" y="3571876"/>
            <a:ext cx="4430357" cy="292895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85728"/>
            <a:ext cx="1502706" cy="150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1234\Desktop\КОНКУРС доброволец России\Проект ШД на сайт\s70928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400731"/>
            <a:ext cx="4357718" cy="245726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endParaRPr lang="ru-RU" sz="4000" b="1" dirty="0">
              <a:ln>
                <a:solidFill>
                  <a:srgbClr val="00B0F0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1027" name="Picture 3" descr="C:\Users\1234\Desktop\КОНКУРС доброволец России\Проект ШД на сайт\логотип ШД на сайт.png"/>
          <p:cNvPicPr>
            <a:picLocks noChangeAspect="1" noChangeArrowheads="1"/>
          </p:cNvPicPr>
          <p:nvPr/>
        </p:nvPicPr>
        <p:blipFill>
          <a:blip r:embed="rId3" cstate="print"/>
          <a:srcRect l="17685" t="15820" r="20691" b="11914"/>
          <a:stretch>
            <a:fillRect/>
          </a:stretch>
        </p:blipFill>
        <p:spPr bwMode="auto">
          <a:xfrm>
            <a:off x="6357950" y="285728"/>
            <a:ext cx="1714512" cy="154724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G:\фотки для видео\1 кад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85728"/>
            <a:ext cx="1500198" cy="14895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1234\Desktop\КОНКУРС доброволец России\Проект ШД на сайт\25417558.jpg"/>
          <p:cNvPicPr>
            <a:picLocks noChangeAspect="1" noChangeArrowheads="1"/>
          </p:cNvPicPr>
          <p:nvPr/>
        </p:nvPicPr>
        <p:blipFill>
          <a:blip r:embed="rId5" cstate="print"/>
          <a:srcRect l="3390" r="3390"/>
          <a:stretch>
            <a:fillRect/>
          </a:stretch>
        </p:blipFill>
        <p:spPr bwMode="auto">
          <a:xfrm>
            <a:off x="500034" y="1785926"/>
            <a:ext cx="3786214" cy="26898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5" name="Picture 3" descr="C:\Users\1234\Desktop\КОНКУРС доброволец России\Проект ШД на сайт\s459505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785925"/>
            <a:ext cx="3643314" cy="27324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85728"/>
            <a:ext cx="1502706" cy="150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endParaRPr lang="ru-RU" sz="4000" b="1" dirty="0">
              <a:ln>
                <a:solidFill>
                  <a:srgbClr val="00B0F0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1027" name="Picture 3" descr="C:\Users\1234\Desktop\КОНКУРС доброволец России\Проект ШД на сайт\логотип ШД на сайт.png"/>
          <p:cNvPicPr>
            <a:picLocks noChangeAspect="1" noChangeArrowheads="1"/>
          </p:cNvPicPr>
          <p:nvPr/>
        </p:nvPicPr>
        <p:blipFill>
          <a:blip r:embed="rId2" cstate="print"/>
          <a:srcRect l="17685" t="15820" r="20691" b="11914"/>
          <a:stretch>
            <a:fillRect/>
          </a:stretch>
        </p:blipFill>
        <p:spPr bwMode="auto">
          <a:xfrm>
            <a:off x="6357950" y="285728"/>
            <a:ext cx="1714512" cy="154724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G:\фотки для видео\1 кад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28"/>
            <a:ext cx="1500198" cy="14895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85728"/>
            <a:ext cx="1502706" cy="150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 descr="E:\F\2019\Статьи 2019\ШД  21.02.19_ Трениннг тайм-менеджмент\DSC_04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214818"/>
            <a:ext cx="3357586" cy="222308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9939" name="Picture 3" descr="E:\F\2019\Статьи 2019\ШД 15.10.19_Проект Отражение\DSC_01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285992"/>
            <a:ext cx="3379713" cy="22377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9940" name="Picture 4" descr="E:\F\2019\Статьи 2019\ШД 16.01.19_ Квест Арктика\DSC_05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2214553"/>
            <a:ext cx="2500330" cy="377630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endParaRPr lang="ru-RU" sz="4000" b="1" dirty="0">
              <a:ln>
                <a:solidFill>
                  <a:srgbClr val="00B0F0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1027" name="Picture 3" descr="C:\Users\1234\Desktop\КОНКУРС доброволец России\Проект ШД на сайт\логотип ШД на сайт.png"/>
          <p:cNvPicPr>
            <a:picLocks noChangeAspect="1" noChangeArrowheads="1"/>
          </p:cNvPicPr>
          <p:nvPr/>
        </p:nvPicPr>
        <p:blipFill>
          <a:blip r:embed="rId2" cstate="print"/>
          <a:srcRect l="17685" t="15820" r="20691" b="11914"/>
          <a:stretch>
            <a:fillRect/>
          </a:stretch>
        </p:blipFill>
        <p:spPr bwMode="auto">
          <a:xfrm>
            <a:off x="6357950" y="285728"/>
            <a:ext cx="1714512" cy="154724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G:\фотки для видео\1 кад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28"/>
            <a:ext cx="1500198" cy="14895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85728"/>
            <a:ext cx="1502706" cy="150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 descr="E:\F\2019\Статьи 2019\ШД 28. 11.19\DSC_0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357694"/>
            <a:ext cx="3264028" cy="216114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63" name="Picture 3" descr="E:\F\2019\Статьи 2019\ШД 28. 11.19\DSC_01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214554"/>
            <a:ext cx="3251167" cy="215262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64" name="Picture 4" descr="E:\F\2019\Статьи 2019\ШД  21.02.19_ Трениннг тайм-менеджмент\DSC_04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9434" y="2214554"/>
            <a:ext cx="3128942" cy="207170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/>
            </a:r>
            <a:b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</a:br>
            <a:endParaRPr lang="ru-RU" sz="4000" b="1" dirty="0">
              <a:ln>
                <a:solidFill>
                  <a:srgbClr val="00B0F0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1027" name="Picture 3" descr="C:\Users\1234\Desktop\КОНКУРС доброволец России\Проект ШД на сайт\логотип ШД на сайт.png"/>
          <p:cNvPicPr>
            <a:picLocks noChangeAspect="1" noChangeArrowheads="1"/>
          </p:cNvPicPr>
          <p:nvPr/>
        </p:nvPicPr>
        <p:blipFill>
          <a:blip r:embed="rId2" cstate="print"/>
          <a:srcRect l="17685" t="15820" r="20691" b="11914"/>
          <a:stretch>
            <a:fillRect/>
          </a:stretch>
        </p:blipFill>
        <p:spPr bwMode="auto">
          <a:xfrm>
            <a:off x="6357950" y="285728"/>
            <a:ext cx="1714512" cy="154724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G:\фотки для видео\1 кад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28"/>
            <a:ext cx="1500198" cy="14895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57224" y="2143116"/>
            <a:ext cx="7572428" cy="228601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800" b="1" dirty="0" smtClean="0">
                <a:solidFill>
                  <a:srgbClr val="0000CC"/>
                </a:solidFill>
              </a:rPr>
              <a:t>Ссылки на публикации о проекте: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sorokinocdt.ucoz.ru/news/shkola_dobra/2019-11-29-773</a:t>
            </a:r>
            <a:endParaRPr lang="ru-RU" sz="1800" dirty="0" smtClean="0"/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sorokinocdt.ucoz.ru/news/shkola_dobra/2019-10-17-761</a:t>
            </a:r>
            <a:endParaRPr lang="ru-RU" sz="1800" dirty="0" smtClean="0"/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hlinkClick r:id="rId6"/>
              </a:rPr>
              <a:t>http://sorokinocdt.ucoz.ru/news/shkola_dobra/2019-02-26-695</a:t>
            </a:r>
            <a:endParaRPr lang="ru-RU" sz="1800" dirty="0" smtClean="0"/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sorokinocdt.ucoz.ru/news/shkola_dobra/2019-01-18-688</a:t>
            </a:r>
            <a:endParaRPr lang="ru-RU" sz="1800" dirty="0" smtClean="0"/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hlinkClick r:id="rId8"/>
              </a:rPr>
              <a:t>http://sorokinocdt.ucoz.ru/news/shkola_dobra/2018-11-15-666</a:t>
            </a:r>
            <a:endParaRPr lang="ru-RU" sz="1800" dirty="0" smtClean="0"/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sorokinocdt.ucoz.ru/news/shkola_dobra/2018-10-10-656</a:t>
            </a:r>
            <a:endParaRPr lang="ru-RU" sz="1800" dirty="0" smtClean="0"/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hlinkClick r:id="rId10"/>
              </a:rPr>
              <a:t>http://sorokinocdt.ucoz.ru/news/vserossijskij_kvest_blokada_leningrada/2020-01-24-783</a:t>
            </a:r>
            <a:endParaRPr lang="ru-RU" sz="1800" dirty="0" smtClean="0"/>
          </a:p>
          <a:p>
            <a:pPr algn="l">
              <a:buFont typeface="Arial" pitchFamily="34" charset="0"/>
              <a:buChar char="•"/>
            </a:pPr>
            <a:endParaRPr lang="ru-RU" sz="1800" dirty="0" smtClean="0"/>
          </a:p>
          <a:p>
            <a:pPr algn="l">
              <a:buFont typeface="Arial" pitchFamily="34" charset="0"/>
              <a:buChar char="•"/>
            </a:pPr>
            <a:endParaRPr lang="ru-RU" sz="1800" dirty="0" smtClean="0">
              <a:solidFill>
                <a:srgbClr val="0000CC"/>
              </a:solidFill>
            </a:endParaRPr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85728"/>
            <a:ext cx="1502706" cy="150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</a:rPr>
              <a:t>СПАСИБО ЗА ВНИМАНИЕ!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1234\Desktop\КОНКУРС доброволец России\Проект ШД на сайт\логотип ШД на сайт.png"/>
          <p:cNvPicPr>
            <a:picLocks noChangeAspect="1" noChangeArrowheads="1"/>
          </p:cNvPicPr>
          <p:nvPr/>
        </p:nvPicPr>
        <p:blipFill>
          <a:blip r:embed="rId2" cstate="print"/>
          <a:srcRect l="17685" t="15820" r="20691" b="11914"/>
          <a:stretch>
            <a:fillRect/>
          </a:stretch>
        </p:blipFill>
        <p:spPr bwMode="auto">
          <a:xfrm>
            <a:off x="6000760" y="285728"/>
            <a:ext cx="1643074" cy="148277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G:\фотки для видео\1 кад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28"/>
            <a:ext cx="1500198" cy="14895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85728"/>
            <a:ext cx="1502706" cy="150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98</Words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Добровольческое движение Сорокинский район</vt:lpstr>
      <vt:lpstr>   </vt:lpstr>
      <vt:lpstr>   </vt:lpstr>
      <vt:lpstr>   </vt:lpstr>
      <vt:lpstr>   </vt:lpstr>
      <vt:lpstr>   </vt:lpstr>
      <vt:lpstr>   </vt:lpstr>
      <vt:lpstr>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</dc:creator>
  <cp:lastModifiedBy>1234</cp:lastModifiedBy>
  <cp:revision>17</cp:revision>
  <dcterms:created xsi:type="dcterms:W3CDTF">2018-09-20T19:08:14Z</dcterms:created>
  <dcterms:modified xsi:type="dcterms:W3CDTF">2020-04-28T14:36:17Z</dcterms:modified>
</cp:coreProperties>
</file>