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10"/>
  </p:notesMasterIdLst>
  <p:sldIdLst>
    <p:sldId id="256" r:id="rId2"/>
    <p:sldId id="257" r:id="rId3"/>
    <p:sldId id="259" r:id="rId4"/>
    <p:sldId id="258" r:id="rId5"/>
    <p:sldId id="260" r:id="rId6"/>
    <p:sldId id="261" r:id="rId7"/>
    <p:sldId id="269" r:id="rId8"/>
    <p:sldId id="271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Shanti" panose="020B0604020202020204" charset="0"/>
      <p:regular r:id="rId15"/>
    </p:embeddedFont>
    <p:embeddedFont>
      <p:font typeface="Didact Gothic" panose="020B0604020202020204" charset="0"/>
      <p:regular r:id="rId16"/>
    </p:embeddedFont>
    <p:embeddedFont>
      <p:font typeface="Bungee" panose="020B0604020202020204" charset="0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747775"/>
          </p15:clr>
        </p15:guide>
        <p15:guide id="2" pos="384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45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66913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9" name="Google Shape;9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1419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g1eb2014fdb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5" name="Google Shape;925;g1eb2014fdb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3628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g1eb2014fdb4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9" name="Google Shape;979;g1eb2014fdb4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9691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g1eb2014fdb4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1" name="Google Shape;961;g1eb2014fdb4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9527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g1eb2014fdb4_1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9" name="Google Shape;989;g1eb2014fdb4_1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085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g1eb2014fdb4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7" name="Google Shape;997;g1eb2014fdb4_1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3838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g1eb205fd2b6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4" name="Google Shape;1244;g1eb205fd2b6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94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Google Shape;1285;g1eb205fd2b6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6" name="Google Shape;1286;g1eb205fd2b6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4283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/>
        </p:nvGrpSpPr>
        <p:grpSpPr>
          <a:xfrm rot="10800000" flipH="1">
            <a:off x="6106743" y="236636"/>
            <a:ext cx="3763929" cy="871748"/>
            <a:chOff x="259218" y="5759273"/>
            <a:chExt cx="3763929" cy="871748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259218" y="5759273"/>
              <a:ext cx="3763412" cy="682366"/>
              <a:chOff x="6638580" y="2496335"/>
              <a:chExt cx="337033" cy="61110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6638580" y="2496335"/>
                <a:ext cx="337029" cy="61110"/>
              </a:xfrm>
              <a:custGeom>
                <a:avLst/>
                <a:gdLst/>
                <a:ahLst/>
                <a:cxnLst/>
                <a:rect l="l" t="t" r="r" b="b"/>
                <a:pathLst>
                  <a:path w="337029" h="61110" extrusionOk="0">
                    <a:moveTo>
                      <a:pt x="51796" y="1"/>
                    </a:moveTo>
                    <a:cubicBezTo>
                      <a:pt x="49367" y="-39"/>
                      <a:pt x="46857" y="916"/>
                      <a:pt x="44995" y="2787"/>
                    </a:cubicBezTo>
                    <a:lnTo>
                      <a:pt x="2733" y="45162"/>
                    </a:lnTo>
                    <a:cubicBezTo>
                      <a:pt x="-911" y="48806"/>
                      <a:pt x="-911" y="54821"/>
                      <a:pt x="2733" y="58448"/>
                    </a:cubicBezTo>
                    <a:cubicBezTo>
                      <a:pt x="6376" y="62075"/>
                      <a:pt x="12246" y="61962"/>
                      <a:pt x="15889" y="58319"/>
                    </a:cubicBezTo>
                    <a:lnTo>
                      <a:pt x="51432" y="22772"/>
                    </a:lnTo>
                    <a:lnTo>
                      <a:pt x="82278" y="55918"/>
                    </a:lnTo>
                    <a:cubicBezTo>
                      <a:pt x="85719" y="59602"/>
                      <a:pt x="91427" y="59881"/>
                      <a:pt x="95192" y="56549"/>
                    </a:cubicBezTo>
                    <a:lnTo>
                      <a:pt x="130370" y="25428"/>
                    </a:lnTo>
                    <a:lnTo>
                      <a:pt x="164658" y="57436"/>
                    </a:lnTo>
                    <a:cubicBezTo>
                      <a:pt x="168301" y="60824"/>
                      <a:pt x="174009" y="60780"/>
                      <a:pt x="177571" y="57307"/>
                    </a:cubicBezTo>
                    <a:lnTo>
                      <a:pt x="209309" y="26314"/>
                    </a:lnTo>
                    <a:lnTo>
                      <a:pt x="244203" y="57687"/>
                    </a:lnTo>
                    <a:cubicBezTo>
                      <a:pt x="247887" y="60974"/>
                      <a:pt x="253514" y="60776"/>
                      <a:pt x="256996" y="57307"/>
                    </a:cubicBezTo>
                    <a:lnTo>
                      <a:pt x="289502" y="25176"/>
                    </a:lnTo>
                    <a:lnTo>
                      <a:pt x="320996" y="57687"/>
                    </a:lnTo>
                    <a:cubicBezTo>
                      <a:pt x="324599" y="61379"/>
                      <a:pt x="330469" y="61517"/>
                      <a:pt x="334153" y="57942"/>
                    </a:cubicBezTo>
                    <a:cubicBezTo>
                      <a:pt x="337877" y="54364"/>
                      <a:pt x="337999" y="48478"/>
                      <a:pt x="334436" y="44786"/>
                    </a:cubicBezTo>
                    <a:lnTo>
                      <a:pt x="296343" y="5442"/>
                    </a:lnTo>
                    <a:cubicBezTo>
                      <a:pt x="292740" y="1718"/>
                      <a:pt x="286749" y="1669"/>
                      <a:pt x="283065" y="5317"/>
                    </a:cubicBezTo>
                    <a:lnTo>
                      <a:pt x="250154" y="37952"/>
                    </a:lnTo>
                    <a:lnTo>
                      <a:pt x="215259" y="6705"/>
                    </a:lnTo>
                    <a:cubicBezTo>
                      <a:pt x="211616" y="3442"/>
                      <a:pt x="205989" y="3539"/>
                      <a:pt x="202467" y="6960"/>
                    </a:cubicBezTo>
                    <a:lnTo>
                      <a:pt x="170851" y="37827"/>
                    </a:lnTo>
                    <a:lnTo>
                      <a:pt x="136928" y="6073"/>
                    </a:lnTo>
                    <a:cubicBezTo>
                      <a:pt x="133447" y="2807"/>
                      <a:pt x="128022" y="2782"/>
                      <a:pt x="124419" y="5948"/>
                    </a:cubicBezTo>
                    <a:lnTo>
                      <a:pt x="89646" y="36560"/>
                    </a:lnTo>
                    <a:lnTo>
                      <a:pt x="58394" y="3037"/>
                    </a:lnTo>
                    <a:cubicBezTo>
                      <a:pt x="56573" y="1111"/>
                      <a:pt x="54225" y="42"/>
                      <a:pt x="517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8575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4" name="Google Shape;14;p2"/>
              <p:cNvGrpSpPr/>
              <p:nvPr/>
            </p:nvGrpSpPr>
            <p:grpSpPr>
              <a:xfrm>
                <a:off x="6690417" y="2496555"/>
                <a:ext cx="285196" cy="60285"/>
                <a:chOff x="6690417" y="2496555"/>
                <a:chExt cx="285196" cy="60285"/>
              </a:xfrm>
            </p:grpSpPr>
            <p:sp>
              <p:nvSpPr>
                <p:cNvPr id="15" name="Google Shape;15;p2"/>
                <p:cNvSpPr/>
                <p:nvPr/>
              </p:nvSpPr>
              <p:spPr>
                <a:xfrm>
                  <a:off x="6690417" y="2496555"/>
                  <a:ext cx="38052" cy="58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52" h="58442" extrusionOk="0">
                      <a:moveTo>
                        <a:pt x="648" y="0"/>
                      </a:moveTo>
                      <a:lnTo>
                        <a:pt x="0" y="22896"/>
                      </a:lnTo>
                      <a:lnTo>
                        <a:pt x="0" y="23022"/>
                      </a:lnTo>
                      <a:lnTo>
                        <a:pt x="30483" y="55662"/>
                      </a:lnTo>
                      <a:cubicBezTo>
                        <a:pt x="32102" y="57386"/>
                        <a:pt x="34247" y="58232"/>
                        <a:pt x="36433" y="58443"/>
                      </a:cubicBezTo>
                      <a:lnTo>
                        <a:pt x="38052" y="36053"/>
                      </a:lnTo>
                      <a:lnTo>
                        <a:pt x="37810" y="36308"/>
                      </a:lnTo>
                      <a:lnTo>
                        <a:pt x="6558" y="2781"/>
                      </a:lnTo>
                      <a:cubicBezTo>
                        <a:pt x="4939" y="1032"/>
                        <a:pt x="2834" y="207"/>
                        <a:pt x="648" y="0"/>
                      </a:cubicBezTo>
                      <a:close/>
                    </a:path>
                  </a:pathLst>
                </a:custGeom>
                <a:solidFill>
                  <a:srgbClr val="000000">
                    <a:alpha val="5176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" name="Google Shape;16;p2"/>
                <p:cNvSpPr/>
                <p:nvPr/>
              </p:nvSpPr>
              <p:spPr>
                <a:xfrm>
                  <a:off x="6769720" y="2500348"/>
                  <a:ext cx="39873" cy="555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73" h="55536" extrusionOk="0">
                      <a:moveTo>
                        <a:pt x="526" y="0"/>
                      </a:moveTo>
                      <a:lnTo>
                        <a:pt x="0" y="22014"/>
                      </a:lnTo>
                      <a:lnTo>
                        <a:pt x="33518" y="53387"/>
                      </a:lnTo>
                      <a:cubicBezTo>
                        <a:pt x="35097" y="54844"/>
                        <a:pt x="37121" y="55350"/>
                        <a:pt x="39105" y="55536"/>
                      </a:cubicBezTo>
                      <a:lnTo>
                        <a:pt x="39874" y="33652"/>
                      </a:lnTo>
                      <a:lnTo>
                        <a:pt x="39712" y="33778"/>
                      </a:lnTo>
                      <a:lnTo>
                        <a:pt x="5829" y="2024"/>
                      </a:lnTo>
                      <a:cubicBezTo>
                        <a:pt x="4331" y="627"/>
                        <a:pt x="2429" y="219"/>
                        <a:pt x="5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5176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" name="Google Shape;17;p2"/>
                <p:cNvSpPr/>
                <p:nvPr/>
              </p:nvSpPr>
              <p:spPr>
                <a:xfrm>
                  <a:off x="6848415" y="2500980"/>
                  <a:ext cx="40845" cy="55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45" h="55159" extrusionOk="0">
                      <a:moveTo>
                        <a:pt x="122" y="0"/>
                      </a:moveTo>
                      <a:lnTo>
                        <a:pt x="0" y="22014"/>
                      </a:lnTo>
                      <a:lnTo>
                        <a:pt x="34409" y="53006"/>
                      </a:lnTo>
                      <a:cubicBezTo>
                        <a:pt x="36069" y="54488"/>
                        <a:pt x="38174" y="55075"/>
                        <a:pt x="40238" y="55160"/>
                      </a:cubicBezTo>
                      <a:lnTo>
                        <a:pt x="40845" y="32766"/>
                      </a:lnTo>
                      <a:lnTo>
                        <a:pt x="40360" y="33272"/>
                      </a:lnTo>
                      <a:lnTo>
                        <a:pt x="5424" y="2024"/>
                      </a:lnTo>
                      <a:cubicBezTo>
                        <a:pt x="3927" y="676"/>
                        <a:pt x="2024" y="206"/>
                        <a:pt x="122" y="0"/>
                      </a:cubicBezTo>
                      <a:close/>
                    </a:path>
                  </a:pathLst>
                </a:custGeom>
                <a:solidFill>
                  <a:srgbClr val="000000">
                    <a:alpha val="5176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" name="Google Shape;18;p2"/>
                <p:cNvSpPr/>
                <p:nvPr/>
              </p:nvSpPr>
              <p:spPr>
                <a:xfrm>
                  <a:off x="6928365" y="2498956"/>
                  <a:ext cx="47248" cy="57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48" h="57884" extrusionOk="0">
                      <a:moveTo>
                        <a:pt x="0" y="0"/>
                      </a:moveTo>
                      <a:lnTo>
                        <a:pt x="648" y="23406"/>
                      </a:lnTo>
                      <a:lnTo>
                        <a:pt x="31251" y="55030"/>
                      </a:lnTo>
                      <a:cubicBezTo>
                        <a:pt x="34814" y="58722"/>
                        <a:pt x="40724" y="58860"/>
                        <a:pt x="44408" y="55285"/>
                      </a:cubicBezTo>
                      <a:cubicBezTo>
                        <a:pt x="48092" y="51707"/>
                        <a:pt x="48213" y="45821"/>
                        <a:pt x="44651" y="42129"/>
                      </a:cubicBezTo>
                      <a:lnTo>
                        <a:pt x="6558" y="2785"/>
                      </a:lnTo>
                      <a:cubicBezTo>
                        <a:pt x="4777" y="923"/>
                        <a:pt x="2429" y="24"/>
                        <a:pt x="0" y="0"/>
                      </a:cubicBezTo>
                      <a:close/>
                    </a:path>
                  </a:pathLst>
                </a:custGeom>
                <a:solidFill>
                  <a:srgbClr val="000000">
                    <a:alpha val="5176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9" name="Google Shape;19;p2"/>
            <p:cNvSpPr/>
            <p:nvPr/>
          </p:nvSpPr>
          <p:spPr>
            <a:xfrm>
              <a:off x="259376" y="5948597"/>
              <a:ext cx="3763771" cy="682424"/>
            </a:xfrm>
            <a:custGeom>
              <a:avLst/>
              <a:gdLst/>
              <a:ahLst/>
              <a:cxnLst/>
              <a:rect l="l" t="t" r="r" b="b"/>
              <a:pathLst>
                <a:path w="337029" h="61108" extrusionOk="0">
                  <a:moveTo>
                    <a:pt x="51796" y="1"/>
                  </a:moveTo>
                  <a:cubicBezTo>
                    <a:pt x="49367" y="-39"/>
                    <a:pt x="46857" y="916"/>
                    <a:pt x="44995" y="2782"/>
                  </a:cubicBezTo>
                  <a:lnTo>
                    <a:pt x="2733" y="45162"/>
                  </a:lnTo>
                  <a:cubicBezTo>
                    <a:pt x="-911" y="48805"/>
                    <a:pt x="-911" y="54817"/>
                    <a:pt x="2733" y="58444"/>
                  </a:cubicBezTo>
                  <a:cubicBezTo>
                    <a:pt x="6376" y="62071"/>
                    <a:pt x="12246" y="61962"/>
                    <a:pt x="15889" y="58319"/>
                  </a:cubicBezTo>
                  <a:lnTo>
                    <a:pt x="51432" y="22772"/>
                  </a:lnTo>
                  <a:lnTo>
                    <a:pt x="82278" y="55914"/>
                  </a:lnTo>
                  <a:cubicBezTo>
                    <a:pt x="85719" y="59602"/>
                    <a:pt x="91427" y="59881"/>
                    <a:pt x="95192" y="56549"/>
                  </a:cubicBezTo>
                  <a:lnTo>
                    <a:pt x="130370" y="25428"/>
                  </a:lnTo>
                  <a:lnTo>
                    <a:pt x="164658" y="57432"/>
                  </a:lnTo>
                  <a:cubicBezTo>
                    <a:pt x="168301" y="60824"/>
                    <a:pt x="174009" y="60776"/>
                    <a:pt x="177571" y="57307"/>
                  </a:cubicBezTo>
                  <a:lnTo>
                    <a:pt x="209309" y="26314"/>
                  </a:lnTo>
                  <a:lnTo>
                    <a:pt x="244203" y="57687"/>
                  </a:lnTo>
                  <a:cubicBezTo>
                    <a:pt x="247887" y="60970"/>
                    <a:pt x="253514" y="60772"/>
                    <a:pt x="256996" y="57307"/>
                  </a:cubicBezTo>
                  <a:lnTo>
                    <a:pt x="289502" y="25177"/>
                  </a:lnTo>
                  <a:lnTo>
                    <a:pt x="320996" y="57687"/>
                  </a:lnTo>
                  <a:cubicBezTo>
                    <a:pt x="324599" y="61379"/>
                    <a:pt x="330469" y="61516"/>
                    <a:pt x="334153" y="57938"/>
                  </a:cubicBezTo>
                  <a:cubicBezTo>
                    <a:pt x="337877" y="54364"/>
                    <a:pt x="337999" y="48473"/>
                    <a:pt x="334436" y="44782"/>
                  </a:cubicBezTo>
                  <a:lnTo>
                    <a:pt x="296343" y="5442"/>
                  </a:lnTo>
                  <a:cubicBezTo>
                    <a:pt x="292740" y="1718"/>
                    <a:pt x="286749" y="1665"/>
                    <a:pt x="283065" y="5312"/>
                  </a:cubicBezTo>
                  <a:lnTo>
                    <a:pt x="250154" y="37952"/>
                  </a:lnTo>
                  <a:lnTo>
                    <a:pt x="215259" y="6705"/>
                  </a:lnTo>
                  <a:cubicBezTo>
                    <a:pt x="211616" y="3438"/>
                    <a:pt x="205989" y="3539"/>
                    <a:pt x="202467" y="6960"/>
                  </a:cubicBezTo>
                  <a:lnTo>
                    <a:pt x="170851" y="37827"/>
                  </a:lnTo>
                  <a:lnTo>
                    <a:pt x="136928" y="6073"/>
                  </a:lnTo>
                  <a:cubicBezTo>
                    <a:pt x="133447" y="2807"/>
                    <a:pt x="128022" y="2782"/>
                    <a:pt x="124419" y="5948"/>
                  </a:cubicBezTo>
                  <a:lnTo>
                    <a:pt x="89646" y="36560"/>
                  </a:lnTo>
                  <a:lnTo>
                    <a:pt x="58394" y="3037"/>
                  </a:lnTo>
                  <a:cubicBezTo>
                    <a:pt x="56573" y="1106"/>
                    <a:pt x="54225" y="42"/>
                    <a:pt x="51796" y="1"/>
                  </a:cubicBezTo>
                  <a:close/>
                </a:path>
              </a:pathLst>
            </a:custGeom>
            <a:solidFill>
              <a:schemeClr val="accent4"/>
            </a:solidFill>
            <a:ln w="285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" name="Google Shape;20;p2"/>
          <p:cNvSpPr/>
          <p:nvPr/>
        </p:nvSpPr>
        <p:spPr>
          <a:xfrm rot="2886553">
            <a:off x="9712348" y="4050364"/>
            <a:ext cx="1537038" cy="1537038"/>
          </a:xfrm>
          <a:prstGeom prst="frame">
            <a:avLst>
              <a:gd name="adj1" fmla="val 14570"/>
            </a:avLst>
          </a:prstGeom>
          <a:solidFill>
            <a:srgbClr val="FFFFFF">
              <a:alpha val="348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21" name="Google Shape;21;p2"/>
          <p:cNvGrpSpPr/>
          <p:nvPr/>
        </p:nvGrpSpPr>
        <p:grpSpPr>
          <a:xfrm>
            <a:off x="-1600021" y="-995141"/>
            <a:ext cx="5623304" cy="3744624"/>
            <a:chOff x="6859479" y="3505471"/>
            <a:chExt cx="5623304" cy="3744624"/>
          </a:xfrm>
        </p:grpSpPr>
        <p:grpSp>
          <p:nvGrpSpPr>
            <p:cNvPr id="22" name="Google Shape;22;p2"/>
            <p:cNvGrpSpPr/>
            <p:nvPr/>
          </p:nvGrpSpPr>
          <p:grpSpPr>
            <a:xfrm>
              <a:off x="6859479" y="3893252"/>
              <a:ext cx="5623304" cy="3073910"/>
              <a:chOff x="290381" y="795460"/>
              <a:chExt cx="11611200" cy="3715593"/>
            </a:xfrm>
          </p:grpSpPr>
          <p:cxnSp>
            <p:nvCxnSpPr>
              <p:cNvPr id="23" name="Google Shape;23;p2"/>
              <p:cNvCxnSpPr/>
              <p:nvPr/>
            </p:nvCxnSpPr>
            <p:spPr>
              <a:xfrm>
                <a:off x="290381" y="3449455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290381" y="3980254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290381" y="4511053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290381" y="795460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290381" y="1857058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290381" y="2387857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290381" y="2918656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290381" y="1326259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1" name="Google Shape;31;p2"/>
            <p:cNvGrpSpPr/>
            <p:nvPr/>
          </p:nvGrpSpPr>
          <p:grpSpPr>
            <a:xfrm>
              <a:off x="7289677" y="3505471"/>
              <a:ext cx="4810039" cy="3744624"/>
              <a:chOff x="799586" y="306297"/>
              <a:chExt cx="5814141" cy="6240000"/>
            </a:xfrm>
          </p:grpSpPr>
          <p:cxnSp>
            <p:nvCxnSpPr>
              <p:cNvPr id="32" name="Google Shape;32;p2"/>
              <p:cNvCxnSpPr/>
              <p:nvPr/>
            </p:nvCxnSpPr>
            <p:spPr>
              <a:xfrm rot="5400000">
                <a:off x="322378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 rot="5400000">
                <a:off x="-206180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 rot="5400000">
                <a:off x="-734739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 rot="5400000">
                <a:off x="-1263297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 rot="5400000">
                <a:off x="-1791855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 rot="5400000">
                <a:off x="-2320414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 rot="5400000">
                <a:off x="2965169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 rot="5400000">
                <a:off x="1908053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 rot="5400000">
                <a:off x="1379495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 rot="5400000">
                <a:off x="850936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 rot="5400000">
                <a:off x="2436611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 rot="5400000">
                <a:off x="3493728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44" name="Google Shape;44;p2"/>
          <p:cNvGrpSpPr/>
          <p:nvPr/>
        </p:nvGrpSpPr>
        <p:grpSpPr>
          <a:xfrm>
            <a:off x="8107729" y="3475284"/>
            <a:ext cx="5623304" cy="3744624"/>
            <a:chOff x="6859479" y="3505471"/>
            <a:chExt cx="5623304" cy="3744624"/>
          </a:xfrm>
        </p:grpSpPr>
        <p:grpSp>
          <p:nvGrpSpPr>
            <p:cNvPr id="45" name="Google Shape;45;p2"/>
            <p:cNvGrpSpPr/>
            <p:nvPr/>
          </p:nvGrpSpPr>
          <p:grpSpPr>
            <a:xfrm>
              <a:off x="6859479" y="3893252"/>
              <a:ext cx="5623304" cy="3073910"/>
              <a:chOff x="290381" y="795460"/>
              <a:chExt cx="11611200" cy="3715593"/>
            </a:xfrm>
          </p:grpSpPr>
          <p:cxnSp>
            <p:nvCxnSpPr>
              <p:cNvPr id="46" name="Google Shape;46;p2"/>
              <p:cNvCxnSpPr/>
              <p:nvPr/>
            </p:nvCxnSpPr>
            <p:spPr>
              <a:xfrm>
                <a:off x="290381" y="3449455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>
                <a:off x="290381" y="3980254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>
                <a:off x="290381" y="4511053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>
                <a:off x="290381" y="795460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>
                <a:off x="290381" y="1857058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>
                <a:off x="290381" y="2387857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" name="Google Shape;52;p2"/>
              <p:cNvCxnSpPr/>
              <p:nvPr/>
            </p:nvCxnSpPr>
            <p:spPr>
              <a:xfrm>
                <a:off x="290381" y="2918656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" name="Google Shape;53;p2"/>
              <p:cNvCxnSpPr/>
              <p:nvPr/>
            </p:nvCxnSpPr>
            <p:spPr>
              <a:xfrm>
                <a:off x="290381" y="1326259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4" name="Google Shape;54;p2"/>
            <p:cNvGrpSpPr/>
            <p:nvPr/>
          </p:nvGrpSpPr>
          <p:grpSpPr>
            <a:xfrm>
              <a:off x="7289677" y="3505471"/>
              <a:ext cx="4810039" cy="3744624"/>
              <a:chOff x="799586" y="306297"/>
              <a:chExt cx="5814141" cy="6240000"/>
            </a:xfrm>
          </p:grpSpPr>
          <p:cxnSp>
            <p:nvCxnSpPr>
              <p:cNvPr id="55" name="Google Shape;55;p2"/>
              <p:cNvCxnSpPr/>
              <p:nvPr/>
            </p:nvCxnSpPr>
            <p:spPr>
              <a:xfrm rot="5400000">
                <a:off x="322378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" name="Google Shape;56;p2"/>
              <p:cNvCxnSpPr/>
              <p:nvPr/>
            </p:nvCxnSpPr>
            <p:spPr>
              <a:xfrm rot="5400000">
                <a:off x="-206180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" name="Google Shape;57;p2"/>
              <p:cNvCxnSpPr/>
              <p:nvPr/>
            </p:nvCxnSpPr>
            <p:spPr>
              <a:xfrm rot="5400000">
                <a:off x="-734739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" name="Google Shape;58;p2"/>
              <p:cNvCxnSpPr/>
              <p:nvPr/>
            </p:nvCxnSpPr>
            <p:spPr>
              <a:xfrm rot="5400000">
                <a:off x="-1263297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" name="Google Shape;59;p2"/>
              <p:cNvCxnSpPr/>
              <p:nvPr/>
            </p:nvCxnSpPr>
            <p:spPr>
              <a:xfrm rot="5400000">
                <a:off x="-1791855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2"/>
              <p:cNvCxnSpPr/>
              <p:nvPr/>
            </p:nvCxnSpPr>
            <p:spPr>
              <a:xfrm rot="5400000">
                <a:off x="-2320414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2"/>
              <p:cNvCxnSpPr/>
              <p:nvPr/>
            </p:nvCxnSpPr>
            <p:spPr>
              <a:xfrm rot="5400000">
                <a:off x="2965169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2"/>
              <p:cNvCxnSpPr/>
              <p:nvPr/>
            </p:nvCxnSpPr>
            <p:spPr>
              <a:xfrm rot="5400000">
                <a:off x="1908053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2"/>
              <p:cNvCxnSpPr/>
              <p:nvPr/>
            </p:nvCxnSpPr>
            <p:spPr>
              <a:xfrm rot="5400000">
                <a:off x="1379495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2"/>
              <p:cNvCxnSpPr/>
              <p:nvPr/>
            </p:nvCxnSpPr>
            <p:spPr>
              <a:xfrm rot="5400000">
                <a:off x="850936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2"/>
              <p:cNvCxnSpPr/>
              <p:nvPr/>
            </p:nvCxnSpPr>
            <p:spPr>
              <a:xfrm rot="5400000">
                <a:off x="2436611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2"/>
              <p:cNvCxnSpPr/>
              <p:nvPr/>
            </p:nvCxnSpPr>
            <p:spPr>
              <a:xfrm rot="5400000">
                <a:off x="3493728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67" name="Google Shape;67;p2"/>
          <p:cNvSpPr/>
          <p:nvPr/>
        </p:nvSpPr>
        <p:spPr>
          <a:xfrm rot="2372297">
            <a:off x="3815515" y="260495"/>
            <a:ext cx="1778528" cy="1538149"/>
          </a:xfrm>
          <a:prstGeom prst="triangle">
            <a:avLst>
              <a:gd name="adj" fmla="val 50000"/>
            </a:avLst>
          </a:prstGeom>
          <a:solidFill>
            <a:schemeClr val="accent4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8" name="Google Shape;68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2094750" y="1342800"/>
            <a:ext cx="8002500" cy="4172400"/>
          </a:xfrm>
          <a:prstGeom prst="rect">
            <a:avLst/>
          </a:prstGeom>
          <a:solidFill>
            <a:schemeClr val="accent6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70" name="Google Shape;70;p2"/>
          <p:cNvSpPr/>
          <p:nvPr/>
        </p:nvSpPr>
        <p:spPr>
          <a:xfrm>
            <a:off x="1727550" y="975600"/>
            <a:ext cx="367200" cy="367200"/>
          </a:xfrm>
          <a:prstGeom prst="rect">
            <a:avLst/>
          </a:prstGeom>
          <a:solidFill>
            <a:schemeClr val="accent6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71" name="Google Shape;71;p2"/>
          <p:cNvSpPr/>
          <p:nvPr/>
        </p:nvSpPr>
        <p:spPr>
          <a:xfrm>
            <a:off x="10097250" y="975600"/>
            <a:ext cx="367200" cy="367200"/>
          </a:xfrm>
          <a:prstGeom prst="rect">
            <a:avLst/>
          </a:prstGeom>
          <a:solidFill>
            <a:schemeClr val="accent6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72" name="Google Shape;72;p2"/>
          <p:cNvSpPr/>
          <p:nvPr/>
        </p:nvSpPr>
        <p:spPr>
          <a:xfrm>
            <a:off x="1727550" y="5515200"/>
            <a:ext cx="367200" cy="367200"/>
          </a:xfrm>
          <a:prstGeom prst="rect">
            <a:avLst/>
          </a:prstGeom>
          <a:solidFill>
            <a:schemeClr val="accent6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73" name="Google Shape;73;p2"/>
          <p:cNvSpPr/>
          <p:nvPr/>
        </p:nvSpPr>
        <p:spPr>
          <a:xfrm>
            <a:off x="10097250" y="5515200"/>
            <a:ext cx="367200" cy="367200"/>
          </a:xfrm>
          <a:prstGeom prst="rect">
            <a:avLst/>
          </a:prstGeom>
          <a:solidFill>
            <a:schemeClr val="accent6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74" name="Google Shape;74;p2"/>
          <p:cNvSpPr txBox="1">
            <a:spLocks noGrp="1"/>
          </p:cNvSpPr>
          <p:nvPr>
            <p:ph type="ctrTitle"/>
          </p:nvPr>
        </p:nvSpPr>
        <p:spPr>
          <a:xfrm>
            <a:off x="2394000" y="1467150"/>
            <a:ext cx="7404000" cy="3399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581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75" name="Google Shape;75;p2"/>
          <p:cNvSpPr txBox="1">
            <a:spLocks noGrp="1"/>
          </p:cNvSpPr>
          <p:nvPr>
            <p:ph type="subTitle" idx="1"/>
          </p:nvPr>
        </p:nvSpPr>
        <p:spPr>
          <a:xfrm>
            <a:off x="2394000" y="4866150"/>
            <a:ext cx="7404000" cy="524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9088709" y="5355422"/>
            <a:ext cx="462458" cy="547182"/>
          </a:xfrm>
          <a:custGeom>
            <a:avLst/>
            <a:gdLst/>
            <a:ahLst/>
            <a:cxnLst/>
            <a:rect l="l" t="t" r="r" b="b"/>
            <a:pathLst>
              <a:path w="74201" h="87795" extrusionOk="0">
                <a:moveTo>
                  <a:pt x="0" y="0"/>
                </a:moveTo>
                <a:lnTo>
                  <a:pt x="13763" y="87796"/>
                </a:lnTo>
                <a:lnTo>
                  <a:pt x="30887" y="50468"/>
                </a:lnTo>
                <a:lnTo>
                  <a:pt x="74202" y="4935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 w="2857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"/>
          <p:cNvSpPr/>
          <p:nvPr/>
        </p:nvSpPr>
        <p:spPr>
          <a:xfrm>
            <a:off x="407625" y="2901875"/>
            <a:ext cx="1316700" cy="13167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78" name="Google Shape;78;p2"/>
          <p:cNvSpPr/>
          <p:nvPr/>
        </p:nvSpPr>
        <p:spPr>
          <a:xfrm rot="2333778">
            <a:off x="10515858" y="1365395"/>
            <a:ext cx="1316743" cy="1316743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79" name="Google Shape;79;p2"/>
          <p:cNvSpPr/>
          <p:nvPr/>
        </p:nvSpPr>
        <p:spPr>
          <a:xfrm rot="-1194919">
            <a:off x="632658" y="4914279"/>
            <a:ext cx="866627" cy="866627"/>
          </a:xfrm>
          <a:prstGeom prst="frame">
            <a:avLst>
              <a:gd name="adj1" fmla="val 14570"/>
            </a:avLst>
          </a:prstGeom>
          <a:solidFill>
            <a:srgbClr val="FFFFFF">
              <a:alpha val="348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80" name="Google Shape;80;p2"/>
          <p:cNvGrpSpPr/>
          <p:nvPr/>
        </p:nvGrpSpPr>
        <p:grpSpPr>
          <a:xfrm>
            <a:off x="10723912" y="4559314"/>
            <a:ext cx="991595" cy="1431473"/>
            <a:chOff x="6219215" y="3050460"/>
            <a:chExt cx="153707" cy="221889"/>
          </a:xfrm>
        </p:grpSpPr>
        <p:sp>
          <p:nvSpPr>
            <p:cNvPr id="81" name="Google Shape;81;p2"/>
            <p:cNvSpPr/>
            <p:nvPr/>
          </p:nvSpPr>
          <p:spPr>
            <a:xfrm>
              <a:off x="6219215" y="3050460"/>
              <a:ext cx="142008" cy="210401"/>
            </a:xfrm>
            <a:custGeom>
              <a:avLst/>
              <a:gdLst/>
              <a:ahLst/>
              <a:cxnLst/>
              <a:rect l="l" t="t" r="r" b="b"/>
              <a:pathLst>
                <a:path w="142008" h="210401" extrusionOk="0">
                  <a:moveTo>
                    <a:pt x="65701" y="0"/>
                  </a:moveTo>
                  <a:lnTo>
                    <a:pt x="138365" y="1963"/>
                  </a:lnTo>
                  <a:lnTo>
                    <a:pt x="93147" y="74449"/>
                  </a:lnTo>
                  <a:lnTo>
                    <a:pt x="142009" y="77210"/>
                  </a:lnTo>
                  <a:lnTo>
                    <a:pt x="0" y="210401"/>
                  </a:lnTo>
                  <a:lnTo>
                    <a:pt x="45420" y="106121"/>
                  </a:lnTo>
                  <a:lnTo>
                    <a:pt x="2267" y="104223"/>
                  </a:lnTo>
                  <a:lnTo>
                    <a:pt x="65701" y="0"/>
                  </a:lnTo>
                  <a:close/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6312362" y="3052423"/>
              <a:ext cx="60317" cy="74141"/>
            </a:xfrm>
            <a:custGeom>
              <a:avLst/>
              <a:gdLst/>
              <a:ahLst/>
              <a:cxnLst/>
              <a:rect l="l" t="t" r="r" b="b"/>
              <a:pathLst>
                <a:path w="60317" h="74141" extrusionOk="0">
                  <a:moveTo>
                    <a:pt x="45218" y="0"/>
                  </a:moveTo>
                  <a:lnTo>
                    <a:pt x="60317" y="21204"/>
                  </a:lnTo>
                  <a:lnTo>
                    <a:pt x="29308" y="74141"/>
                  </a:lnTo>
                  <a:lnTo>
                    <a:pt x="0" y="72486"/>
                  </a:lnTo>
                  <a:lnTo>
                    <a:pt x="45218" y="0"/>
                  </a:lnTo>
                  <a:close/>
                </a:path>
              </a:pathLst>
            </a:custGeom>
            <a:solidFill>
              <a:schemeClr val="accent4"/>
            </a:solidFill>
            <a:ln w="285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6219215" y="3127670"/>
              <a:ext cx="153707" cy="144679"/>
            </a:xfrm>
            <a:custGeom>
              <a:avLst/>
              <a:gdLst/>
              <a:ahLst/>
              <a:cxnLst/>
              <a:rect l="l" t="t" r="r" b="b"/>
              <a:pathLst>
                <a:path w="153707" h="144679" extrusionOk="0">
                  <a:moveTo>
                    <a:pt x="142009" y="0"/>
                  </a:moveTo>
                  <a:lnTo>
                    <a:pt x="153708" y="14950"/>
                  </a:lnTo>
                  <a:lnTo>
                    <a:pt x="16517" y="144680"/>
                  </a:lnTo>
                  <a:lnTo>
                    <a:pt x="0" y="133191"/>
                  </a:lnTo>
                  <a:lnTo>
                    <a:pt x="142009" y="0"/>
                  </a:lnTo>
                  <a:close/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" name="Google Shape;84;p2"/>
          <p:cNvGrpSpPr/>
          <p:nvPr/>
        </p:nvGrpSpPr>
        <p:grpSpPr>
          <a:xfrm>
            <a:off x="259218" y="5911673"/>
            <a:ext cx="3763929" cy="871748"/>
            <a:chOff x="259218" y="5759273"/>
            <a:chExt cx="3763929" cy="871748"/>
          </a:xfrm>
        </p:grpSpPr>
        <p:grpSp>
          <p:nvGrpSpPr>
            <p:cNvPr id="85" name="Google Shape;85;p2"/>
            <p:cNvGrpSpPr/>
            <p:nvPr/>
          </p:nvGrpSpPr>
          <p:grpSpPr>
            <a:xfrm>
              <a:off x="259218" y="5759273"/>
              <a:ext cx="3763412" cy="682366"/>
              <a:chOff x="6638580" y="2496335"/>
              <a:chExt cx="337033" cy="61110"/>
            </a:xfrm>
          </p:grpSpPr>
          <p:sp>
            <p:nvSpPr>
              <p:cNvPr id="86" name="Google Shape;86;p2"/>
              <p:cNvSpPr/>
              <p:nvPr/>
            </p:nvSpPr>
            <p:spPr>
              <a:xfrm>
                <a:off x="6638580" y="2496335"/>
                <a:ext cx="337029" cy="61110"/>
              </a:xfrm>
              <a:custGeom>
                <a:avLst/>
                <a:gdLst/>
                <a:ahLst/>
                <a:cxnLst/>
                <a:rect l="l" t="t" r="r" b="b"/>
                <a:pathLst>
                  <a:path w="337029" h="61110" extrusionOk="0">
                    <a:moveTo>
                      <a:pt x="51796" y="1"/>
                    </a:moveTo>
                    <a:cubicBezTo>
                      <a:pt x="49367" y="-39"/>
                      <a:pt x="46857" y="916"/>
                      <a:pt x="44995" y="2787"/>
                    </a:cubicBezTo>
                    <a:lnTo>
                      <a:pt x="2733" y="45162"/>
                    </a:lnTo>
                    <a:cubicBezTo>
                      <a:pt x="-911" y="48806"/>
                      <a:pt x="-911" y="54821"/>
                      <a:pt x="2733" y="58448"/>
                    </a:cubicBezTo>
                    <a:cubicBezTo>
                      <a:pt x="6376" y="62075"/>
                      <a:pt x="12246" y="61962"/>
                      <a:pt x="15889" y="58319"/>
                    </a:cubicBezTo>
                    <a:lnTo>
                      <a:pt x="51432" y="22772"/>
                    </a:lnTo>
                    <a:lnTo>
                      <a:pt x="82278" y="55918"/>
                    </a:lnTo>
                    <a:cubicBezTo>
                      <a:pt x="85719" y="59602"/>
                      <a:pt x="91427" y="59881"/>
                      <a:pt x="95192" y="56549"/>
                    </a:cubicBezTo>
                    <a:lnTo>
                      <a:pt x="130370" y="25428"/>
                    </a:lnTo>
                    <a:lnTo>
                      <a:pt x="164658" y="57436"/>
                    </a:lnTo>
                    <a:cubicBezTo>
                      <a:pt x="168301" y="60824"/>
                      <a:pt x="174009" y="60780"/>
                      <a:pt x="177571" y="57307"/>
                    </a:cubicBezTo>
                    <a:lnTo>
                      <a:pt x="209309" y="26314"/>
                    </a:lnTo>
                    <a:lnTo>
                      <a:pt x="244203" y="57687"/>
                    </a:lnTo>
                    <a:cubicBezTo>
                      <a:pt x="247887" y="60974"/>
                      <a:pt x="253514" y="60776"/>
                      <a:pt x="256996" y="57307"/>
                    </a:cubicBezTo>
                    <a:lnTo>
                      <a:pt x="289502" y="25176"/>
                    </a:lnTo>
                    <a:lnTo>
                      <a:pt x="320996" y="57687"/>
                    </a:lnTo>
                    <a:cubicBezTo>
                      <a:pt x="324599" y="61379"/>
                      <a:pt x="330469" y="61517"/>
                      <a:pt x="334153" y="57942"/>
                    </a:cubicBezTo>
                    <a:cubicBezTo>
                      <a:pt x="337877" y="54364"/>
                      <a:pt x="337999" y="48478"/>
                      <a:pt x="334436" y="44786"/>
                    </a:cubicBezTo>
                    <a:lnTo>
                      <a:pt x="296343" y="5442"/>
                    </a:lnTo>
                    <a:cubicBezTo>
                      <a:pt x="292740" y="1718"/>
                      <a:pt x="286749" y="1669"/>
                      <a:pt x="283065" y="5317"/>
                    </a:cubicBezTo>
                    <a:lnTo>
                      <a:pt x="250154" y="37952"/>
                    </a:lnTo>
                    <a:lnTo>
                      <a:pt x="215259" y="6705"/>
                    </a:lnTo>
                    <a:cubicBezTo>
                      <a:pt x="211616" y="3442"/>
                      <a:pt x="205989" y="3539"/>
                      <a:pt x="202467" y="6960"/>
                    </a:cubicBezTo>
                    <a:lnTo>
                      <a:pt x="170851" y="37827"/>
                    </a:lnTo>
                    <a:lnTo>
                      <a:pt x="136928" y="6073"/>
                    </a:lnTo>
                    <a:cubicBezTo>
                      <a:pt x="133447" y="2807"/>
                      <a:pt x="128022" y="2782"/>
                      <a:pt x="124419" y="5948"/>
                    </a:cubicBezTo>
                    <a:lnTo>
                      <a:pt x="89646" y="36560"/>
                    </a:lnTo>
                    <a:lnTo>
                      <a:pt x="58394" y="3037"/>
                    </a:lnTo>
                    <a:cubicBezTo>
                      <a:pt x="56573" y="1111"/>
                      <a:pt x="54225" y="42"/>
                      <a:pt x="517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8575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87" name="Google Shape;87;p2"/>
              <p:cNvGrpSpPr/>
              <p:nvPr/>
            </p:nvGrpSpPr>
            <p:grpSpPr>
              <a:xfrm>
                <a:off x="6690417" y="2496555"/>
                <a:ext cx="285196" cy="60285"/>
                <a:chOff x="6690417" y="2496555"/>
                <a:chExt cx="285196" cy="60285"/>
              </a:xfrm>
            </p:grpSpPr>
            <p:sp>
              <p:nvSpPr>
                <p:cNvPr id="88" name="Google Shape;88;p2"/>
                <p:cNvSpPr/>
                <p:nvPr/>
              </p:nvSpPr>
              <p:spPr>
                <a:xfrm>
                  <a:off x="6690417" y="2496555"/>
                  <a:ext cx="38052" cy="58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52" h="58442" extrusionOk="0">
                      <a:moveTo>
                        <a:pt x="648" y="0"/>
                      </a:moveTo>
                      <a:lnTo>
                        <a:pt x="0" y="22896"/>
                      </a:lnTo>
                      <a:lnTo>
                        <a:pt x="0" y="23022"/>
                      </a:lnTo>
                      <a:lnTo>
                        <a:pt x="30483" y="55662"/>
                      </a:lnTo>
                      <a:cubicBezTo>
                        <a:pt x="32102" y="57386"/>
                        <a:pt x="34247" y="58232"/>
                        <a:pt x="36433" y="58443"/>
                      </a:cubicBezTo>
                      <a:lnTo>
                        <a:pt x="38052" y="36053"/>
                      </a:lnTo>
                      <a:lnTo>
                        <a:pt x="37810" y="36308"/>
                      </a:lnTo>
                      <a:lnTo>
                        <a:pt x="6558" y="2781"/>
                      </a:lnTo>
                      <a:cubicBezTo>
                        <a:pt x="4939" y="1032"/>
                        <a:pt x="2834" y="207"/>
                        <a:pt x="648" y="0"/>
                      </a:cubicBezTo>
                      <a:close/>
                    </a:path>
                  </a:pathLst>
                </a:custGeom>
                <a:solidFill>
                  <a:srgbClr val="000000">
                    <a:alpha val="5176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" name="Google Shape;89;p2"/>
                <p:cNvSpPr/>
                <p:nvPr/>
              </p:nvSpPr>
              <p:spPr>
                <a:xfrm>
                  <a:off x="6769720" y="2500348"/>
                  <a:ext cx="39873" cy="555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73" h="55536" extrusionOk="0">
                      <a:moveTo>
                        <a:pt x="526" y="0"/>
                      </a:moveTo>
                      <a:lnTo>
                        <a:pt x="0" y="22014"/>
                      </a:lnTo>
                      <a:lnTo>
                        <a:pt x="33518" y="53387"/>
                      </a:lnTo>
                      <a:cubicBezTo>
                        <a:pt x="35097" y="54844"/>
                        <a:pt x="37121" y="55350"/>
                        <a:pt x="39105" y="55536"/>
                      </a:cubicBezTo>
                      <a:lnTo>
                        <a:pt x="39874" y="33652"/>
                      </a:lnTo>
                      <a:lnTo>
                        <a:pt x="39712" y="33778"/>
                      </a:lnTo>
                      <a:lnTo>
                        <a:pt x="5829" y="2024"/>
                      </a:lnTo>
                      <a:cubicBezTo>
                        <a:pt x="4331" y="627"/>
                        <a:pt x="2429" y="219"/>
                        <a:pt x="5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5176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" name="Google Shape;90;p2"/>
                <p:cNvSpPr/>
                <p:nvPr/>
              </p:nvSpPr>
              <p:spPr>
                <a:xfrm>
                  <a:off x="6848415" y="2500980"/>
                  <a:ext cx="40845" cy="55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45" h="55159" extrusionOk="0">
                      <a:moveTo>
                        <a:pt x="122" y="0"/>
                      </a:moveTo>
                      <a:lnTo>
                        <a:pt x="0" y="22014"/>
                      </a:lnTo>
                      <a:lnTo>
                        <a:pt x="34409" y="53006"/>
                      </a:lnTo>
                      <a:cubicBezTo>
                        <a:pt x="36069" y="54488"/>
                        <a:pt x="38174" y="55075"/>
                        <a:pt x="40238" y="55160"/>
                      </a:cubicBezTo>
                      <a:lnTo>
                        <a:pt x="40845" y="32766"/>
                      </a:lnTo>
                      <a:lnTo>
                        <a:pt x="40360" y="33272"/>
                      </a:lnTo>
                      <a:lnTo>
                        <a:pt x="5424" y="2024"/>
                      </a:lnTo>
                      <a:cubicBezTo>
                        <a:pt x="3927" y="676"/>
                        <a:pt x="2024" y="206"/>
                        <a:pt x="122" y="0"/>
                      </a:cubicBezTo>
                      <a:close/>
                    </a:path>
                  </a:pathLst>
                </a:custGeom>
                <a:solidFill>
                  <a:srgbClr val="000000">
                    <a:alpha val="5176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" name="Google Shape;91;p2"/>
                <p:cNvSpPr/>
                <p:nvPr/>
              </p:nvSpPr>
              <p:spPr>
                <a:xfrm>
                  <a:off x="6928365" y="2498956"/>
                  <a:ext cx="47248" cy="57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48" h="57884" extrusionOk="0">
                      <a:moveTo>
                        <a:pt x="0" y="0"/>
                      </a:moveTo>
                      <a:lnTo>
                        <a:pt x="648" y="23406"/>
                      </a:lnTo>
                      <a:lnTo>
                        <a:pt x="31251" y="55030"/>
                      </a:lnTo>
                      <a:cubicBezTo>
                        <a:pt x="34814" y="58722"/>
                        <a:pt x="40724" y="58860"/>
                        <a:pt x="44408" y="55285"/>
                      </a:cubicBezTo>
                      <a:cubicBezTo>
                        <a:pt x="48092" y="51707"/>
                        <a:pt x="48213" y="45821"/>
                        <a:pt x="44651" y="42129"/>
                      </a:cubicBezTo>
                      <a:lnTo>
                        <a:pt x="6558" y="2785"/>
                      </a:lnTo>
                      <a:cubicBezTo>
                        <a:pt x="4777" y="923"/>
                        <a:pt x="2429" y="24"/>
                        <a:pt x="0" y="0"/>
                      </a:cubicBezTo>
                      <a:close/>
                    </a:path>
                  </a:pathLst>
                </a:custGeom>
                <a:solidFill>
                  <a:srgbClr val="000000">
                    <a:alpha val="5176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92" name="Google Shape;92;p2"/>
            <p:cNvSpPr/>
            <p:nvPr/>
          </p:nvSpPr>
          <p:spPr>
            <a:xfrm>
              <a:off x="259376" y="5948597"/>
              <a:ext cx="3763771" cy="682424"/>
            </a:xfrm>
            <a:custGeom>
              <a:avLst/>
              <a:gdLst/>
              <a:ahLst/>
              <a:cxnLst/>
              <a:rect l="l" t="t" r="r" b="b"/>
              <a:pathLst>
                <a:path w="337029" h="61108" extrusionOk="0">
                  <a:moveTo>
                    <a:pt x="51796" y="1"/>
                  </a:moveTo>
                  <a:cubicBezTo>
                    <a:pt x="49367" y="-39"/>
                    <a:pt x="46857" y="916"/>
                    <a:pt x="44995" y="2782"/>
                  </a:cubicBezTo>
                  <a:lnTo>
                    <a:pt x="2733" y="45162"/>
                  </a:lnTo>
                  <a:cubicBezTo>
                    <a:pt x="-911" y="48805"/>
                    <a:pt x="-911" y="54817"/>
                    <a:pt x="2733" y="58444"/>
                  </a:cubicBezTo>
                  <a:cubicBezTo>
                    <a:pt x="6376" y="62071"/>
                    <a:pt x="12246" y="61962"/>
                    <a:pt x="15889" y="58319"/>
                  </a:cubicBezTo>
                  <a:lnTo>
                    <a:pt x="51432" y="22772"/>
                  </a:lnTo>
                  <a:lnTo>
                    <a:pt x="82278" y="55914"/>
                  </a:lnTo>
                  <a:cubicBezTo>
                    <a:pt x="85719" y="59602"/>
                    <a:pt x="91427" y="59881"/>
                    <a:pt x="95192" y="56549"/>
                  </a:cubicBezTo>
                  <a:lnTo>
                    <a:pt x="130370" y="25428"/>
                  </a:lnTo>
                  <a:lnTo>
                    <a:pt x="164658" y="57432"/>
                  </a:lnTo>
                  <a:cubicBezTo>
                    <a:pt x="168301" y="60824"/>
                    <a:pt x="174009" y="60776"/>
                    <a:pt x="177571" y="57307"/>
                  </a:cubicBezTo>
                  <a:lnTo>
                    <a:pt x="209309" y="26314"/>
                  </a:lnTo>
                  <a:lnTo>
                    <a:pt x="244203" y="57687"/>
                  </a:lnTo>
                  <a:cubicBezTo>
                    <a:pt x="247887" y="60970"/>
                    <a:pt x="253514" y="60772"/>
                    <a:pt x="256996" y="57307"/>
                  </a:cubicBezTo>
                  <a:lnTo>
                    <a:pt x="289502" y="25177"/>
                  </a:lnTo>
                  <a:lnTo>
                    <a:pt x="320996" y="57687"/>
                  </a:lnTo>
                  <a:cubicBezTo>
                    <a:pt x="324599" y="61379"/>
                    <a:pt x="330469" y="61516"/>
                    <a:pt x="334153" y="57938"/>
                  </a:cubicBezTo>
                  <a:cubicBezTo>
                    <a:pt x="337877" y="54364"/>
                    <a:pt x="337999" y="48473"/>
                    <a:pt x="334436" y="44782"/>
                  </a:cubicBezTo>
                  <a:lnTo>
                    <a:pt x="296343" y="5442"/>
                  </a:lnTo>
                  <a:cubicBezTo>
                    <a:pt x="292740" y="1718"/>
                    <a:pt x="286749" y="1665"/>
                    <a:pt x="283065" y="5312"/>
                  </a:cubicBezTo>
                  <a:lnTo>
                    <a:pt x="250154" y="37952"/>
                  </a:lnTo>
                  <a:lnTo>
                    <a:pt x="215259" y="6705"/>
                  </a:lnTo>
                  <a:cubicBezTo>
                    <a:pt x="211616" y="3438"/>
                    <a:pt x="205989" y="3539"/>
                    <a:pt x="202467" y="6960"/>
                  </a:cubicBezTo>
                  <a:lnTo>
                    <a:pt x="170851" y="37827"/>
                  </a:lnTo>
                  <a:lnTo>
                    <a:pt x="136928" y="6073"/>
                  </a:lnTo>
                  <a:cubicBezTo>
                    <a:pt x="133447" y="2807"/>
                    <a:pt x="128022" y="2782"/>
                    <a:pt x="124419" y="5948"/>
                  </a:cubicBezTo>
                  <a:lnTo>
                    <a:pt x="89646" y="36560"/>
                  </a:lnTo>
                  <a:lnTo>
                    <a:pt x="58394" y="3037"/>
                  </a:lnTo>
                  <a:cubicBezTo>
                    <a:pt x="56573" y="1106"/>
                    <a:pt x="54225" y="42"/>
                    <a:pt x="51796" y="1"/>
                  </a:cubicBezTo>
                  <a:close/>
                </a:path>
              </a:pathLst>
            </a:custGeom>
            <a:solidFill>
              <a:schemeClr val="accent4"/>
            </a:solidFill>
            <a:ln w="285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"/>
          <p:cNvSpPr/>
          <p:nvPr/>
        </p:nvSpPr>
        <p:spPr>
          <a:xfrm rot="2333778">
            <a:off x="1078733" y="5076370"/>
            <a:ext cx="1316743" cy="1316743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95" name="Google Shape;95;p3"/>
          <p:cNvSpPr/>
          <p:nvPr/>
        </p:nvSpPr>
        <p:spPr>
          <a:xfrm rot="-2700000">
            <a:off x="930233" y="250167"/>
            <a:ext cx="1778515" cy="1537957"/>
          </a:xfrm>
          <a:prstGeom prst="triangle">
            <a:avLst>
              <a:gd name="adj" fmla="val 50000"/>
            </a:avLst>
          </a:prstGeom>
          <a:solidFill>
            <a:schemeClr val="accent4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96" name="Google Shape;96;p3"/>
          <p:cNvSpPr/>
          <p:nvPr/>
        </p:nvSpPr>
        <p:spPr>
          <a:xfrm>
            <a:off x="4046350" y="555425"/>
            <a:ext cx="1316700" cy="13167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97" name="Google Shape;97;p3"/>
          <p:cNvSpPr/>
          <p:nvPr/>
        </p:nvSpPr>
        <p:spPr>
          <a:xfrm rot="-1194708">
            <a:off x="3202271" y="4885309"/>
            <a:ext cx="1626963" cy="1626963"/>
          </a:xfrm>
          <a:prstGeom prst="frame">
            <a:avLst>
              <a:gd name="adj1" fmla="val 14570"/>
            </a:avLst>
          </a:prstGeom>
          <a:solidFill>
            <a:srgbClr val="FFFFFF">
              <a:alpha val="348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98" name="Google Shape;98;p3"/>
          <p:cNvGrpSpPr/>
          <p:nvPr/>
        </p:nvGrpSpPr>
        <p:grpSpPr>
          <a:xfrm>
            <a:off x="7384532" y="2917490"/>
            <a:ext cx="6346461" cy="4226183"/>
            <a:chOff x="6859479" y="3505471"/>
            <a:chExt cx="5623304" cy="3744624"/>
          </a:xfrm>
        </p:grpSpPr>
        <p:grpSp>
          <p:nvGrpSpPr>
            <p:cNvPr id="99" name="Google Shape;99;p3"/>
            <p:cNvGrpSpPr/>
            <p:nvPr/>
          </p:nvGrpSpPr>
          <p:grpSpPr>
            <a:xfrm>
              <a:off x="6859479" y="3893252"/>
              <a:ext cx="5623304" cy="3073910"/>
              <a:chOff x="290381" y="795460"/>
              <a:chExt cx="11611200" cy="3715593"/>
            </a:xfrm>
          </p:grpSpPr>
          <p:cxnSp>
            <p:nvCxnSpPr>
              <p:cNvPr id="100" name="Google Shape;100;p3"/>
              <p:cNvCxnSpPr/>
              <p:nvPr/>
            </p:nvCxnSpPr>
            <p:spPr>
              <a:xfrm>
                <a:off x="290381" y="3449455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3"/>
              <p:cNvCxnSpPr/>
              <p:nvPr/>
            </p:nvCxnSpPr>
            <p:spPr>
              <a:xfrm>
                <a:off x="290381" y="3980254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102;p3"/>
              <p:cNvCxnSpPr/>
              <p:nvPr/>
            </p:nvCxnSpPr>
            <p:spPr>
              <a:xfrm>
                <a:off x="290381" y="4511053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" name="Google Shape;103;p3"/>
              <p:cNvCxnSpPr/>
              <p:nvPr/>
            </p:nvCxnSpPr>
            <p:spPr>
              <a:xfrm>
                <a:off x="290381" y="795460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" name="Google Shape;104;p3"/>
              <p:cNvCxnSpPr/>
              <p:nvPr/>
            </p:nvCxnSpPr>
            <p:spPr>
              <a:xfrm>
                <a:off x="290381" y="1857058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105;p3"/>
              <p:cNvCxnSpPr/>
              <p:nvPr/>
            </p:nvCxnSpPr>
            <p:spPr>
              <a:xfrm>
                <a:off x="290381" y="2387857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3"/>
              <p:cNvCxnSpPr/>
              <p:nvPr/>
            </p:nvCxnSpPr>
            <p:spPr>
              <a:xfrm>
                <a:off x="290381" y="2918656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3"/>
              <p:cNvCxnSpPr/>
              <p:nvPr/>
            </p:nvCxnSpPr>
            <p:spPr>
              <a:xfrm>
                <a:off x="290381" y="1326259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08" name="Google Shape;108;p3"/>
            <p:cNvGrpSpPr/>
            <p:nvPr/>
          </p:nvGrpSpPr>
          <p:grpSpPr>
            <a:xfrm>
              <a:off x="7289677" y="3505471"/>
              <a:ext cx="4810039" cy="3744624"/>
              <a:chOff x="799586" y="306297"/>
              <a:chExt cx="5814141" cy="6240000"/>
            </a:xfrm>
          </p:grpSpPr>
          <p:cxnSp>
            <p:nvCxnSpPr>
              <p:cNvPr id="109" name="Google Shape;109;p3"/>
              <p:cNvCxnSpPr/>
              <p:nvPr/>
            </p:nvCxnSpPr>
            <p:spPr>
              <a:xfrm rot="5400000">
                <a:off x="322378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3"/>
              <p:cNvCxnSpPr/>
              <p:nvPr/>
            </p:nvCxnSpPr>
            <p:spPr>
              <a:xfrm rot="5400000">
                <a:off x="-206180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3"/>
              <p:cNvCxnSpPr/>
              <p:nvPr/>
            </p:nvCxnSpPr>
            <p:spPr>
              <a:xfrm rot="5400000">
                <a:off x="-734739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3"/>
              <p:cNvCxnSpPr/>
              <p:nvPr/>
            </p:nvCxnSpPr>
            <p:spPr>
              <a:xfrm rot="5400000">
                <a:off x="-1263297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3"/>
              <p:cNvCxnSpPr/>
              <p:nvPr/>
            </p:nvCxnSpPr>
            <p:spPr>
              <a:xfrm rot="5400000">
                <a:off x="-1791855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3"/>
              <p:cNvCxnSpPr/>
              <p:nvPr/>
            </p:nvCxnSpPr>
            <p:spPr>
              <a:xfrm rot="5400000">
                <a:off x="-2320414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3"/>
              <p:cNvCxnSpPr/>
              <p:nvPr/>
            </p:nvCxnSpPr>
            <p:spPr>
              <a:xfrm rot="5400000">
                <a:off x="2965169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3"/>
              <p:cNvCxnSpPr/>
              <p:nvPr/>
            </p:nvCxnSpPr>
            <p:spPr>
              <a:xfrm rot="5400000">
                <a:off x="1908053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3"/>
              <p:cNvCxnSpPr/>
              <p:nvPr/>
            </p:nvCxnSpPr>
            <p:spPr>
              <a:xfrm rot="5400000">
                <a:off x="1379495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3"/>
              <p:cNvCxnSpPr/>
              <p:nvPr/>
            </p:nvCxnSpPr>
            <p:spPr>
              <a:xfrm rot="5400000">
                <a:off x="850936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3"/>
              <p:cNvCxnSpPr/>
              <p:nvPr/>
            </p:nvCxnSpPr>
            <p:spPr>
              <a:xfrm rot="5400000">
                <a:off x="2436611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3"/>
              <p:cNvCxnSpPr/>
              <p:nvPr/>
            </p:nvCxnSpPr>
            <p:spPr>
              <a:xfrm rot="5400000">
                <a:off x="3493728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21" name="Google Shape;121;p3"/>
          <p:cNvSpPr/>
          <p:nvPr/>
        </p:nvSpPr>
        <p:spPr>
          <a:xfrm>
            <a:off x="646950" y="1342800"/>
            <a:ext cx="10902600" cy="4172400"/>
          </a:xfrm>
          <a:prstGeom prst="rect">
            <a:avLst/>
          </a:prstGeom>
          <a:solidFill>
            <a:schemeClr val="accent6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22" name="Google Shape;122;p3"/>
          <p:cNvSpPr txBox="1">
            <a:spLocks noGrp="1"/>
          </p:cNvSpPr>
          <p:nvPr>
            <p:ph type="body" idx="1"/>
          </p:nvPr>
        </p:nvSpPr>
        <p:spPr>
          <a:xfrm>
            <a:off x="896925" y="4351250"/>
            <a:ext cx="10390800" cy="96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7350" algn="ctr" rtl="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123" name="Google Shape;123;p3"/>
          <p:cNvSpPr/>
          <p:nvPr/>
        </p:nvSpPr>
        <p:spPr>
          <a:xfrm>
            <a:off x="279750" y="975600"/>
            <a:ext cx="367200" cy="367200"/>
          </a:xfrm>
          <a:prstGeom prst="rect">
            <a:avLst/>
          </a:prstGeom>
          <a:solidFill>
            <a:schemeClr val="accent6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24" name="Google Shape;124;p3"/>
          <p:cNvSpPr/>
          <p:nvPr/>
        </p:nvSpPr>
        <p:spPr>
          <a:xfrm>
            <a:off x="11545050" y="975600"/>
            <a:ext cx="367200" cy="367200"/>
          </a:xfrm>
          <a:prstGeom prst="rect">
            <a:avLst/>
          </a:prstGeom>
          <a:solidFill>
            <a:schemeClr val="accent6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25" name="Google Shape;125;p3"/>
          <p:cNvSpPr/>
          <p:nvPr/>
        </p:nvSpPr>
        <p:spPr>
          <a:xfrm>
            <a:off x="279750" y="5515200"/>
            <a:ext cx="367200" cy="367200"/>
          </a:xfrm>
          <a:prstGeom prst="rect">
            <a:avLst/>
          </a:prstGeom>
          <a:solidFill>
            <a:schemeClr val="accent6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26" name="Google Shape;126;p3"/>
          <p:cNvSpPr/>
          <p:nvPr/>
        </p:nvSpPr>
        <p:spPr>
          <a:xfrm>
            <a:off x="11545050" y="5515200"/>
            <a:ext cx="367200" cy="367200"/>
          </a:xfrm>
          <a:prstGeom prst="rect">
            <a:avLst/>
          </a:prstGeom>
          <a:solidFill>
            <a:schemeClr val="accent6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127" name="Google Shape;127;p3"/>
          <p:cNvGrpSpPr/>
          <p:nvPr/>
        </p:nvGrpSpPr>
        <p:grpSpPr>
          <a:xfrm rot="10800000" flipH="1">
            <a:off x="6106743" y="236636"/>
            <a:ext cx="3763929" cy="871748"/>
            <a:chOff x="259218" y="5759273"/>
            <a:chExt cx="3763929" cy="871748"/>
          </a:xfrm>
        </p:grpSpPr>
        <p:grpSp>
          <p:nvGrpSpPr>
            <p:cNvPr id="128" name="Google Shape;128;p3"/>
            <p:cNvGrpSpPr/>
            <p:nvPr/>
          </p:nvGrpSpPr>
          <p:grpSpPr>
            <a:xfrm>
              <a:off x="259218" y="5759273"/>
              <a:ext cx="3763412" cy="682366"/>
              <a:chOff x="6638580" y="2496335"/>
              <a:chExt cx="337033" cy="61110"/>
            </a:xfrm>
          </p:grpSpPr>
          <p:sp>
            <p:nvSpPr>
              <p:cNvPr id="129" name="Google Shape;129;p3"/>
              <p:cNvSpPr/>
              <p:nvPr/>
            </p:nvSpPr>
            <p:spPr>
              <a:xfrm>
                <a:off x="6638580" y="2496335"/>
                <a:ext cx="337029" cy="61110"/>
              </a:xfrm>
              <a:custGeom>
                <a:avLst/>
                <a:gdLst/>
                <a:ahLst/>
                <a:cxnLst/>
                <a:rect l="l" t="t" r="r" b="b"/>
                <a:pathLst>
                  <a:path w="337029" h="61110" extrusionOk="0">
                    <a:moveTo>
                      <a:pt x="51796" y="1"/>
                    </a:moveTo>
                    <a:cubicBezTo>
                      <a:pt x="49367" y="-39"/>
                      <a:pt x="46857" y="916"/>
                      <a:pt x="44995" y="2787"/>
                    </a:cubicBezTo>
                    <a:lnTo>
                      <a:pt x="2733" y="45162"/>
                    </a:lnTo>
                    <a:cubicBezTo>
                      <a:pt x="-911" y="48806"/>
                      <a:pt x="-911" y="54821"/>
                      <a:pt x="2733" y="58448"/>
                    </a:cubicBezTo>
                    <a:cubicBezTo>
                      <a:pt x="6376" y="62075"/>
                      <a:pt x="12246" y="61962"/>
                      <a:pt x="15889" y="58319"/>
                    </a:cubicBezTo>
                    <a:lnTo>
                      <a:pt x="51432" y="22772"/>
                    </a:lnTo>
                    <a:lnTo>
                      <a:pt x="82278" y="55918"/>
                    </a:lnTo>
                    <a:cubicBezTo>
                      <a:pt x="85719" y="59602"/>
                      <a:pt x="91427" y="59881"/>
                      <a:pt x="95192" y="56549"/>
                    </a:cubicBezTo>
                    <a:lnTo>
                      <a:pt x="130370" y="25428"/>
                    </a:lnTo>
                    <a:lnTo>
                      <a:pt x="164658" y="57436"/>
                    </a:lnTo>
                    <a:cubicBezTo>
                      <a:pt x="168301" y="60824"/>
                      <a:pt x="174009" y="60780"/>
                      <a:pt x="177571" y="57307"/>
                    </a:cubicBezTo>
                    <a:lnTo>
                      <a:pt x="209309" y="26314"/>
                    </a:lnTo>
                    <a:lnTo>
                      <a:pt x="244203" y="57687"/>
                    </a:lnTo>
                    <a:cubicBezTo>
                      <a:pt x="247887" y="60974"/>
                      <a:pt x="253514" y="60776"/>
                      <a:pt x="256996" y="57307"/>
                    </a:cubicBezTo>
                    <a:lnTo>
                      <a:pt x="289502" y="25176"/>
                    </a:lnTo>
                    <a:lnTo>
                      <a:pt x="320996" y="57687"/>
                    </a:lnTo>
                    <a:cubicBezTo>
                      <a:pt x="324599" y="61379"/>
                      <a:pt x="330469" y="61517"/>
                      <a:pt x="334153" y="57942"/>
                    </a:cubicBezTo>
                    <a:cubicBezTo>
                      <a:pt x="337877" y="54364"/>
                      <a:pt x="337999" y="48478"/>
                      <a:pt x="334436" y="44786"/>
                    </a:cubicBezTo>
                    <a:lnTo>
                      <a:pt x="296343" y="5442"/>
                    </a:lnTo>
                    <a:cubicBezTo>
                      <a:pt x="292740" y="1718"/>
                      <a:pt x="286749" y="1669"/>
                      <a:pt x="283065" y="5317"/>
                    </a:cubicBezTo>
                    <a:lnTo>
                      <a:pt x="250154" y="37952"/>
                    </a:lnTo>
                    <a:lnTo>
                      <a:pt x="215259" y="6705"/>
                    </a:lnTo>
                    <a:cubicBezTo>
                      <a:pt x="211616" y="3442"/>
                      <a:pt x="205989" y="3539"/>
                      <a:pt x="202467" y="6960"/>
                    </a:cubicBezTo>
                    <a:lnTo>
                      <a:pt x="170851" y="37827"/>
                    </a:lnTo>
                    <a:lnTo>
                      <a:pt x="136928" y="6073"/>
                    </a:lnTo>
                    <a:cubicBezTo>
                      <a:pt x="133447" y="2807"/>
                      <a:pt x="128022" y="2782"/>
                      <a:pt x="124419" y="5948"/>
                    </a:cubicBezTo>
                    <a:lnTo>
                      <a:pt x="89646" y="36560"/>
                    </a:lnTo>
                    <a:lnTo>
                      <a:pt x="58394" y="3037"/>
                    </a:lnTo>
                    <a:cubicBezTo>
                      <a:pt x="56573" y="1111"/>
                      <a:pt x="54225" y="42"/>
                      <a:pt x="517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8575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30" name="Google Shape;130;p3"/>
              <p:cNvGrpSpPr/>
              <p:nvPr/>
            </p:nvGrpSpPr>
            <p:grpSpPr>
              <a:xfrm>
                <a:off x="6690417" y="2496555"/>
                <a:ext cx="285196" cy="60285"/>
                <a:chOff x="6690417" y="2496555"/>
                <a:chExt cx="285196" cy="60285"/>
              </a:xfrm>
            </p:grpSpPr>
            <p:sp>
              <p:nvSpPr>
                <p:cNvPr id="131" name="Google Shape;131;p3"/>
                <p:cNvSpPr/>
                <p:nvPr/>
              </p:nvSpPr>
              <p:spPr>
                <a:xfrm>
                  <a:off x="6690417" y="2496555"/>
                  <a:ext cx="38052" cy="58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52" h="58442" extrusionOk="0">
                      <a:moveTo>
                        <a:pt x="648" y="0"/>
                      </a:moveTo>
                      <a:lnTo>
                        <a:pt x="0" y="22896"/>
                      </a:lnTo>
                      <a:lnTo>
                        <a:pt x="0" y="23022"/>
                      </a:lnTo>
                      <a:lnTo>
                        <a:pt x="30483" y="55662"/>
                      </a:lnTo>
                      <a:cubicBezTo>
                        <a:pt x="32102" y="57386"/>
                        <a:pt x="34247" y="58232"/>
                        <a:pt x="36433" y="58443"/>
                      </a:cubicBezTo>
                      <a:lnTo>
                        <a:pt x="38052" y="36053"/>
                      </a:lnTo>
                      <a:lnTo>
                        <a:pt x="37810" y="36308"/>
                      </a:lnTo>
                      <a:lnTo>
                        <a:pt x="6558" y="2781"/>
                      </a:lnTo>
                      <a:cubicBezTo>
                        <a:pt x="4939" y="1032"/>
                        <a:pt x="2834" y="207"/>
                        <a:pt x="648" y="0"/>
                      </a:cubicBezTo>
                      <a:close/>
                    </a:path>
                  </a:pathLst>
                </a:custGeom>
                <a:solidFill>
                  <a:srgbClr val="000000">
                    <a:alpha val="5176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2" name="Google Shape;132;p3"/>
                <p:cNvSpPr/>
                <p:nvPr/>
              </p:nvSpPr>
              <p:spPr>
                <a:xfrm>
                  <a:off x="6769720" y="2500348"/>
                  <a:ext cx="39873" cy="555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73" h="55536" extrusionOk="0">
                      <a:moveTo>
                        <a:pt x="526" y="0"/>
                      </a:moveTo>
                      <a:lnTo>
                        <a:pt x="0" y="22014"/>
                      </a:lnTo>
                      <a:lnTo>
                        <a:pt x="33518" y="53387"/>
                      </a:lnTo>
                      <a:cubicBezTo>
                        <a:pt x="35097" y="54844"/>
                        <a:pt x="37121" y="55350"/>
                        <a:pt x="39105" y="55536"/>
                      </a:cubicBezTo>
                      <a:lnTo>
                        <a:pt x="39874" y="33652"/>
                      </a:lnTo>
                      <a:lnTo>
                        <a:pt x="39712" y="33778"/>
                      </a:lnTo>
                      <a:lnTo>
                        <a:pt x="5829" y="2024"/>
                      </a:lnTo>
                      <a:cubicBezTo>
                        <a:pt x="4331" y="627"/>
                        <a:pt x="2429" y="219"/>
                        <a:pt x="5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5176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" name="Google Shape;133;p3"/>
                <p:cNvSpPr/>
                <p:nvPr/>
              </p:nvSpPr>
              <p:spPr>
                <a:xfrm>
                  <a:off x="6848415" y="2500980"/>
                  <a:ext cx="40845" cy="55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45" h="55159" extrusionOk="0">
                      <a:moveTo>
                        <a:pt x="122" y="0"/>
                      </a:moveTo>
                      <a:lnTo>
                        <a:pt x="0" y="22014"/>
                      </a:lnTo>
                      <a:lnTo>
                        <a:pt x="34409" y="53006"/>
                      </a:lnTo>
                      <a:cubicBezTo>
                        <a:pt x="36069" y="54488"/>
                        <a:pt x="38174" y="55075"/>
                        <a:pt x="40238" y="55160"/>
                      </a:cubicBezTo>
                      <a:lnTo>
                        <a:pt x="40845" y="32766"/>
                      </a:lnTo>
                      <a:lnTo>
                        <a:pt x="40360" y="33272"/>
                      </a:lnTo>
                      <a:lnTo>
                        <a:pt x="5424" y="2024"/>
                      </a:lnTo>
                      <a:cubicBezTo>
                        <a:pt x="3927" y="676"/>
                        <a:pt x="2024" y="206"/>
                        <a:pt x="122" y="0"/>
                      </a:cubicBezTo>
                      <a:close/>
                    </a:path>
                  </a:pathLst>
                </a:custGeom>
                <a:solidFill>
                  <a:srgbClr val="000000">
                    <a:alpha val="5176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" name="Google Shape;134;p3"/>
                <p:cNvSpPr/>
                <p:nvPr/>
              </p:nvSpPr>
              <p:spPr>
                <a:xfrm>
                  <a:off x="6928365" y="2498956"/>
                  <a:ext cx="47248" cy="57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48" h="57884" extrusionOk="0">
                      <a:moveTo>
                        <a:pt x="0" y="0"/>
                      </a:moveTo>
                      <a:lnTo>
                        <a:pt x="648" y="23406"/>
                      </a:lnTo>
                      <a:lnTo>
                        <a:pt x="31251" y="55030"/>
                      </a:lnTo>
                      <a:cubicBezTo>
                        <a:pt x="34814" y="58722"/>
                        <a:pt x="40724" y="58860"/>
                        <a:pt x="44408" y="55285"/>
                      </a:cubicBezTo>
                      <a:cubicBezTo>
                        <a:pt x="48092" y="51707"/>
                        <a:pt x="48213" y="45821"/>
                        <a:pt x="44651" y="42129"/>
                      </a:cubicBezTo>
                      <a:lnTo>
                        <a:pt x="6558" y="2785"/>
                      </a:lnTo>
                      <a:cubicBezTo>
                        <a:pt x="4777" y="923"/>
                        <a:pt x="2429" y="24"/>
                        <a:pt x="0" y="0"/>
                      </a:cubicBezTo>
                      <a:close/>
                    </a:path>
                  </a:pathLst>
                </a:custGeom>
                <a:solidFill>
                  <a:srgbClr val="000000">
                    <a:alpha val="5176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35" name="Google Shape;135;p3"/>
            <p:cNvSpPr/>
            <p:nvPr/>
          </p:nvSpPr>
          <p:spPr>
            <a:xfrm>
              <a:off x="259376" y="5948597"/>
              <a:ext cx="3763771" cy="682424"/>
            </a:xfrm>
            <a:custGeom>
              <a:avLst/>
              <a:gdLst/>
              <a:ahLst/>
              <a:cxnLst/>
              <a:rect l="l" t="t" r="r" b="b"/>
              <a:pathLst>
                <a:path w="337029" h="61108" extrusionOk="0">
                  <a:moveTo>
                    <a:pt x="51796" y="1"/>
                  </a:moveTo>
                  <a:cubicBezTo>
                    <a:pt x="49367" y="-39"/>
                    <a:pt x="46857" y="916"/>
                    <a:pt x="44995" y="2782"/>
                  </a:cubicBezTo>
                  <a:lnTo>
                    <a:pt x="2733" y="45162"/>
                  </a:lnTo>
                  <a:cubicBezTo>
                    <a:pt x="-911" y="48805"/>
                    <a:pt x="-911" y="54817"/>
                    <a:pt x="2733" y="58444"/>
                  </a:cubicBezTo>
                  <a:cubicBezTo>
                    <a:pt x="6376" y="62071"/>
                    <a:pt x="12246" y="61962"/>
                    <a:pt x="15889" y="58319"/>
                  </a:cubicBezTo>
                  <a:lnTo>
                    <a:pt x="51432" y="22772"/>
                  </a:lnTo>
                  <a:lnTo>
                    <a:pt x="82278" y="55914"/>
                  </a:lnTo>
                  <a:cubicBezTo>
                    <a:pt x="85719" y="59602"/>
                    <a:pt x="91427" y="59881"/>
                    <a:pt x="95192" y="56549"/>
                  </a:cubicBezTo>
                  <a:lnTo>
                    <a:pt x="130370" y="25428"/>
                  </a:lnTo>
                  <a:lnTo>
                    <a:pt x="164658" y="57432"/>
                  </a:lnTo>
                  <a:cubicBezTo>
                    <a:pt x="168301" y="60824"/>
                    <a:pt x="174009" y="60776"/>
                    <a:pt x="177571" y="57307"/>
                  </a:cubicBezTo>
                  <a:lnTo>
                    <a:pt x="209309" y="26314"/>
                  </a:lnTo>
                  <a:lnTo>
                    <a:pt x="244203" y="57687"/>
                  </a:lnTo>
                  <a:cubicBezTo>
                    <a:pt x="247887" y="60970"/>
                    <a:pt x="253514" y="60772"/>
                    <a:pt x="256996" y="57307"/>
                  </a:cubicBezTo>
                  <a:lnTo>
                    <a:pt x="289502" y="25177"/>
                  </a:lnTo>
                  <a:lnTo>
                    <a:pt x="320996" y="57687"/>
                  </a:lnTo>
                  <a:cubicBezTo>
                    <a:pt x="324599" y="61379"/>
                    <a:pt x="330469" y="61516"/>
                    <a:pt x="334153" y="57938"/>
                  </a:cubicBezTo>
                  <a:cubicBezTo>
                    <a:pt x="337877" y="54364"/>
                    <a:pt x="337999" y="48473"/>
                    <a:pt x="334436" y="44782"/>
                  </a:cubicBezTo>
                  <a:lnTo>
                    <a:pt x="296343" y="5442"/>
                  </a:lnTo>
                  <a:cubicBezTo>
                    <a:pt x="292740" y="1718"/>
                    <a:pt x="286749" y="1665"/>
                    <a:pt x="283065" y="5312"/>
                  </a:cubicBezTo>
                  <a:lnTo>
                    <a:pt x="250154" y="37952"/>
                  </a:lnTo>
                  <a:lnTo>
                    <a:pt x="215259" y="6705"/>
                  </a:lnTo>
                  <a:cubicBezTo>
                    <a:pt x="211616" y="3438"/>
                    <a:pt x="205989" y="3539"/>
                    <a:pt x="202467" y="6960"/>
                  </a:cubicBezTo>
                  <a:lnTo>
                    <a:pt x="170851" y="37827"/>
                  </a:lnTo>
                  <a:lnTo>
                    <a:pt x="136928" y="6073"/>
                  </a:lnTo>
                  <a:cubicBezTo>
                    <a:pt x="133447" y="2807"/>
                    <a:pt x="128022" y="2782"/>
                    <a:pt x="124419" y="5948"/>
                  </a:cubicBezTo>
                  <a:lnTo>
                    <a:pt x="89646" y="36560"/>
                  </a:lnTo>
                  <a:lnTo>
                    <a:pt x="58394" y="3037"/>
                  </a:lnTo>
                  <a:cubicBezTo>
                    <a:pt x="56573" y="1106"/>
                    <a:pt x="54225" y="42"/>
                    <a:pt x="51796" y="1"/>
                  </a:cubicBezTo>
                  <a:close/>
                </a:path>
              </a:pathLst>
            </a:custGeom>
            <a:solidFill>
              <a:schemeClr val="accent4"/>
            </a:solidFill>
            <a:ln w="285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6" name="Google Shape;136;p3"/>
          <p:cNvSpPr txBox="1">
            <a:spLocks noGrp="1"/>
          </p:cNvSpPr>
          <p:nvPr>
            <p:ph type="title"/>
          </p:nvPr>
        </p:nvSpPr>
        <p:spPr>
          <a:xfrm>
            <a:off x="3348200" y="1536575"/>
            <a:ext cx="7939500" cy="2814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5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7" name="Google Shape;137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"/>
          <p:cNvSpPr/>
          <p:nvPr/>
        </p:nvSpPr>
        <p:spPr>
          <a:xfrm rot="-1195003">
            <a:off x="7586378" y="217390"/>
            <a:ext cx="1548200" cy="1548200"/>
          </a:xfrm>
          <a:prstGeom prst="frame">
            <a:avLst>
              <a:gd name="adj1" fmla="val 14570"/>
            </a:avLst>
          </a:prstGeom>
          <a:solidFill>
            <a:srgbClr val="FFFFFF">
              <a:alpha val="348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40" name="Google Shape;140;p4"/>
          <p:cNvSpPr/>
          <p:nvPr/>
        </p:nvSpPr>
        <p:spPr>
          <a:xfrm rot="2372297">
            <a:off x="4182815" y="-96568"/>
            <a:ext cx="1778528" cy="1538149"/>
          </a:xfrm>
          <a:prstGeom prst="triangle">
            <a:avLst>
              <a:gd name="adj" fmla="val 50000"/>
            </a:avLst>
          </a:prstGeom>
          <a:solidFill>
            <a:schemeClr val="accent4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41" name="Google Shape;141;p4"/>
          <p:cNvSpPr/>
          <p:nvPr/>
        </p:nvSpPr>
        <p:spPr>
          <a:xfrm rot="2333778">
            <a:off x="474233" y="4049620"/>
            <a:ext cx="1316743" cy="1316743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142" name="Google Shape;142;p4"/>
          <p:cNvGrpSpPr/>
          <p:nvPr/>
        </p:nvGrpSpPr>
        <p:grpSpPr>
          <a:xfrm>
            <a:off x="-1600021" y="-995141"/>
            <a:ext cx="5623304" cy="3744624"/>
            <a:chOff x="6859479" y="3505471"/>
            <a:chExt cx="5623304" cy="3744624"/>
          </a:xfrm>
        </p:grpSpPr>
        <p:grpSp>
          <p:nvGrpSpPr>
            <p:cNvPr id="143" name="Google Shape;143;p4"/>
            <p:cNvGrpSpPr/>
            <p:nvPr/>
          </p:nvGrpSpPr>
          <p:grpSpPr>
            <a:xfrm>
              <a:off x="6859479" y="3893252"/>
              <a:ext cx="5623304" cy="3073910"/>
              <a:chOff x="290381" y="795460"/>
              <a:chExt cx="11611200" cy="3715593"/>
            </a:xfrm>
          </p:grpSpPr>
          <p:cxnSp>
            <p:nvCxnSpPr>
              <p:cNvPr id="144" name="Google Shape;144;p4"/>
              <p:cNvCxnSpPr/>
              <p:nvPr/>
            </p:nvCxnSpPr>
            <p:spPr>
              <a:xfrm>
                <a:off x="290381" y="3449455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5" name="Google Shape;145;p4"/>
              <p:cNvCxnSpPr/>
              <p:nvPr/>
            </p:nvCxnSpPr>
            <p:spPr>
              <a:xfrm>
                <a:off x="290381" y="3980254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6" name="Google Shape;146;p4"/>
              <p:cNvCxnSpPr/>
              <p:nvPr/>
            </p:nvCxnSpPr>
            <p:spPr>
              <a:xfrm>
                <a:off x="290381" y="4511053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" name="Google Shape;147;p4"/>
              <p:cNvCxnSpPr/>
              <p:nvPr/>
            </p:nvCxnSpPr>
            <p:spPr>
              <a:xfrm>
                <a:off x="290381" y="795460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" name="Google Shape;148;p4"/>
              <p:cNvCxnSpPr/>
              <p:nvPr/>
            </p:nvCxnSpPr>
            <p:spPr>
              <a:xfrm>
                <a:off x="290381" y="1857058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" name="Google Shape;149;p4"/>
              <p:cNvCxnSpPr/>
              <p:nvPr/>
            </p:nvCxnSpPr>
            <p:spPr>
              <a:xfrm>
                <a:off x="290381" y="2387857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" name="Google Shape;150;p4"/>
              <p:cNvCxnSpPr/>
              <p:nvPr/>
            </p:nvCxnSpPr>
            <p:spPr>
              <a:xfrm>
                <a:off x="290381" y="2918656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" name="Google Shape;151;p4"/>
              <p:cNvCxnSpPr/>
              <p:nvPr/>
            </p:nvCxnSpPr>
            <p:spPr>
              <a:xfrm>
                <a:off x="290381" y="1326259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52" name="Google Shape;152;p4"/>
            <p:cNvGrpSpPr/>
            <p:nvPr/>
          </p:nvGrpSpPr>
          <p:grpSpPr>
            <a:xfrm>
              <a:off x="7289677" y="3505471"/>
              <a:ext cx="4810039" cy="3744624"/>
              <a:chOff x="799586" y="306297"/>
              <a:chExt cx="5814141" cy="6240000"/>
            </a:xfrm>
          </p:grpSpPr>
          <p:cxnSp>
            <p:nvCxnSpPr>
              <p:cNvPr id="153" name="Google Shape;153;p4"/>
              <p:cNvCxnSpPr/>
              <p:nvPr/>
            </p:nvCxnSpPr>
            <p:spPr>
              <a:xfrm rot="5400000">
                <a:off x="322378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4"/>
              <p:cNvCxnSpPr/>
              <p:nvPr/>
            </p:nvCxnSpPr>
            <p:spPr>
              <a:xfrm rot="5400000">
                <a:off x="-206180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4"/>
              <p:cNvCxnSpPr/>
              <p:nvPr/>
            </p:nvCxnSpPr>
            <p:spPr>
              <a:xfrm rot="5400000">
                <a:off x="-734739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4"/>
              <p:cNvCxnSpPr/>
              <p:nvPr/>
            </p:nvCxnSpPr>
            <p:spPr>
              <a:xfrm rot="5400000">
                <a:off x="-1263297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4"/>
              <p:cNvCxnSpPr/>
              <p:nvPr/>
            </p:nvCxnSpPr>
            <p:spPr>
              <a:xfrm rot="5400000">
                <a:off x="-1791855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4"/>
              <p:cNvCxnSpPr/>
              <p:nvPr/>
            </p:nvCxnSpPr>
            <p:spPr>
              <a:xfrm rot="5400000">
                <a:off x="-2320414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4"/>
              <p:cNvCxnSpPr/>
              <p:nvPr/>
            </p:nvCxnSpPr>
            <p:spPr>
              <a:xfrm rot="5400000">
                <a:off x="2965169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4"/>
              <p:cNvCxnSpPr/>
              <p:nvPr/>
            </p:nvCxnSpPr>
            <p:spPr>
              <a:xfrm rot="5400000">
                <a:off x="1908053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4"/>
              <p:cNvCxnSpPr/>
              <p:nvPr/>
            </p:nvCxnSpPr>
            <p:spPr>
              <a:xfrm rot="5400000">
                <a:off x="1379495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4"/>
              <p:cNvCxnSpPr/>
              <p:nvPr/>
            </p:nvCxnSpPr>
            <p:spPr>
              <a:xfrm rot="5400000">
                <a:off x="850936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4"/>
              <p:cNvCxnSpPr/>
              <p:nvPr/>
            </p:nvCxnSpPr>
            <p:spPr>
              <a:xfrm rot="5400000">
                <a:off x="2436611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4"/>
              <p:cNvCxnSpPr/>
              <p:nvPr/>
            </p:nvCxnSpPr>
            <p:spPr>
              <a:xfrm rot="5400000">
                <a:off x="3493728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65" name="Google Shape;165;p4"/>
          <p:cNvSpPr/>
          <p:nvPr/>
        </p:nvSpPr>
        <p:spPr>
          <a:xfrm>
            <a:off x="3896675" y="1276600"/>
            <a:ext cx="6986700" cy="53544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hanti"/>
              <a:ea typeface="Shanti"/>
              <a:cs typeface="Shanti"/>
              <a:sym typeface="Shanti"/>
            </a:endParaRPr>
          </a:p>
        </p:txBody>
      </p:sp>
      <p:sp>
        <p:nvSpPr>
          <p:cNvPr id="166" name="Google Shape;166;p4"/>
          <p:cNvSpPr/>
          <p:nvPr/>
        </p:nvSpPr>
        <p:spPr>
          <a:xfrm>
            <a:off x="3896675" y="1124200"/>
            <a:ext cx="6834300" cy="53544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hanti"/>
              <a:ea typeface="Shanti"/>
              <a:cs typeface="Shanti"/>
              <a:sym typeface="Shanti"/>
            </a:endParaRPr>
          </a:p>
        </p:txBody>
      </p:sp>
      <p:sp>
        <p:nvSpPr>
          <p:cNvPr id="167" name="Google Shape;167;p4"/>
          <p:cNvSpPr/>
          <p:nvPr/>
        </p:nvSpPr>
        <p:spPr>
          <a:xfrm>
            <a:off x="3691900" y="971800"/>
            <a:ext cx="6886500" cy="53544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hanti"/>
              <a:ea typeface="Shanti"/>
              <a:cs typeface="Shanti"/>
              <a:sym typeface="Shanti"/>
            </a:endParaRPr>
          </a:p>
        </p:txBody>
      </p:sp>
      <p:sp>
        <p:nvSpPr>
          <p:cNvPr id="168" name="Google Shape;168;p4"/>
          <p:cNvSpPr/>
          <p:nvPr/>
        </p:nvSpPr>
        <p:spPr>
          <a:xfrm>
            <a:off x="1200825" y="819400"/>
            <a:ext cx="9225300" cy="5354400"/>
          </a:xfrm>
          <a:prstGeom prst="rect">
            <a:avLst/>
          </a:prstGeom>
          <a:solidFill>
            <a:schemeClr val="accent6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hanti"/>
              <a:ea typeface="Shanti"/>
              <a:cs typeface="Shanti"/>
              <a:sym typeface="Shanti"/>
            </a:endParaRPr>
          </a:p>
        </p:txBody>
      </p:sp>
      <p:sp>
        <p:nvSpPr>
          <p:cNvPr id="169" name="Google Shape;169;p4"/>
          <p:cNvSpPr/>
          <p:nvPr/>
        </p:nvSpPr>
        <p:spPr>
          <a:xfrm>
            <a:off x="9964044" y="311310"/>
            <a:ext cx="1482518" cy="1436503"/>
          </a:xfrm>
          <a:custGeom>
            <a:avLst/>
            <a:gdLst/>
            <a:ahLst/>
            <a:cxnLst/>
            <a:rect l="l" t="t" r="r" b="b"/>
            <a:pathLst>
              <a:path w="340613" h="330041" extrusionOk="0">
                <a:moveTo>
                  <a:pt x="126873" y="330041"/>
                </a:moveTo>
                <a:lnTo>
                  <a:pt x="124206" y="236792"/>
                </a:lnTo>
                <a:lnTo>
                  <a:pt x="38195" y="272986"/>
                </a:lnTo>
                <a:lnTo>
                  <a:pt x="90773" y="195929"/>
                </a:lnTo>
                <a:lnTo>
                  <a:pt x="0" y="174689"/>
                </a:lnTo>
                <a:lnTo>
                  <a:pt x="87821" y="143351"/>
                </a:lnTo>
                <a:lnTo>
                  <a:pt x="26765" y="72771"/>
                </a:lnTo>
                <a:lnTo>
                  <a:pt x="116300" y="98965"/>
                </a:lnTo>
                <a:lnTo>
                  <a:pt x="108395" y="6001"/>
                </a:lnTo>
                <a:lnTo>
                  <a:pt x="165449" y="79819"/>
                </a:lnTo>
                <a:lnTo>
                  <a:pt x="213741" y="0"/>
                </a:lnTo>
                <a:lnTo>
                  <a:pt x="216408" y="93250"/>
                </a:lnTo>
                <a:lnTo>
                  <a:pt x="302419" y="57055"/>
                </a:lnTo>
                <a:lnTo>
                  <a:pt x="249841" y="134112"/>
                </a:lnTo>
                <a:lnTo>
                  <a:pt x="340614" y="155258"/>
                </a:lnTo>
                <a:lnTo>
                  <a:pt x="252793" y="186690"/>
                </a:lnTo>
                <a:lnTo>
                  <a:pt x="313849" y="257270"/>
                </a:lnTo>
                <a:lnTo>
                  <a:pt x="224314" y="231076"/>
                </a:lnTo>
                <a:lnTo>
                  <a:pt x="232220" y="324041"/>
                </a:lnTo>
                <a:lnTo>
                  <a:pt x="175165" y="250222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0" name="Google Shape;170;p4"/>
          <p:cNvGrpSpPr/>
          <p:nvPr/>
        </p:nvGrpSpPr>
        <p:grpSpPr>
          <a:xfrm>
            <a:off x="259218" y="5911673"/>
            <a:ext cx="3763929" cy="871748"/>
            <a:chOff x="259218" y="5759273"/>
            <a:chExt cx="3763929" cy="871748"/>
          </a:xfrm>
        </p:grpSpPr>
        <p:grpSp>
          <p:nvGrpSpPr>
            <p:cNvPr id="171" name="Google Shape;171;p4"/>
            <p:cNvGrpSpPr/>
            <p:nvPr/>
          </p:nvGrpSpPr>
          <p:grpSpPr>
            <a:xfrm>
              <a:off x="259218" y="5759273"/>
              <a:ext cx="3763412" cy="682366"/>
              <a:chOff x="6638580" y="2496335"/>
              <a:chExt cx="337033" cy="61110"/>
            </a:xfrm>
          </p:grpSpPr>
          <p:sp>
            <p:nvSpPr>
              <p:cNvPr id="172" name="Google Shape;172;p4"/>
              <p:cNvSpPr/>
              <p:nvPr/>
            </p:nvSpPr>
            <p:spPr>
              <a:xfrm>
                <a:off x="6638580" y="2496335"/>
                <a:ext cx="337029" cy="61110"/>
              </a:xfrm>
              <a:custGeom>
                <a:avLst/>
                <a:gdLst/>
                <a:ahLst/>
                <a:cxnLst/>
                <a:rect l="l" t="t" r="r" b="b"/>
                <a:pathLst>
                  <a:path w="337029" h="61110" extrusionOk="0">
                    <a:moveTo>
                      <a:pt x="51796" y="1"/>
                    </a:moveTo>
                    <a:cubicBezTo>
                      <a:pt x="49367" y="-39"/>
                      <a:pt x="46857" y="916"/>
                      <a:pt x="44995" y="2787"/>
                    </a:cubicBezTo>
                    <a:lnTo>
                      <a:pt x="2733" y="45162"/>
                    </a:lnTo>
                    <a:cubicBezTo>
                      <a:pt x="-911" y="48806"/>
                      <a:pt x="-911" y="54821"/>
                      <a:pt x="2733" y="58448"/>
                    </a:cubicBezTo>
                    <a:cubicBezTo>
                      <a:pt x="6376" y="62075"/>
                      <a:pt x="12246" y="61962"/>
                      <a:pt x="15889" y="58319"/>
                    </a:cubicBezTo>
                    <a:lnTo>
                      <a:pt x="51432" y="22772"/>
                    </a:lnTo>
                    <a:lnTo>
                      <a:pt x="82278" y="55918"/>
                    </a:lnTo>
                    <a:cubicBezTo>
                      <a:pt x="85719" y="59602"/>
                      <a:pt x="91427" y="59881"/>
                      <a:pt x="95192" y="56549"/>
                    </a:cubicBezTo>
                    <a:lnTo>
                      <a:pt x="130370" y="25428"/>
                    </a:lnTo>
                    <a:lnTo>
                      <a:pt x="164658" y="57436"/>
                    </a:lnTo>
                    <a:cubicBezTo>
                      <a:pt x="168301" y="60824"/>
                      <a:pt x="174009" y="60780"/>
                      <a:pt x="177571" y="57307"/>
                    </a:cubicBezTo>
                    <a:lnTo>
                      <a:pt x="209309" y="26314"/>
                    </a:lnTo>
                    <a:lnTo>
                      <a:pt x="244203" y="57687"/>
                    </a:lnTo>
                    <a:cubicBezTo>
                      <a:pt x="247887" y="60974"/>
                      <a:pt x="253514" y="60776"/>
                      <a:pt x="256996" y="57307"/>
                    </a:cubicBezTo>
                    <a:lnTo>
                      <a:pt x="289502" y="25176"/>
                    </a:lnTo>
                    <a:lnTo>
                      <a:pt x="320996" y="57687"/>
                    </a:lnTo>
                    <a:cubicBezTo>
                      <a:pt x="324599" y="61379"/>
                      <a:pt x="330469" y="61517"/>
                      <a:pt x="334153" y="57942"/>
                    </a:cubicBezTo>
                    <a:cubicBezTo>
                      <a:pt x="337877" y="54364"/>
                      <a:pt x="337999" y="48478"/>
                      <a:pt x="334436" y="44786"/>
                    </a:cubicBezTo>
                    <a:lnTo>
                      <a:pt x="296343" y="5442"/>
                    </a:lnTo>
                    <a:cubicBezTo>
                      <a:pt x="292740" y="1718"/>
                      <a:pt x="286749" y="1669"/>
                      <a:pt x="283065" y="5317"/>
                    </a:cubicBezTo>
                    <a:lnTo>
                      <a:pt x="250154" y="37952"/>
                    </a:lnTo>
                    <a:lnTo>
                      <a:pt x="215259" y="6705"/>
                    </a:lnTo>
                    <a:cubicBezTo>
                      <a:pt x="211616" y="3442"/>
                      <a:pt x="205989" y="3539"/>
                      <a:pt x="202467" y="6960"/>
                    </a:cubicBezTo>
                    <a:lnTo>
                      <a:pt x="170851" y="37827"/>
                    </a:lnTo>
                    <a:lnTo>
                      <a:pt x="136928" y="6073"/>
                    </a:lnTo>
                    <a:cubicBezTo>
                      <a:pt x="133447" y="2807"/>
                      <a:pt x="128022" y="2782"/>
                      <a:pt x="124419" y="5948"/>
                    </a:cubicBezTo>
                    <a:lnTo>
                      <a:pt x="89646" y="36560"/>
                    </a:lnTo>
                    <a:lnTo>
                      <a:pt x="58394" y="3037"/>
                    </a:lnTo>
                    <a:cubicBezTo>
                      <a:pt x="56573" y="1111"/>
                      <a:pt x="54225" y="42"/>
                      <a:pt x="517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8575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3" name="Google Shape;173;p4"/>
              <p:cNvGrpSpPr/>
              <p:nvPr/>
            </p:nvGrpSpPr>
            <p:grpSpPr>
              <a:xfrm>
                <a:off x="6690417" y="2496555"/>
                <a:ext cx="285196" cy="60285"/>
                <a:chOff x="6690417" y="2496555"/>
                <a:chExt cx="285196" cy="60285"/>
              </a:xfrm>
            </p:grpSpPr>
            <p:sp>
              <p:nvSpPr>
                <p:cNvPr id="174" name="Google Shape;174;p4"/>
                <p:cNvSpPr/>
                <p:nvPr/>
              </p:nvSpPr>
              <p:spPr>
                <a:xfrm>
                  <a:off x="6690417" y="2496555"/>
                  <a:ext cx="38052" cy="58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52" h="58442" extrusionOk="0">
                      <a:moveTo>
                        <a:pt x="648" y="0"/>
                      </a:moveTo>
                      <a:lnTo>
                        <a:pt x="0" y="22896"/>
                      </a:lnTo>
                      <a:lnTo>
                        <a:pt x="0" y="23022"/>
                      </a:lnTo>
                      <a:lnTo>
                        <a:pt x="30483" y="55662"/>
                      </a:lnTo>
                      <a:cubicBezTo>
                        <a:pt x="32102" y="57386"/>
                        <a:pt x="34247" y="58232"/>
                        <a:pt x="36433" y="58443"/>
                      </a:cubicBezTo>
                      <a:lnTo>
                        <a:pt x="38052" y="36053"/>
                      </a:lnTo>
                      <a:lnTo>
                        <a:pt x="37810" y="36308"/>
                      </a:lnTo>
                      <a:lnTo>
                        <a:pt x="6558" y="2781"/>
                      </a:lnTo>
                      <a:cubicBezTo>
                        <a:pt x="4939" y="1032"/>
                        <a:pt x="2834" y="207"/>
                        <a:pt x="648" y="0"/>
                      </a:cubicBezTo>
                      <a:close/>
                    </a:path>
                  </a:pathLst>
                </a:custGeom>
                <a:solidFill>
                  <a:srgbClr val="000000">
                    <a:alpha val="5176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4"/>
                <p:cNvSpPr/>
                <p:nvPr/>
              </p:nvSpPr>
              <p:spPr>
                <a:xfrm>
                  <a:off x="6769720" y="2500348"/>
                  <a:ext cx="39873" cy="555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73" h="55536" extrusionOk="0">
                      <a:moveTo>
                        <a:pt x="526" y="0"/>
                      </a:moveTo>
                      <a:lnTo>
                        <a:pt x="0" y="22014"/>
                      </a:lnTo>
                      <a:lnTo>
                        <a:pt x="33518" y="53387"/>
                      </a:lnTo>
                      <a:cubicBezTo>
                        <a:pt x="35097" y="54844"/>
                        <a:pt x="37121" y="55350"/>
                        <a:pt x="39105" y="55536"/>
                      </a:cubicBezTo>
                      <a:lnTo>
                        <a:pt x="39874" y="33652"/>
                      </a:lnTo>
                      <a:lnTo>
                        <a:pt x="39712" y="33778"/>
                      </a:lnTo>
                      <a:lnTo>
                        <a:pt x="5829" y="2024"/>
                      </a:lnTo>
                      <a:cubicBezTo>
                        <a:pt x="4331" y="627"/>
                        <a:pt x="2429" y="219"/>
                        <a:pt x="5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5176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4"/>
                <p:cNvSpPr/>
                <p:nvPr/>
              </p:nvSpPr>
              <p:spPr>
                <a:xfrm>
                  <a:off x="6848415" y="2500980"/>
                  <a:ext cx="40845" cy="55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45" h="55159" extrusionOk="0">
                      <a:moveTo>
                        <a:pt x="122" y="0"/>
                      </a:moveTo>
                      <a:lnTo>
                        <a:pt x="0" y="22014"/>
                      </a:lnTo>
                      <a:lnTo>
                        <a:pt x="34409" y="53006"/>
                      </a:lnTo>
                      <a:cubicBezTo>
                        <a:pt x="36069" y="54488"/>
                        <a:pt x="38174" y="55075"/>
                        <a:pt x="40238" y="55160"/>
                      </a:cubicBezTo>
                      <a:lnTo>
                        <a:pt x="40845" y="32766"/>
                      </a:lnTo>
                      <a:lnTo>
                        <a:pt x="40360" y="33272"/>
                      </a:lnTo>
                      <a:lnTo>
                        <a:pt x="5424" y="2024"/>
                      </a:lnTo>
                      <a:cubicBezTo>
                        <a:pt x="3927" y="676"/>
                        <a:pt x="2024" y="206"/>
                        <a:pt x="122" y="0"/>
                      </a:cubicBezTo>
                      <a:close/>
                    </a:path>
                  </a:pathLst>
                </a:custGeom>
                <a:solidFill>
                  <a:srgbClr val="000000">
                    <a:alpha val="5176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4"/>
                <p:cNvSpPr/>
                <p:nvPr/>
              </p:nvSpPr>
              <p:spPr>
                <a:xfrm>
                  <a:off x="6928365" y="2498956"/>
                  <a:ext cx="47248" cy="57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48" h="57884" extrusionOk="0">
                      <a:moveTo>
                        <a:pt x="0" y="0"/>
                      </a:moveTo>
                      <a:lnTo>
                        <a:pt x="648" y="23406"/>
                      </a:lnTo>
                      <a:lnTo>
                        <a:pt x="31251" y="55030"/>
                      </a:lnTo>
                      <a:cubicBezTo>
                        <a:pt x="34814" y="58722"/>
                        <a:pt x="40724" y="58860"/>
                        <a:pt x="44408" y="55285"/>
                      </a:cubicBezTo>
                      <a:cubicBezTo>
                        <a:pt x="48092" y="51707"/>
                        <a:pt x="48213" y="45821"/>
                        <a:pt x="44651" y="42129"/>
                      </a:cubicBezTo>
                      <a:lnTo>
                        <a:pt x="6558" y="2785"/>
                      </a:lnTo>
                      <a:cubicBezTo>
                        <a:pt x="4777" y="923"/>
                        <a:pt x="2429" y="24"/>
                        <a:pt x="0" y="0"/>
                      </a:cubicBezTo>
                      <a:close/>
                    </a:path>
                  </a:pathLst>
                </a:custGeom>
                <a:solidFill>
                  <a:srgbClr val="000000">
                    <a:alpha val="5176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78" name="Google Shape;178;p4"/>
            <p:cNvSpPr/>
            <p:nvPr/>
          </p:nvSpPr>
          <p:spPr>
            <a:xfrm>
              <a:off x="259376" y="5948597"/>
              <a:ext cx="3763771" cy="682424"/>
            </a:xfrm>
            <a:custGeom>
              <a:avLst/>
              <a:gdLst/>
              <a:ahLst/>
              <a:cxnLst/>
              <a:rect l="l" t="t" r="r" b="b"/>
              <a:pathLst>
                <a:path w="337029" h="61108" extrusionOk="0">
                  <a:moveTo>
                    <a:pt x="51796" y="1"/>
                  </a:moveTo>
                  <a:cubicBezTo>
                    <a:pt x="49367" y="-39"/>
                    <a:pt x="46857" y="916"/>
                    <a:pt x="44995" y="2782"/>
                  </a:cubicBezTo>
                  <a:lnTo>
                    <a:pt x="2733" y="45162"/>
                  </a:lnTo>
                  <a:cubicBezTo>
                    <a:pt x="-911" y="48805"/>
                    <a:pt x="-911" y="54817"/>
                    <a:pt x="2733" y="58444"/>
                  </a:cubicBezTo>
                  <a:cubicBezTo>
                    <a:pt x="6376" y="62071"/>
                    <a:pt x="12246" y="61962"/>
                    <a:pt x="15889" y="58319"/>
                  </a:cubicBezTo>
                  <a:lnTo>
                    <a:pt x="51432" y="22772"/>
                  </a:lnTo>
                  <a:lnTo>
                    <a:pt x="82278" y="55914"/>
                  </a:lnTo>
                  <a:cubicBezTo>
                    <a:pt x="85719" y="59602"/>
                    <a:pt x="91427" y="59881"/>
                    <a:pt x="95192" y="56549"/>
                  </a:cubicBezTo>
                  <a:lnTo>
                    <a:pt x="130370" y="25428"/>
                  </a:lnTo>
                  <a:lnTo>
                    <a:pt x="164658" y="57432"/>
                  </a:lnTo>
                  <a:cubicBezTo>
                    <a:pt x="168301" y="60824"/>
                    <a:pt x="174009" y="60776"/>
                    <a:pt x="177571" y="57307"/>
                  </a:cubicBezTo>
                  <a:lnTo>
                    <a:pt x="209309" y="26314"/>
                  </a:lnTo>
                  <a:lnTo>
                    <a:pt x="244203" y="57687"/>
                  </a:lnTo>
                  <a:cubicBezTo>
                    <a:pt x="247887" y="60970"/>
                    <a:pt x="253514" y="60772"/>
                    <a:pt x="256996" y="57307"/>
                  </a:cubicBezTo>
                  <a:lnTo>
                    <a:pt x="289502" y="25177"/>
                  </a:lnTo>
                  <a:lnTo>
                    <a:pt x="320996" y="57687"/>
                  </a:lnTo>
                  <a:cubicBezTo>
                    <a:pt x="324599" y="61379"/>
                    <a:pt x="330469" y="61516"/>
                    <a:pt x="334153" y="57938"/>
                  </a:cubicBezTo>
                  <a:cubicBezTo>
                    <a:pt x="337877" y="54364"/>
                    <a:pt x="337999" y="48473"/>
                    <a:pt x="334436" y="44782"/>
                  </a:cubicBezTo>
                  <a:lnTo>
                    <a:pt x="296343" y="5442"/>
                  </a:lnTo>
                  <a:cubicBezTo>
                    <a:pt x="292740" y="1718"/>
                    <a:pt x="286749" y="1665"/>
                    <a:pt x="283065" y="5312"/>
                  </a:cubicBezTo>
                  <a:lnTo>
                    <a:pt x="250154" y="37952"/>
                  </a:lnTo>
                  <a:lnTo>
                    <a:pt x="215259" y="6705"/>
                  </a:lnTo>
                  <a:cubicBezTo>
                    <a:pt x="211616" y="3438"/>
                    <a:pt x="205989" y="3539"/>
                    <a:pt x="202467" y="6960"/>
                  </a:cubicBezTo>
                  <a:lnTo>
                    <a:pt x="170851" y="37827"/>
                  </a:lnTo>
                  <a:lnTo>
                    <a:pt x="136928" y="6073"/>
                  </a:lnTo>
                  <a:cubicBezTo>
                    <a:pt x="133447" y="2807"/>
                    <a:pt x="128022" y="2782"/>
                    <a:pt x="124419" y="5948"/>
                  </a:cubicBezTo>
                  <a:lnTo>
                    <a:pt x="89646" y="36560"/>
                  </a:lnTo>
                  <a:lnTo>
                    <a:pt x="58394" y="3037"/>
                  </a:lnTo>
                  <a:cubicBezTo>
                    <a:pt x="56573" y="1106"/>
                    <a:pt x="54225" y="42"/>
                    <a:pt x="51796" y="1"/>
                  </a:cubicBezTo>
                  <a:close/>
                </a:path>
              </a:pathLst>
            </a:custGeom>
            <a:solidFill>
              <a:schemeClr val="accent4"/>
            </a:solidFill>
            <a:ln w="285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9" name="Google Shape;179;p4"/>
          <p:cNvSpPr txBox="1">
            <a:spLocks noGrp="1"/>
          </p:cNvSpPr>
          <p:nvPr>
            <p:ph type="title"/>
          </p:nvPr>
        </p:nvSpPr>
        <p:spPr>
          <a:xfrm>
            <a:off x="1555725" y="1240563"/>
            <a:ext cx="8515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4"/>
          <p:cNvSpPr txBox="1">
            <a:spLocks noGrp="1"/>
          </p:cNvSpPr>
          <p:nvPr>
            <p:ph type="body" idx="1"/>
          </p:nvPr>
        </p:nvSpPr>
        <p:spPr>
          <a:xfrm>
            <a:off x="1555725" y="2183826"/>
            <a:ext cx="8515500" cy="3523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735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181" name="Google Shape;181;p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boxes">
  <p:cSld name="CUSTOM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5"/>
          <p:cNvSpPr/>
          <p:nvPr/>
        </p:nvSpPr>
        <p:spPr>
          <a:xfrm rot="-1228612">
            <a:off x="1157473" y="5005979"/>
            <a:ext cx="1778582" cy="1538133"/>
          </a:xfrm>
          <a:prstGeom prst="triangle">
            <a:avLst>
              <a:gd name="adj" fmla="val 50000"/>
            </a:avLst>
          </a:prstGeom>
          <a:solidFill>
            <a:schemeClr val="accent4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84" name="Google Shape;184;p5"/>
          <p:cNvSpPr/>
          <p:nvPr/>
        </p:nvSpPr>
        <p:spPr>
          <a:xfrm>
            <a:off x="0" y="2899700"/>
            <a:ext cx="1316700" cy="13167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85" name="Google Shape;185;p5"/>
          <p:cNvSpPr/>
          <p:nvPr/>
        </p:nvSpPr>
        <p:spPr>
          <a:xfrm rot="-1195117">
            <a:off x="3702679" y="5040324"/>
            <a:ext cx="1593848" cy="1593848"/>
          </a:xfrm>
          <a:prstGeom prst="frame">
            <a:avLst>
              <a:gd name="adj1" fmla="val 14570"/>
            </a:avLst>
          </a:prstGeom>
          <a:solidFill>
            <a:srgbClr val="FFFFFF">
              <a:alpha val="348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86" name="Google Shape;186;p5"/>
          <p:cNvSpPr/>
          <p:nvPr/>
        </p:nvSpPr>
        <p:spPr>
          <a:xfrm rot="-1195117">
            <a:off x="7146779" y="173624"/>
            <a:ext cx="1593848" cy="1593848"/>
          </a:xfrm>
          <a:prstGeom prst="frame">
            <a:avLst>
              <a:gd name="adj1" fmla="val 14570"/>
            </a:avLst>
          </a:prstGeom>
          <a:solidFill>
            <a:srgbClr val="FFFFFF">
              <a:alpha val="348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187" name="Google Shape;187;p5"/>
          <p:cNvGrpSpPr/>
          <p:nvPr/>
        </p:nvGrpSpPr>
        <p:grpSpPr>
          <a:xfrm>
            <a:off x="6736129" y="3170484"/>
            <a:ext cx="5623304" cy="3744624"/>
            <a:chOff x="6859479" y="3505471"/>
            <a:chExt cx="5623304" cy="3744624"/>
          </a:xfrm>
        </p:grpSpPr>
        <p:grpSp>
          <p:nvGrpSpPr>
            <p:cNvPr id="188" name="Google Shape;188;p5"/>
            <p:cNvGrpSpPr/>
            <p:nvPr/>
          </p:nvGrpSpPr>
          <p:grpSpPr>
            <a:xfrm>
              <a:off x="6859479" y="3893252"/>
              <a:ext cx="5623304" cy="3073910"/>
              <a:chOff x="290381" y="795460"/>
              <a:chExt cx="11611200" cy="3715593"/>
            </a:xfrm>
          </p:grpSpPr>
          <p:cxnSp>
            <p:nvCxnSpPr>
              <p:cNvPr id="189" name="Google Shape;189;p5"/>
              <p:cNvCxnSpPr/>
              <p:nvPr/>
            </p:nvCxnSpPr>
            <p:spPr>
              <a:xfrm>
                <a:off x="290381" y="3449455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" name="Google Shape;190;p5"/>
              <p:cNvCxnSpPr/>
              <p:nvPr/>
            </p:nvCxnSpPr>
            <p:spPr>
              <a:xfrm>
                <a:off x="290381" y="3980254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" name="Google Shape;191;p5"/>
              <p:cNvCxnSpPr/>
              <p:nvPr/>
            </p:nvCxnSpPr>
            <p:spPr>
              <a:xfrm>
                <a:off x="290381" y="4511053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" name="Google Shape;192;p5"/>
              <p:cNvCxnSpPr/>
              <p:nvPr/>
            </p:nvCxnSpPr>
            <p:spPr>
              <a:xfrm>
                <a:off x="290381" y="795460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" name="Google Shape;193;p5"/>
              <p:cNvCxnSpPr/>
              <p:nvPr/>
            </p:nvCxnSpPr>
            <p:spPr>
              <a:xfrm>
                <a:off x="290381" y="1857058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" name="Google Shape;194;p5"/>
              <p:cNvCxnSpPr/>
              <p:nvPr/>
            </p:nvCxnSpPr>
            <p:spPr>
              <a:xfrm>
                <a:off x="290381" y="2387857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" name="Google Shape;195;p5"/>
              <p:cNvCxnSpPr/>
              <p:nvPr/>
            </p:nvCxnSpPr>
            <p:spPr>
              <a:xfrm>
                <a:off x="290381" y="2918656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" name="Google Shape;196;p5"/>
              <p:cNvCxnSpPr/>
              <p:nvPr/>
            </p:nvCxnSpPr>
            <p:spPr>
              <a:xfrm>
                <a:off x="290381" y="1326259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97" name="Google Shape;197;p5"/>
            <p:cNvGrpSpPr/>
            <p:nvPr/>
          </p:nvGrpSpPr>
          <p:grpSpPr>
            <a:xfrm>
              <a:off x="7289677" y="3505471"/>
              <a:ext cx="4810039" cy="3744624"/>
              <a:chOff x="799586" y="306297"/>
              <a:chExt cx="5814141" cy="6240000"/>
            </a:xfrm>
          </p:grpSpPr>
          <p:cxnSp>
            <p:nvCxnSpPr>
              <p:cNvPr id="198" name="Google Shape;198;p5"/>
              <p:cNvCxnSpPr/>
              <p:nvPr/>
            </p:nvCxnSpPr>
            <p:spPr>
              <a:xfrm rot="5400000">
                <a:off x="322378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" name="Google Shape;199;p5"/>
              <p:cNvCxnSpPr/>
              <p:nvPr/>
            </p:nvCxnSpPr>
            <p:spPr>
              <a:xfrm rot="5400000">
                <a:off x="-206180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" name="Google Shape;200;p5"/>
              <p:cNvCxnSpPr/>
              <p:nvPr/>
            </p:nvCxnSpPr>
            <p:spPr>
              <a:xfrm rot="5400000">
                <a:off x="-734739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" name="Google Shape;201;p5"/>
              <p:cNvCxnSpPr/>
              <p:nvPr/>
            </p:nvCxnSpPr>
            <p:spPr>
              <a:xfrm rot="5400000">
                <a:off x="-1263297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" name="Google Shape;202;p5"/>
              <p:cNvCxnSpPr/>
              <p:nvPr/>
            </p:nvCxnSpPr>
            <p:spPr>
              <a:xfrm rot="5400000">
                <a:off x="-1791855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" name="Google Shape;203;p5"/>
              <p:cNvCxnSpPr/>
              <p:nvPr/>
            </p:nvCxnSpPr>
            <p:spPr>
              <a:xfrm rot="5400000">
                <a:off x="-2320414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" name="Google Shape;204;p5"/>
              <p:cNvCxnSpPr/>
              <p:nvPr/>
            </p:nvCxnSpPr>
            <p:spPr>
              <a:xfrm rot="5400000">
                <a:off x="2965169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" name="Google Shape;205;p5"/>
              <p:cNvCxnSpPr/>
              <p:nvPr/>
            </p:nvCxnSpPr>
            <p:spPr>
              <a:xfrm rot="5400000">
                <a:off x="1908053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" name="Google Shape;206;p5"/>
              <p:cNvCxnSpPr/>
              <p:nvPr/>
            </p:nvCxnSpPr>
            <p:spPr>
              <a:xfrm rot="5400000">
                <a:off x="1379495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" name="Google Shape;207;p5"/>
              <p:cNvCxnSpPr/>
              <p:nvPr/>
            </p:nvCxnSpPr>
            <p:spPr>
              <a:xfrm rot="5400000">
                <a:off x="850936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" name="Google Shape;208;p5"/>
              <p:cNvCxnSpPr/>
              <p:nvPr/>
            </p:nvCxnSpPr>
            <p:spPr>
              <a:xfrm rot="5400000">
                <a:off x="2436611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" name="Google Shape;209;p5"/>
              <p:cNvCxnSpPr/>
              <p:nvPr/>
            </p:nvCxnSpPr>
            <p:spPr>
              <a:xfrm rot="5400000">
                <a:off x="3493728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10" name="Google Shape;210;p5"/>
          <p:cNvSpPr/>
          <p:nvPr/>
        </p:nvSpPr>
        <p:spPr>
          <a:xfrm>
            <a:off x="415600" y="476700"/>
            <a:ext cx="11360700" cy="5904600"/>
          </a:xfrm>
          <a:prstGeom prst="rect">
            <a:avLst/>
          </a:prstGeom>
          <a:solidFill>
            <a:schemeClr val="accent6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11" name="Google Shape;211;p5"/>
          <p:cNvSpPr txBox="1">
            <a:spLocks noGrp="1"/>
          </p:cNvSpPr>
          <p:nvPr>
            <p:ph type="title"/>
          </p:nvPr>
        </p:nvSpPr>
        <p:spPr>
          <a:xfrm>
            <a:off x="415600" y="8219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5"/>
          <p:cNvSpPr txBox="1">
            <a:spLocks noGrp="1"/>
          </p:cNvSpPr>
          <p:nvPr>
            <p:ph type="body" idx="1"/>
          </p:nvPr>
        </p:nvSpPr>
        <p:spPr>
          <a:xfrm>
            <a:off x="1205840" y="2899694"/>
            <a:ext cx="3106500" cy="1161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7350" algn="ctr" rtl="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13" name="Google Shape;213;p5"/>
          <p:cNvSpPr txBox="1">
            <a:spLocks noGrp="1"/>
          </p:cNvSpPr>
          <p:nvPr>
            <p:ph type="body" idx="2"/>
          </p:nvPr>
        </p:nvSpPr>
        <p:spPr>
          <a:xfrm>
            <a:off x="4542768" y="2899694"/>
            <a:ext cx="3106500" cy="1161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7350" algn="ctr" rtl="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14" name="Google Shape;214;p5"/>
          <p:cNvSpPr txBox="1">
            <a:spLocks noGrp="1"/>
          </p:cNvSpPr>
          <p:nvPr>
            <p:ph type="body" idx="3"/>
          </p:nvPr>
        </p:nvSpPr>
        <p:spPr>
          <a:xfrm>
            <a:off x="7879717" y="2899694"/>
            <a:ext cx="3106500" cy="1161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7350" algn="ctr" rtl="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15" name="Google Shape;215;p5"/>
          <p:cNvSpPr txBox="1">
            <a:spLocks noGrp="1"/>
          </p:cNvSpPr>
          <p:nvPr>
            <p:ph type="body" idx="4"/>
          </p:nvPr>
        </p:nvSpPr>
        <p:spPr>
          <a:xfrm>
            <a:off x="1205786" y="4969406"/>
            <a:ext cx="3106500" cy="1161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7350" algn="ctr" rtl="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16" name="Google Shape;216;p5"/>
          <p:cNvSpPr txBox="1">
            <a:spLocks noGrp="1"/>
          </p:cNvSpPr>
          <p:nvPr>
            <p:ph type="body" idx="5"/>
          </p:nvPr>
        </p:nvSpPr>
        <p:spPr>
          <a:xfrm>
            <a:off x="4542714" y="4969406"/>
            <a:ext cx="3106500" cy="1161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7350" algn="ctr" rtl="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17" name="Google Shape;217;p5"/>
          <p:cNvSpPr txBox="1">
            <a:spLocks noGrp="1"/>
          </p:cNvSpPr>
          <p:nvPr>
            <p:ph type="body" idx="6"/>
          </p:nvPr>
        </p:nvSpPr>
        <p:spPr>
          <a:xfrm>
            <a:off x="7879663" y="4969406"/>
            <a:ext cx="3106500" cy="1161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7350" algn="ctr" rtl="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18" name="Google Shape;218;p5"/>
          <p:cNvSpPr/>
          <p:nvPr/>
        </p:nvSpPr>
        <p:spPr>
          <a:xfrm>
            <a:off x="10591369" y="10"/>
            <a:ext cx="1482518" cy="1436503"/>
          </a:xfrm>
          <a:custGeom>
            <a:avLst/>
            <a:gdLst/>
            <a:ahLst/>
            <a:cxnLst/>
            <a:rect l="l" t="t" r="r" b="b"/>
            <a:pathLst>
              <a:path w="340613" h="330041" extrusionOk="0">
                <a:moveTo>
                  <a:pt x="126873" y="330041"/>
                </a:moveTo>
                <a:lnTo>
                  <a:pt x="124206" y="236792"/>
                </a:lnTo>
                <a:lnTo>
                  <a:pt x="38195" y="272986"/>
                </a:lnTo>
                <a:lnTo>
                  <a:pt x="90773" y="195929"/>
                </a:lnTo>
                <a:lnTo>
                  <a:pt x="0" y="174689"/>
                </a:lnTo>
                <a:lnTo>
                  <a:pt x="87821" y="143351"/>
                </a:lnTo>
                <a:lnTo>
                  <a:pt x="26765" y="72771"/>
                </a:lnTo>
                <a:lnTo>
                  <a:pt x="116300" y="98965"/>
                </a:lnTo>
                <a:lnTo>
                  <a:pt x="108395" y="6001"/>
                </a:lnTo>
                <a:lnTo>
                  <a:pt x="165449" y="79819"/>
                </a:lnTo>
                <a:lnTo>
                  <a:pt x="213741" y="0"/>
                </a:lnTo>
                <a:lnTo>
                  <a:pt x="216408" y="93250"/>
                </a:lnTo>
                <a:lnTo>
                  <a:pt x="302419" y="57055"/>
                </a:lnTo>
                <a:lnTo>
                  <a:pt x="249841" y="134112"/>
                </a:lnTo>
                <a:lnTo>
                  <a:pt x="340614" y="155258"/>
                </a:lnTo>
                <a:lnTo>
                  <a:pt x="252793" y="186690"/>
                </a:lnTo>
                <a:lnTo>
                  <a:pt x="313849" y="257270"/>
                </a:lnTo>
                <a:lnTo>
                  <a:pt x="224314" y="231076"/>
                </a:lnTo>
                <a:lnTo>
                  <a:pt x="232220" y="324041"/>
                </a:lnTo>
                <a:lnTo>
                  <a:pt x="175165" y="250222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9" name="Google Shape;219;p5"/>
          <p:cNvGrpSpPr/>
          <p:nvPr/>
        </p:nvGrpSpPr>
        <p:grpSpPr>
          <a:xfrm>
            <a:off x="76193" y="62898"/>
            <a:ext cx="3763929" cy="871748"/>
            <a:chOff x="259218" y="5759273"/>
            <a:chExt cx="3763929" cy="871748"/>
          </a:xfrm>
        </p:grpSpPr>
        <p:grpSp>
          <p:nvGrpSpPr>
            <p:cNvPr id="220" name="Google Shape;220;p5"/>
            <p:cNvGrpSpPr/>
            <p:nvPr/>
          </p:nvGrpSpPr>
          <p:grpSpPr>
            <a:xfrm>
              <a:off x="259218" y="5759273"/>
              <a:ext cx="3763412" cy="682366"/>
              <a:chOff x="6638580" y="2496335"/>
              <a:chExt cx="337033" cy="61110"/>
            </a:xfrm>
          </p:grpSpPr>
          <p:sp>
            <p:nvSpPr>
              <p:cNvPr id="221" name="Google Shape;221;p5"/>
              <p:cNvSpPr/>
              <p:nvPr/>
            </p:nvSpPr>
            <p:spPr>
              <a:xfrm>
                <a:off x="6638580" y="2496335"/>
                <a:ext cx="337029" cy="61110"/>
              </a:xfrm>
              <a:custGeom>
                <a:avLst/>
                <a:gdLst/>
                <a:ahLst/>
                <a:cxnLst/>
                <a:rect l="l" t="t" r="r" b="b"/>
                <a:pathLst>
                  <a:path w="337029" h="61110" extrusionOk="0">
                    <a:moveTo>
                      <a:pt x="51796" y="1"/>
                    </a:moveTo>
                    <a:cubicBezTo>
                      <a:pt x="49367" y="-39"/>
                      <a:pt x="46857" y="916"/>
                      <a:pt x="44995" y="2787"/>
                    </a:cubicBezTo>
                    <a:lnTo>
                      <a:pt x="2733" y="45162"/>
                    </a:lnTo>
                    <a:cubicBezTo>
                      <a:pt x="-911" y="48806"/>
                      <a:pt x="-911" y="54821"/>
                      <a:pt x="2733" y="58448"/>
                    </a:cubicBezTo>
                    <a:cubicBezTo>
                      <a:pt x="6376" y="62075"/>
                      <a:pt x="12246" y="61962"/>
                      <a:pt x="15889" y="58319"/>
                    </a:cubicBezTo>
                    <a:lnTo>
                      <a:pt x="51432" y="22772"/>
                    </a:lnTo>
                    <a:lnTo>
                      <a:pt x="82278" y="55918"/>
                    </a:lnTo>
                    <a:cubicBezTo>
                      <a:pt x="85719" y="59602"/>
                      <a:pt x="91427" y="59881"/>
                      <a:pt x="95192" y="56549"/>
                    </a:cubicBezTo>
                    <a:lnTo>
                      <a:pt x="130370" y="25428"/>
                    </a:lnTo>
                    <a:lnTo>
                      <a:pt x="164658" y="57436"/>
                    </a:lnTo>
                    <a:cubicBezTo>
                      <a:pt x="168301" y="60824"/>
                      <a:pt x="174009" y="60780"/>
                      <a:pt x="177571" y="57307"/>
                    </a:cubicBezTo>
                    <a:lnTo>
                      <a:pt x="209309" y="26314"/>
                    </a:lnTo>
                    <a:lnTo>
                      <a:pt x="244203" y="57687"/>
                    </a:lnTo>
                    <a:cubicBezTo>
                      <a:pt x="247887" y="60974"/>
                      <a:pt x="253514" y="60776"/>
                      <a:pt x="256996" y="57307"/>
                    </a:cubicBezTo>
                    <a:lnTo>
                      <a:pt x="289502" y="25176"/>
                    </a:lnTo>
                    <a:lnTo>
                      <a:pt x="320996" y="57687"/>
                    </a:lnTo>
                    <a:cubicBezTo>
                      <a:pt x="324599" y="61379"/>
                      <a:pt x="330469" y="61517"/>
                      <a:pt x="334153" y="57942"/>
                    </a:cubicBezTo>
                    <a:cubicBezTo>
                      <a:pt x="337877" y="54364"/>
                      <a:pt x="337999" y="48478"/>
                      <a:pt x="334436" y="44786"/>
                    </a:cubicBezTo>
                    <a:lnTo>
                      <a:pt x="296343" y="5442"/>
                    </a:lnTo>
                    <a:cubicBezTo>
                      <a:pt x="292740" y="1718"/>
                      <a:pt x="286749" y="1669"/>
                      <a:pt x="283065" y="5317"/>
                    </a:cubicBezTo>
                    <a:lnTo>
                      <a:pt x="250154" y="37952"/>
                    </a:lnTo>
                    <a:lnTo>
                      <a:pt x="215259" y="6705"/>
                    </a:lnTo>
                    <a:cubicBezTo>
                      <a:pt x="211616" y="3442"/>
                      <a:pt x="205989" y="3539"/>
                      <a:pt x="202467" y="6960"/>
                    </a:cubicBezTo>
                    <a:lnTo>
                      <a:pt x="170851" y="37827"/>
                    </a:lnTo>
                    <a:lnTo>
                      <a:pt x="136928" y="6073"/>
                    </a:lnTo>
                    <a:cubicBezTo>
                      <a:pt x="133447" y="2807"/>
                      <a:pt x="128022" y="2782"/>
                      <a:pt x="124419" y="5948"/>
                    </a:cubicBezTo>
                    <a:lnTo>
                      <a:pt x="89646" y="36560"/>
                    </a:lnTo>
                    <a:lnTo>
                      <a:pt x="58394" y="3037"/>
                    </a:lnTo>
                    <a:cubicBezTo>
                      <a:pt x="56573" y="1111"/>
                      <a:pt x="54225" y="42"/>
                      <a:pt x="517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8575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22" name="Google Shape;222;p5"/>
              <p:cNvGrpSpPr/>
              <p:nvPr/>
            </p:nvGrpSpPr>
            <p:grpSpPr>
              <a:xfrm>
                <a:off x="6690417" y="2496555"/>
                <a:ext cx="285196" cy="60285"/>
                <a:chOff x="6690417" y="2496555"/>
                <a:chExt cx="285196" cy="60285"/>
              </a:xfrm>
            </p:grpSpPr>
            <p:sp>
              <p:nvSpPr>
                <p:cNvPr id="223" name="Google Shape;223;p5"/>
                <p:cNvSpPr/>
                <p:nvPr/>
              </p:nvSpPr>
              <p:spPr>
                <a:xfrm>
                  <a:off x="6690417" y="2496555"/>
                  <a:ext cx="38052" cy="58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52" h="58442" extrusionOk="0">
                      <a:moveTo>
                        <a:pt x="648" y="0"/>
                      </a:moveTo>
                      <a:lnTo>
                        <a:pt x="0" y="22896"/>
                      </a:lnTo>
                      <a:lnTo>
                        <a:pt x="0" y="23022"/>
                      </a:lnTo>
                      <a:lnTo>
                        <a:pt x="30483" y="55662"/>
                      </a:lnTo>
                      <a:cubicBezTo>
                        <a:pt x="32102" y="57386"/>
                        <a:pt x="34247" y="58232"/>
                        <a:pt x="36433" y="58443"/>
                      </a:cubicBezTo>
                      <a:lnTo>
                        <a:pt x="38052" y="36053"/>
                      </a:lnTo>
                      <a:lnTo>
                        <a:pt x="37810" y="36308"/>
                      </a:lnTo>
                      <a:lnTo>
                        <a:pt x="6558" y="2781"/>
                      </a:lnTo>
                      <a:cubicBezTo>
                        <a:pt x="4939" y="1032"/>
                        <a:pt x="2834" y="207"/>
                        <a:pt x="648" y="0"/>
                      </a:cubicBezTo>
                      <a:close/>
                    </a:path>
                  </a:pathLst>
                </a:custGeom>
                <a:solidFill>
                  <a:srgbClr val="000000">
                    <a:alpha val="5176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4" name="Google Shape;224;p5"/>
                <p:cNvSpPr/>
                <p:nvPr/>
              </p:nvSpPr>
              <p:spPr>
                <a:xfrm>
                  <a:off x="6769720" y="2500348"/>
                  <a:ext cx="39873" cy="555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73" h="55536" extrusionOk="0">
                      <a:moveTo>
                        <a:pt x="526" y="0"/>
                      </a:moveTo>
                      <a:lnTo>
                        <a:pt x="0" y="22014"/>
                      </a:lnTo>
                      <a:lnTo>
                        <a:pt x="33518" y="53387"/>
                      </a:lnTo>
                      <a:cubicBezTo>
                        <a:pt x="35097" y="54844"/>
                        <a:pt x="37121" y="55350"/>
                        <a:pt x="39105" y="55536"/>
                      </a:cubicBezTo>
                      <a:lnTo>
                        <a:pt x="39874" y="33652"/>
                      </a:lnTo>
                      <a:lnTo>
                        <a:pt x="39712" y="33778"/>
                      </a:lnTo>
                      <a:lnTo>
                        <a:pt x="5829" y="2024"/>
                      </a:lnTo>
                      <a:cubicBezTo>
                        <a:pt x="4331" y="627"/>
                        <a:pt x="2429" y="219"/>
                        <a:pt x="5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5176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5" name="Google Shape;225;p5"/>
                <p:cNvSpPr/>
                <p:nvPr/>
              </p:nvSpPr>
              <p:spPr>
                <a:xfrm>
                  <a:off x="6848415" y="2500980"/>
                  <a:ext cx="40845" cy="55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45" h="55159" extrusionOk="0">
                      <a:moveTo>
                        <a:pt x="122" y="0"/>
                      </a:moveTo>
                      <a:lnTo>
                        <a:pt x="0" y="22014"/>
                      </a:lnTo>
                      <a:lnTo>
                        <a:pt x="34409" y="53006"/>
                      </a:lnTo>
                      <a:cubicBezTo>
                        <a:pt x="36069" y="54488"/>
                        <a:pt x="38174" y="55075"/>
                        <a:pt x="40238" y="55160"/>
                      </a:cubicBezTo>
                      <a:lnTo>
                        <a:pt x="40845" y="32766"/>
                      </a:lnTo>
                      <a:lnTo>
                        <a:pt x="40360" y="33272"/>
                      </a:lnTo>
                      <a:lnTo>
                        <a:pt x="5424" y="2024"/>
                      </a:lnTo>
                      <a:cubicBezTo>
                        <a:pt x="3927" y="676"/>
                        <a:pt x="2024" y="206"/>
                        <a:pt x="122" y="0"/>
                      </a:cubicBezTo>
                      <a:close/>
                    </a:path>
                  </a:pathLst>
                </a:custGeom>
                <a:solidFill>
                  <a:srgbClr val="000000">
                    <a:alpha val="5176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6" name="Google Shape;226;p5"/>
                <p:cNvSpPr/>
                <p:nvPr/>
              </p:nvSpPr>
              <p:spPr>
                <a:xfrm>
                  <a:off x="6928365" y="2498956"/>
                  <a:ext cx="47248" cy="57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48" h="57884" extrusionOk="0">
                      <a:moveTo>
                        <a:pt x="0" y="0"/>
                      </a:moveTo>
                      <a:lnTo>
                        <a:pt x="648" y="23406"/>
                      </a:lnTo>
                      <a:lnTo>
                        <a:pt x="31251" y="55030"/>
                      </a:lnTo>
                      <a:cubicBezTo>
                        <a:pt x="34814" y="58722"/>
                        <a:pt x="40724" y="58860"/>
                        <a:pt x="44408" y="55285"/>
                      </a:cubicBezTo>
                      <a:cubicBezTo>
                        <a:pt x="48092" y="51707"/>
                        <a:pt x="48213" y="45821"/>
                        <a:pt x="44651" y="42129"/>
                      </a:cubicBezTo>
                      <a:lnTo>
                        <a:pt x="6558" y="2785"/>
                      </a:lnTo>
                      <a:cubicBezTo>
                        <a:pt x="4777" y="923"/>
                        <a:pt x="2429" y="24"/>
                        <a:pt x="0" y="0"/>
                      </a:cubicBezTo>
                      <a:close/>
                    </a:path>
                  </a:pathLst>
                </a:custGeom>
                <a:solidFill>
                  <a:srgbClr val="000000">
                    <a:alpha val="5176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27" name="Google Shape;227;p5"/>
            <p:cNvSpPr/>
            <p:nvPr/>
          </p:nvSpPr>
          <p:spPr>
            <a:xfrm>
              <a:off x="259376" y="5948597"/>
              <a:ext cx="3763771" cy="682424"/>
            </a:xfrm>
            <a:custGeom>
              <a:avLst/>
              <a:gdLst/>
              <a:ahLst/>
              <a:cxnLst/>
              <a:rect l="l" t="t" r="r" b="b"/>
              <a:pathLst>
                <a:path w="337029" h="61108" extrusionOk="0">
                  <a:moveTo>
                    <a:pt x="51796" y="1"/>
                  </a:moveTo>
                  <a:cubicBezTo>
                    <a:pt x="49367" y="-39"/>
                    <a:pt x="46857" y="916"/>
                    <a:pt x="44995" y="2782"/>
                  </a:cubicBezTo>
                  <a:lnTo>
                    <a:pt x="2733" y="45162"/>
                  </a:lnTo>
                  <a:cubicBezTo>
                    <a:pt x="-911" y="48805"/>
                    <a:pt x="-911" y="54817"/>
                    <a:pt x="2733" y="58444"/>
                  </a:cubicBezTo>
                  <a:cubicBezTo>
                    <a:pt x="6376" y="62071"/>
                    <a:pt x="12246" y="61962"/>
                    <a:pt x="15889" y="58319"/>
                  </a:cubicBezTo>
                  <a:lnTo>
                    <a:pt x="51432" y="22772"/>
                  </a:lnTo>
                  <a:lnTo>
                    <a:pt x="82278" y="55914"/>
                  </a:lnTo>
                  <a:cubicBezTo>
                    <a:pt x="85719" y="59602"/>
                    <a:pt x="91427" y="59881"/>
                    <a:pt x="95192" y="56549"/>
                  </a:cubicBezTo>
                  <a:lnTo>
                    <a:pt x="130370" y="25428"/>
                  </a:lnTo>
                  <a:lnTo>
                    <a:pt x="164658" y="57432"/>
                  </a:lnTo>
                  <a:cubicBezTo>
                    <a:pt x="168301" y="60824"/>
                    <a:pt x="174009" y="60776"/>
                    <a:pt x="177571" y="57307"/>
                  </a:cubicBezTo>
                  <a:lnTo>
                    <a:pt x="209309" y="26314"/>
                  </a:lnTo>
                  <a:lnTo>
                    <a:pt x="244203" y="57687"/>
                  </a:lnTo>
                  <a:cubicBezTo>
                    <a:pt x="247887" y="60970"/>
                    <a:pt x="253514" y="60772"/>
                    <a:pt x="256996" y="57307"/>
                  </a:cubicBezTo>
                  <a:lnTo>
                    <a:pt x="289502" y="25177"/>
                  </a:lnTo>
                  <a:lnTo>
                    <a:pt x="320996" y="57687"/>
                  </a:lnTo>
                  <a:cubicBezTo>
                    <a:pt x="324599" y="61379"/>
                    <a:pt x="330469" y="61516"/>
                    <a:pt x="334153" y="57938"/>
                  </a:cubicBezTo>
                  <a:cubicBezTo>
                    <a:pt x="337877" y="54364"/>
                    <a:pt x="337999" y="48473"/>
                    <a:pt x="334436" y="44782"/>
                  </a:cubicBezTo>
                  <a:lnTo>
                    <a:pt x="296343" y="5442"/>
                  </a:lnTo>
                  <a:cubicBezTo>
                    <a:pt x="292740" y="1718"/>
                    <a:pt x="286749" y="1665"/>
                    <a:pt x="283065" y="5312"/>
                  </a:cubicBezTo>
                  <a:lnTo>
                    <a:pt x="250154" y="37952"/>
                  </a:lnTo>
                  <a:lnTo>
                    <a:pt x="215259" y="6705"/>
                  </a:lnTo>
                  <a:cubicBezTo>
                    <a:pt x="211616" y="3438"/>
                    <a:pt x="205989" y="3539"/>
                    <a:pt x="202467" y="6960"/>
                  </a:cubicBezTo>
                  <a:lnTo>
                    <a:pt x="170851" y="37827"/>
                  </a:lnTo>
                  <a:lnTo>
                    <a:pt x="136928" y="6073"/>
                  </a:lnTo>
                  <a:cubicBezTo>
                    <a:pt x="133447" y="2807"/>
                    <a:pt x="128022" y="2782"/>
                    <a:pt x="124419" y="5948"/>
                  </a:cubicBezTo>
                  <a:lnTo>
                    <a:pt x="89646" y="36560"/>
                  </a:lnTo>
                  <a:lnTo>
                    <a:pt x="58394" y="3037"/>
                  </a:lnTo>
                  <a:cubicBezTo>
                    <a:pt x="56573" y="1106"/>
                    <a:pt x="54225" y="42"/>
                    <a:pt x="51796" y="1"/>
                  </a:cubicBezTo>
                  <a:close/>
                </a:path>
              </a:pathLst>
            </a:custGeom>
            <a:solidFill>
              <a:schemeClr val="accent4"/>
            </a:solidFill>
            <a:ln w="285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_AND_TWO_COLUMNS_1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1" name="Google Shape;411;p9"/>
          <p:cNvGrpSpPr/>
          <p:nvPr/>
        </p:nvGrpSpPr>
        <p:grpSpPr>
          <a:xfrm>
            <a:off x="8641129" y="3627684"/>
            <a:ext cx="5623304" cy="3744624"/>
            <a:chOff x="6859479" y="3505471"/>
            <a:chExt cx="5623304" cy="3744624"/>
          </a:xfrm>
        </p:grpSpPr>
        <p:grpSp>
          <p:nvGrpSpPr>
            <p:cNvPr id="412" name="Google Shape;412;p9"/>
            <p:cNvGrpSpPr/>
            <p:nvPr/>
          </p:nvGrpSpPr>
          <p:grpSpPr>
            <a:xfrm>
              <a:off x="6859479" y="3893252"/>
              <a:ext cx="5623304" cy="3073910"/>
              <a:chOff x="290381" y="795460"/>
              <a:chExt cx="11611200" cy="3715593"/>
            </a:xfrm>
          </p:grpSpPr>
          <p:cxnSp>
            <p:nvCxnSpPr>
              <p:cNvPr id="413" name="Google Shape;413;p9"/>
              <p:cNvCxnSpPr/>
              <p:nvPr/>
            </p:nvCxnSpPr>
            <p:spPr>
              <a:xfrm>
                <a:off x="290381" y="3449455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" name="Google Shape;414;p9"/>
              <p:cNvCxnSpPr/>
              <p:nvPr/>
            </p:nvCxnSpPr>
            <p:spPr>
              <a:xfrm>
                <a:off x="290381" y="3980254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" name="Google Shape;415;p9"/>
              <p:cNvCxnSpPr/>
              <p:nvPr/>
            </p:nvCxnSpPr>
            <p:spPr>
              <a:xfrm>
                <a:off x="290381" y="4511053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" name="Google Shape;416;p9"/>
              <p:cNvCxnSpPr/>
              <p:nvPr/>
            </p:nvCxnSpPr>
            <p:spPr>
              <a:xfrm>
                <a:off x="290381" y="795460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" name="Google Shape;417;p9"/>
              <p:cNvCxnSpPr/>
              <p:nvPr/>
            </p:nvCxnSpPr>
            <p:spPr>
              <a:xfrm>
                <a:off x="290381" y="1857058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" name="Google Shape;418;p9"/>
              <p:cNvCxnSpPr/>
              <p:nvPr/>
            </p:nvCxnSpPr>
            <p:spPr>
              <a:xfrm>
                <a:off x="290381" y="2387857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" name="Google Shape;419;p9"/>
              <p:cNvCxnSpPr/>
              <p:nvPr/>
            </p:nvCxnSpPr>
            <p:spPr>
              <a:xfrm>
                <a:off x="290381" y="2918656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" name="Google Shape;420;p9"/>
              <p:cNvCxnSpPr/>
              <p:nvPr/>
            </p:nvCxnSpPr>
            <p:spPr>
              <a:xfrm>
                <a:off x="290381" y="1326259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21" name="Google Shape;421;p9"/>
            <p:cNvGrpSpPr/>
            <p:nvPr/>
          </p:nvGrpSpPr>
          <p:grpSpPr>
            <a:xfrm>
              <a:off x="7289677" y="3505471"/>
              <a:ext cx="4810039" cy="3744624"/>
              <a:chOff x="799586" y="306297"/>
              <a:chExt cx="5814141" cy="6240000"/>
            </a:xfrm>
          </p:grpSpPr>
          <p:cxnSp>
            <p:nvCxnSpPr>
              <p:cNvPr id="422" name="Google Shape;422;p9"/>
              <p:cNvCxnSpPr/>
              <p:nvPr/>
            </p:nvCxnSpPr>
            <p:spPr>
              <a:xfrm rot="5400000">
                <a:off x="322378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" name="Google Shape;423;p9"/>
              <p:cNvCxnSpPr/>
              <p:nvPr/>
            </p:nvCxnSpPr>
            <p:spPr>
              <a:xfrm rot="5400000">
                <a:off x="-206180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" name="Google Shape;424;p9"/>
              <p:cNvCxnSpPr/>
              <p:nvPr/>
            </p:nvCxnSpPr>
            <p:spPr>
              <a:xfrm rot="5400000">
                <a:off x="-734739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" name="Google Shape;425;p9"/>
              <p:cNvCxnSpPr/>
              <p:nvPr/>
            </p:nvCxnSpPr>
            <p:spPr>
              <a:xfrm rot="5400000">
                <a:off x="-1263297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" name="Google Shape;426;p9"/>
              <p:cNvCxnSpPr/>
              <p:nvPr/>
            </p:nvCxnSpPr>
            <p:spPr>
              <a:xfrm rot="5400000">
                <a:off x="-1791855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" name="Google Shape;427;p9"/>
              <p:cNvCxnSpPr/>
              <p:nvPr/>
            </p:nvCxnSpPr>
            <p:spPr>
              <a:xfrm rot="5400000">
                <a:off x="-2320414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" name="Google Shape;428;p9"/>
              <p:cNvCxnSpPr/>
              <p:nvPr/>
            </p:nvCxnSpPr>
            <p:spPr>
              <a:xfrm rot="5400000">
                <a:off x="2965169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" name="Google Shape;429;p9"/>
              <p:cNvCxnSpPr/>
              <p:nvPr/>
            </p:nvCxnSpPr>
            <p:spPr>
              <a:xfrm rot="5400000">
                <a:off x="1908053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" name="Google Shape;430;p9"/>
              <p:cNvCxnSpPr/>
              <p:nvPr/>
            </p:nvCxnSpPr>
            <p:spPr>
              <a:xfrm rot="5400000">
                <a:off x="1379495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1" name="Google Shape;431;p9"/>
              <p:cNvCxnSpPr/>
              <p:nvPr/>
            </p:nvCxnSpPr>
            <p:spPr>
              <a:xfrm rot="5400000">
                <a:off x="850936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9"/>
              <p:cNvCxnSpPr/>
              <p:nvPr/>
            </p:nvCxnSpPr>
            <p:spPr>
              <a:xfrm rot="5400000">
                <a:off x="2436611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9"/>
              <p:cNvCxnSpPr/>
              <p:nvPr/>
            </p:nvCxnSpPr>
            <p:spPr>
              <a:xfrm rot="5400000">
                <a:off x="3493728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434" name="Google Shape;434;p9"/>
          <p:cNvGrpSpPr/>
          <p:nvPr/>
        </p:nvGrpSpPr>
        <p:grpSpPr>
          <a:xfrm>
            <a:off x="-664596" y="-217066"/>
            <a:ext cx="5623304" cy="3744624"/>
            <a:chOff x="6859479" y="3505471"/>
            <a:chExt cx="5623304" cy="3744624"/>
          </a:xfrm>
        </p:grpSpPr>
        <p:grpSp>
          <p:nvGrpSpPr>
            <p:cNvPr id="435" name="Google Shape;435;p9"/>
            <p:cNvGrpSpPr/>
            <p:nvPr/>
          </p:nvGrpSpPr>
          <p:grpSpPr>
            <a:xfrm>
              <a:off x="6859479" y="3893252"/>
              <a:ext cx="5623304" cy="3073910"/>
              <a:chOff x="290381" y="795460"/>
              <a:chExt cx="11611200" cy="3715593"/>
            </a:xfrm>
          </p:grpSpPr>
          <p:cxnSp>
            <p:nvCxnSpPr>
              <p:cNvPr id="436" name="Google Shape;436;p9"/>
              <p:cNvCxnSpPr/>
              <p:nvPr/>
            </p:nvCxnSpPr>
            <p:spPr>
              <a:xfrm>
                <a:off x="290381" y="3449455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9"/>
              <p:cNvCxnSpPr/>
              <p:nvPr/>
            </p:nvCxnSpPr>
            <p:spPr>
              <a:xfrm>
                <a:off x="290381" y="3980254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9"/>
              <p:cNvCxnSpPr/>
              <p:nvPr/>
            </p:nvCxnSpPr>
            <p:spPr>
              <a:xfrm>
                <a:off x="290381" y="4511053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" name="Google Shape;439;p9"/>
              <p:cNvCxnSpPr/>
              <p:nvPr/>
            </p:nvCxnSpPr>
            <p:spPr>
              <a:xfrm>
                <a:off x="290381" y="795460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0" name="Google Shape;440;p9"/>
              <p:cNvCxnSpPr/>
              <p:nvPr/>
            </p:nvCxnSpPr>
            <p:spPr>
              <a:xfrm>
                <a:off x="290381" y="1857058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" name="Google Shape;441;p9"/>
              <p:cNvCxnSpPr/>
              <p:nvPr/>
            </p:nvCxnSpPr>
            <p:spPr>
              <a:xfrm>
                <a:off x="290381" y="2387857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" name="Google Shape;442;p9"/>
              <p:cNvCxnSpPr/>
              <p:nvPr/>
            </p:nvCxnSpPr>
            <p:spPr>
              <a:xfrm>
                <a:off x="290381" y="2918656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" name="Google Shape;443;p9"/>
              <p:cNvCxnSpPr/>
              <p:nvPr/>
            </p:nvCxnSpPr>
            <p:spPr>
              <a:xfrm>
                <a:off x="290381" y="1326259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44" name="Google Shape;444;p9"/>
            <p:cNvGrpSpPr/>
            <p:nvPr/>
          </p:nvGrpSpPr>
          <p:grpSpPr>
            <a:xfrm>
              <a:off x="7289677" y="3505471"/>
              <a:ext cx="4810039" cy="3744624"/>
              <a:chOff x="799586" y="306297"/>
              <a:chExt cx="5814141" cy="6240000"/>
            </a:xfrm>
          </p:grpSpPr>
          <p:cxnSp>
            <p:nvCxnSpPr>
              <p:cNvPr id="445" name="Google Shape;445;p9"/>
              <p:cNvCxnSpPr/>
              <p:nvPr/>
            </p:nvCxnSpPr>
            <p:spPr>
              <a:xfrm rot="5400000">
                <a:off x="322378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" name="Google Shape;446;p9"/>
              <p:cNvCxnSpPr/>
              <p:nvPr/>
            </p:nvCxnSpPr>
            <p:spPr>
              <a:xfrm rot="5400000">
                <a:off x="-206180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" name="Google Shape;447;p9"/>
              <p:cNvCxnSpPr/>
              <p:nvPr/>
            </p:nvCxnSpPr>
            <p:spPr>
              <a:xfrm rot="5400000">
                <a:off x="-734739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" name="Google Shape;448;p9"/>
              <p:cNvCxnSpPr/>
              <p:nvPr/>
            </p:nvCxnSpPr>
            <p:spPr>
              <a:xfrm rot="5400000">
                <a:off x="-1263297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" name="Google Shape;449;p9"/>
              <p:cNvCxnSpPr/>
              <p:nvPr/>
            </p:nvCxnSpPr>
            <p:spPr>
              <a:xfrm rot="5400000">
                <a:off x="-1791855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" name="Google Shape;450;p9"/>
              <p:cNvCxnSpPr/>
              <p:nvPr/>
            </p:nvCxnSpPr>
            <p:spPr>
              <a:xfrm rot="5400000">
                <a:off x="-2320414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" name="Google Shape;451;p9"/>
              <p:cNvCxnSpPr/>
              <p:nvPr/>
            </p:nvCxnSpPr>
            <p:spPr>
              <a:xfrm rot="5400000">
                <a:off x="2965169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9"/>
              <p:cNvCxnSpPr/>
              <p:nvPr/>
            </p:nvCxnSpPr>
            <p:spPr>
              <a:xfrm rot="5400000">
                <a:off x="1908053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9"/>
              <p:cNvCxnSpPr/>
              <p:nvPr/>
            </p:nvCxnSpPr>
            <p:spPr>
              <a:xfrm rot="5400000">
                <a:off x="1379495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4" name="Google Shape;454;p9"/>
              <p:cNvCxnSpPr/>
              <p:nvPr/>
            </p:nvCxnSpPr>
            <p:spPr>
              <a:xfrm rot="5400000">
                <a:off x="850936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5" name="Google Shape;455;p9"/>
              <p:cNvCxnSpPr/>
              <p:nvPr/>
            </p:nvCxnSpPr>
            <p:spPr>
              <a:xfrm rot="5400000">
                <a:off x="2436611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6" name="Google Shape;456;p9"/>
              <p:cNvCxnSpPr/>
              <p:nvPr/>
            </p:nvCxnSpPr>
            <p:spPr>
              <a:xfrm rot="5400000">
                <a:off x="3493728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457" name="Google Shape;457;p9"/>
          <p:cNvSpPr txBox="1">
            <a:spLocks noGrp="1"/>
          </p:cNvSpPr>
          <p:nvPr>
            <p:ph type="title"/>
          </p:nvPr>
        </p:nvSpPr>
        <p:spPr>
          <a:xfrm>
            <a:off x="766950" y="679800"/>
            <a:ext cx="106581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>
            <a:endParaRPr/>
          </a:p>
        </p:txBody>
      </p:sp>
      <p:sp>
        <p:nvSpPr>
          <p:cNvPr id="458" name="Google Shape;458;p9"/>
          <p:cNvSpPr txBox="1">
            <a:spLocks noGrp="1"/>
          </p:cNvSpPr>
          <p:nvPr>
            <p:ph type="body" idx="1"/>
          </p:nvPr>
        </p:nvSpPr>
        <p:spPr>
          <a:xfrm>
            <a:off x="934500" y="3451362"/>
            <a:ext cx="3147300" cy="2423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59" name="Google Shape;459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0" name="Google Shape;460;p9"/>
          <p:cNvSpPr txBox="1">
            <a:spLocks noGrp="1"/>
          </p:cNvSpPr>
          <p:nvPr>
            <p:ph type="subTitle" idx="2"/>
          </p:nvPr>
        </p:nvSpPr>
        <p:spPr>
          <a:xfrm>
            <a:off x="934500" y="5164486"/>
            <a:ext cx="3147300" cy="588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61" name="Google Shape;461;p9"/>
          <p:cNvSpPr txBox="1">
            <a:spLocks noGrp="1"/>
          </p:cNvSpPr>
          <p:nvPr>
            <p:ph type="body" idx="3"/>
          </p:nvPr>
        </p:nvSpPr>
        <p:spPr>
          <a:xfrm>
            <a:off x="4522350" y="3451375"/>
            <a:ext cx="3147300" cy="2423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62" name="Google Shape;462;p9"/>
          <p:cNvSpPr txBox="1">
            <a:spLocks noGrp="1"/>
          </p:cNvSpPr>
          <p:nvPr>
            <p:ph type="subTitle" idx="4"/>
          </p:nvPr>
        </p:nvSpPr>
        <p:spPr>
          <a:xfrm>
            <a:off x="4522350" y="5164491"/>
            <a:ext cx="3147300" cy="588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63" name="Google Shape;463;p9"/>
          <p:cNvSpPr txBox="1">
            <a:spLocks noGrp="1"/>
          </p:cNvSpPr>
          <p:nvPr>
            <p:ph type="body" idx="5"/>
          </p:nvPr>
        </p:nvSpPr>
        <p:spPr>
          <a:xfrm>
            <a:off x="8110200" y="3451362"/>
            <a:ext cx="3147300" cy="2423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64" name="Google Shape;464;p9"/>
          <p:cNvSpPr txBox="1">
            <a:spLocks noGrp="1"/>
          </p:cNvSpPr>
          <p:nvPr>
            <p:ph type="subTitle" idx="6"/>
          </p:nvPr>
        </p:nvSpPr>
        <p:spPr>
          <a:xfrm>
            <a:off x="8110200" y="5164486"/>
            <a:ext cx="3147300" cy="588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12"/>
          <p:cNvSpPr/>
          <p:nvPr/>
        </p:nvSpPr>
        <p:spPr>
          <a:xfrm rot="-1195117">
            <a:off x="5030654" y="374999"/>
            <a:ext cx="1593848" cy="1593848"/>
          </a:xfrm>
          <a:prstGeom prst="frame">
            <a:avLst>
              <a:gd name="adj1" fmla="val 14570"/>
            </a:avLst>
          </a:prstGeom>
          <a:solidFill>
            <a:srgbClr val="FFFFFF">
              <a:alpha val="348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66" name="Google Shape;566;p12"/>
          <p:cNvSpPr/>
          <p:nvPr/>
        </p:nvSpPr>
        <p:spPr>
          <a:xfrm rot="-7723664">
            <a:off x="5206735" y="5248312"/>
            <a:ext cx="1778555" cy="153787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567" name="Google Shape;567;p12"/>
          <p:cNvGrpSpPr/>
          <p:nvPr/>
        </p:nvGrpSpPr>
        <p:grpSpPr>
          <a:xfrm>
            <a:off x="-1600021" y="-995141"/>
            <a:ext cx="5623304" cy="3744624"/>
            <a:chOff x="6859479" y="3505471"/>
            <a:chExt cx="5623304" cy="3744624"/>
          </a:xfrm>
        </p:grpSpPr>
        <p:grpSp>
          <p:nvGrpSpPr>
            <p:cNvPr id="568" name="Google Shape;568;p12"/>
            <p:cNvGrpSpPr/>
            <p:nvPr/>
          </p:nvGrpSpPr>
          <p:grpSpPr>
            <a:xfrm>
              <a:off x="6859479" y="3893252"/>
              <a:ext cx="5623304" cy="3073910"/>
              <a:chOff x="290381" y="795460"/>
              <a:chExt cx="11611200" cy="3715593"/>
            </a:xfrm>
          </p:grpSpPr>
          <p:cxnSp>
            <p:nvCxnSpPr>
              <p:cNvPr id="569" name="Google Shape;569;p12"/>
              <p:cNvCxnSpPr/>
              <p:nvPr/>
            </p:nvCxnSpPr>
            <p:spPr>
              <a:xfrm>
                <a:off x="290381" y="3449455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0" name="Google Shape;570;p12"/>
              <p:cNvCxnSpPr/>
              <p:nvPr/>
            </p:nvCxnSpPr>
            <p:spPr>
              <a:xfrm>
                <a:off x="290381" y="3980254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1" name="Google Shape;571;p12"/>
              <p:cNvCxnSpPr/>
              <p:nvPr/>
            </p:nvCxnSpPr>
            <p:spPr>
              <a:xfrm>
                <a:off x="290381" y="4511053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2" name="Google Shape;572;p12"/>
              <p:cNvCxnSpPr/>
              <p:nvPr/>
            </p:nvCxnSpPr>
            <p:spPr>
              <a:xfrm>
                <a:off x="290381" y="795460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3" name="Google Shape;573;p12"/>
              <p:cNvCxnSpPr/>
              <p:nvPr/>
            </p:nvCxnSpPr>
            <p:spPr>
              <a:xfrm>
                <a:off x="290381" y="1857058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4" name="Google Shape;574;p12"/>
              <p:cNvCxnSpPr/>
              <p:nvPr/>
            </p:nvCxnSpPr>
            <p:spPr>
              <a:xfrm>
                <a:off x="290381" y="2387857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5" name="Google Shape;575;p12"/>
              <p:cNvCxnSpPr/>
              <p:nvPr/>
            </p:nvCxnSpPr>
            <p:spPr>
              <a:xfrm>
                <a:off x="290381" y="2918656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6" name="Google Shape;576;p12"/>
              <p:cNvCxnSpPr/>
              <p:nvPr/>
            </p:nvCxnSpPr>
            <p:spPr>
              <a:xfrm>
                <a:off x="290381" y="1326259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77" name="Google Shape;577;p12"/>
            <p:cNvGrpSpPr/>
            <p:nvPr/>
          </p:nvGrpSpPr>
          <p:grpSpPr>
            <a:xfrm>
              <a:off x="7289677" y="3505471"/>
              <a:ext cx="4810039" cy="3744624"/>
              <a:chOff x="799586" y="306297"/>
              <a:chExt cx="5814141" cy="6240000"/>
            </a:xfrm>
          </p:grpSpPr>
          <p:cxnSp>
            <p:nvCxnSpPr>
              <p:cNvPr id="578" name="Google Shape;578;p12"/>
              <p:cNvCxnSpPr/>
              <p:nvPr/>
            </p:nvCxnSpPr>
            <p:spPr>
              <a:xfrm rot="5400000">
                <a:off x="322378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9" name="Google Shape;579;p12"/>
              <p:cNvCxnSpPr/>
              <p:nvPr/>
            </p:nvCxnSpPr>
            <p:spPr>
              <a:xfrm rot="5400000">
                <a:off x="-206180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0" name="Google Shape;580;p12"/>
              <p:cNvCxnSpPr/>
              <p:nvPr/>
            </p:nvCxnSpPr>
            <p:spPr>
              <a:xfrm rot="5400000">
                <a:off x="-734739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1" name="Google Shape;581;p12"/>
              <p:cNvCxnSpPr/>
              <p:nvPr/>
            </p:nvCxnSpPr>
            <p:spPr>
              <a:xfrm rot="5400000">
                <a:off x="-1263297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2" name="Google Shape;582;p12"/>
              <p:cNvCxnSpPr/>
              <p:nvPr/>
            </p:nvCxnSpPr>
            <p:spPr>
              <a:xfrm rot="5400000">
                <a:off x="-1791855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3" name="Google Shape;583;p12"/>
              <p:cNvCxnSpPr/>
              <p:nvPr/>
            </p:nvCxnSpPr>
            <p:spPr>
              <a:xfrm rot="5400000">
                <a:off x="-2320414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4" name="Google Shape;584;p12"/>
              <p:cNvCxnSpPr/>
              <p:nvPr/>
            </p:nvCxnSpPr>
            <p:spPr>
              <a:xfrm rot="5400000">
                <a:off x="2965169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5" name="Google Shape;585;p12"/>
              <p:cNvCxnSpPr/>
              <p:nvPr/>
            </p:nvCxnSpPr>
            <p:spPr>
              <a:xfrm rot="5400000">
                <a:off x="1908053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6" name="Google Shape;586;p12"/>
              <p:cNvCxnSpPr/>
              <p:nvPr/>
            </p:nvCxnSpPr>
            <p:spPr>
              <a:xfrm rot="5400000">
                <a:off x="1379495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7" name="Google Shape;587;p12"/>
              <p:cNvCxnSpPr/>
              <p:nvPr/>
            </p:nvCxnSpPr>
            <p:spPr>
              <a:xfrm rot="5400000">
                <a:off x="850936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8" name="Google Shape;588;p12"/>
              <p:cNvCxnSpPr/>
              <p:nvPr/>
            </p:nvCxnSpPr>
            <p:spPr>
              <a:xfrm rot="5400000">
                <a:off x="2436611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9" name="Google Shape;589;p12"/>
              <p:cNvCxnSpPr/>
              <p:nvPr/>
            </p:nvCxnSpPr>
            <p:spPr>
              <a:xfrm rot="5400000">
                <a:off x="3493728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590" name="Google Shape;590;p12"/>
          <p:cNvSpPr/>
          <p:nvPr/>
        </p:nvSpPr>
        <p:spPr>
          <a:xfrm rot="2333778">
            <a:off x="2367308" y="267420"/>
            <a:ext cx="1316743" cy="1316743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91" name="Google Shape;591;p12"/>
          <p:cNvSpPr/>
          <p:nvPr/>
        </p:nvSpPr>
        <p:spPr>
          <a:xfrm>
            <a:off x="8014794" y="1793752"/>
            <a:ext cx="3795900" cy="4226400"/>
          </a:xfrm>
          <a:prstGeom prst="rect">
            <a:avLst/>
          </a:prstGeom>
          <a:solidFill>
            <a:schemeClr val="accent6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92" name="Google Shape;592;p12"/>
          <p:cNvSpPr/>
          <p:nvPr/>
        </p:nvSpPr>
        <p:spPr>
          <a:xfrm>
            <a:off x="417075" y="1410825"/>
            <a:ext cx="6888600" cy="4226400"/>
          </a:xfrm>
          <a:prstGeom prst="rect">
            <a:avLst/>
          </a:prstGeom>
          <a:solidFill>
            <a:schemeClr val="accent6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93" name="Google Shape;593;p12"/>
          <p:cNvSpPr/>
          <p:nvPr/>
        </p:nvSpPr>
        <p:spPr>
          <a:xfrm>
            <a:off x="7887151" y="1666110"/>
            <a:ext cx="3795900" cy="4226400"/>
          </a:xfrm>
          <a:prstGeom prst="rect">
            <a:avLst/>
          </a:prstGeom>
          <a:solidFill>
            <a:schemeClr val="accent6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94" name="Google Shape;594;p12"/>
          <p:cNvSpPr/>
          <p:nvPr/>
        </p:nvSpPr>
        <p:spPr>
          <a:xfrm>
            <a:off x="7759509" y="1538467"/>
            <a:ext cx="3795900" cy="4226400"/>
          </a:xfrm>
          <a:prstGeom prst="rect">
            <a:avLst/>
          </a:prstGeom>
          <a:solidFill>
            <a:schemeClr val="accent6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595" name="Google Shape;595;p12"/>
          <p:cNvGrpSpPr/>
          <p:nvPr/>
        </p:nvGrpSpPr>
        <p:grpSpPr>
          <a:xfrm rot="10800000" flipH="1">
            <a:off x="7647868" y="339548"/>
            <a:ext cx="3763929" cy="871748"/>
            <a:chOff x="259218" y="5759273"/>
            <a:chExt cx="3763929" cy="871748"/>
          </a:xfrm>
        </p:grpSpPr>
        <p:grpSp>
          <p:nvGrpSpPr>
            <p:cNvPr id="596" name="Google Shape;596;p12"/>
            <p:cNvGrpSpPr/>
            <p:nvPr/>
          </p:nvGrpSpPr>
          <p:grpSpPr>
            <a:xfrm>
              <a:off x="259218" y="5759273"/>
              <a:ext cx="3763412" cy="682366"/>
              <a:chOff x="6638580" y="2496335"/>
              <a:chExt cx="337033" cy="61110"/>
            </a:xfrm>
          </p:grpSpPr>
          <p:sp>
            <p:nvSpPr>
              <p:cNvPr id="597" name="Google Shape;597;p12"/>
              <p:cNvSpPr/>
              <p:nvPr/>
            </p:nvSpPr>
            <p:spPr>
              <a:xfrm>
                <a:off x="6638580" y="2496335"/>
                <a:ext cx="337029" cy="61110"/>
              </a:xfrm>
              <a:custGeom>
                <a:avLst/>
                <a:gdLst/>
                <a:ahLst/>
                <a:cxnLst/>
                <a:rect l="l" t="t" r="r" b="b"/>
                <a:pathLst>
                  <a:path w="337029" h="61110" extrusionOk="0">
                    <a:moveTo>
                      <a:pt x="51796" y="1"/>
                    </a:moveTo>
                    <a:cubicBezTo>
                      <a:pt x="49367" y="-39"/>
                      <a:pt x="46857" y="916"/>
                      <a:pt x="44995" y="2787"/>
                    </a:cubicBezTo>
                    <a:lnTo>
                      <a:pt x="2733" y="45162"/>
                    </a:lnTo>
                    <a:cubicBezTo>
                      <a:pt x="-911" y="48806"/>
                      <a:pt x="-911" y="54821"/>
                      <a:pt x="2733" y="58448"/>
                    </a:cubicBezTo>
                    <a:cubicBezTo>
                      <a:pt x="6376" y="62075"/>
                      <a:pt x="12246" y="61962"/>
                      <a:pt x="15889" y="58319"/>
                    </a:cubicBezTo>
                    <a:lnTo>
                      <a:pt x="51432" y="22772"/>
                    </a:lnTo>
                    <a:lnTo>
                      <a:pt x="82278" y="55918"/>
                    </a:lnTo>
                    <a:cubicBezTo>
                      <a:pt x="85719" y="59602"/>
                      <a:pt x="91427" y="59881"/>
                      <a:pt x="95192" y="56549"/>
                    </a:cubicBezTo>
                    <a:lnTo>
                      <a:pt x="130370" y="25428"/>
                    </a:lnTo>
                    <a:lnTo>
                      <a:pt x="164658" y="57436"/>
                    </a:lnTo>
                    <a:cubicBezTo>
                      <a:pt x="168301" y="60824"/>
                      <a:pt x="174009" y="60780"/>
                      <a:pt x="177571" y="57307"/>
                    </a:cubicBezTo>
                    <a:lnTo>
                      <a:pt x="209309" y="26314"/>
                    </a:lnTo>
                    <a:lnTo>
                      <a:pt x="244203" y="57687"/>
                    </a:lnTo>
                    <a:cubicBezTo>
                      <a:pt x="247887" y="60974"/>
                      <a:pt x="253514" y="60776"/>
                      <a:pt x="256996" y="57307"/>
                    </a:cubicBezTo>
                    <a:lnTo>
                      <a:pt x="289502" y="25176"/>
                    </a:lnTo>
                    <a:lnTo>
                      <a:pt x="320996" y="57687"/>
                    </a:lnTo>
                    <a:cubicBezTo>
                      <a:pt x="324599" y="61379"/>
                      <a:pt x="330469" y="61517"/>
                      <a:pt x="334153" y="57942"/>
                    </a:cubicBezTo>
                    <a:cubicBezTo>
                      <a:pt x="337877" y="54364"/>
                      <a:pt x="337999" y="48478"/>
                      <a:pt x="334436" y="44786"/>
                    </a:cubicBezTo>
                    <a:lnTo>
                      <a:pt x="296343" y="5442"/>
                    </a:lnTo>
                    <a:cubicBezTo>
                      <a:pt x="292740" y="1718"/>
                      <a:pt x="286749" y="1669"/>
                      <a:pt x="283065" y="5317"/>
                    </a:cubicBezTo>
                    <a:lnTo>
                      <a:pt x="250154" y="37952"/>
                    </a:lnTo>
                    <a:lnTo>
                      <a:pt x="215259" y="6705"/>
                    </a:lnTo>
                    <a:cubicBezTo>
                      <a:pt x="211616" y="3442"/>
                      <a:pt x="205989" y="3539"/>
                      <a:pt x="202467" y="6960"/>
                    </a:cubicBezTo>
                    <a:lnTo>
                      <a:pt x="170851" y="37827"/>
                    </a:lnTo>
                    <a:lnTo>
                      <a:pt x="136928" y="6073"/>
                    </a:lnTo>
                    <a:cubicBezTo>
                      <a:pt x="133447" y="2807"/>
                      <a:pt x="128022" y="2782"/>
                      <a:pt x="124419" y="5948"/>
                    </a:cubicBezTo>
                    <a:lnTo>
                      <a:pt x="89646" y="36560"/>
                    </a:lnTo>
                    <a:lnTo>
                      <a:pt x="58394" y="3037"/>
                    </a:lnTo>
                    <a:cubicBezTo>
                      <a:pt x="56573" y="1111"/>
                      <a:pt x="54225" y="42"/>
                      <a:pt x="517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8575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98" name="Google Shape;598;p12"/>
              <p:cNvGrpSpPr/>
              <p:nvPr/>
            </p:nvGrpSpPr>
            <p:grpSpPr>
              <a:xfrm>
                <a:off x="6690417" y="2496555"/>
                <a:ext cx="285196" cy="60285"/>
                <a:chOff x="6690417" y="2496555"/>
                <a:chExt cx="285196" cy="60285"/>
              </a:xfrm>
            </p:grpSpPr>
            <p:sp>
              <p:nvSpPr>
                <p:cNvPr id="599" name="Google Shape;599;p12"/>
                <p:cNvSpPr/>
                <p:nvPr/>
              </p:nvSpPr>
              <p:spPr>
                <a:xfrm>
                  <a:off x="6690417" y="2496555"/>
                  <a:ext cx="38052" cy="58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52" h="58442" extrusionOk="0">
                      <a:moveTo>
                        <a:pt x="648" y="0"/>
                      </a:moveTo>
                      <a:lnTo>
                        <a:pt x="0" y="22896"/>
                      </a:lnTo>
                      <a:lnTo>
                        <a:pt x="0" y="23022"/>
                      </a:lnTo>
                      <a:lnTo>
                        <a:pt x="30483" y="55662"/>
                      </a:lnTo>
                      <a:cubicBezTo>
                        <a:pt x="32102" y="57386"/>
                        <a:pt x="34247" y="58232"/>
                        <a:pt x="36433" y="58443"/>
                      </a:cubicBezTo>
                      <a:lnTo>
                        <a:pt x="38052" y="36053"/>
                      </a:lnTo>
                      <a:lnTo>
                        <a:pt x="37810" y="36308"/>
                      </a:lnTo>
                      <a:lnTo>
                        <a:pt x="6558" y="2781"/>
                      </a:lnTo>
                      <a:cubicBezTo>
                        <a:pt x="4939" y="1032"/>
                        <a:pt x="2834" y="207"/>
                        <a:pt x="648" y="0"/>
                      </a:cubicBezTo>
                      <a:close/>
                    </a:path>
                  </a:pathLst>
                </a:custGeom>
                <a:solidFill>
                  <a:srgbClr val="000000">
                    <a:alpha val="5176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0" name="Google Shape;600;p12"/>
                <p:cNvSpPr/>
                <p:nvPr/>
              </p:nvSpPr>
              <p:spPr>
                <a:xfrm>
                  <a:off x="6769720" y="2500348"/>
                  <a:ext cx="39873" cy="555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73" h="55536" extrusionOk="0">
                      <a:moveTo>
                        <a:pt x="526" y="0"/>
                      </a:moveTo>
                      <a:lnTo>
                        <a:pt x="0" y="22014"/>
                      </a:lnTo>
                      <a:lnTo>
                        <a:pt x="33518" y="53387"/>
                      </a:lnTo>
                      <a:cubicBezTo>
                        <a:pt x="35097" y="54844"/>
                        <a:pt x="37121" y="55350"/>
                        <a:pt x="39105" y="55536"/>
                      </a:cubicBezTo>
                      <a:lnTo>
                        <a:pt x="39874" y="33652"/>
                      </a:lnTo>
                      <a:lnTo>
                        <a:pt x="39712" y="33778"/>
                      </a:lnTo>
                      <a:lnTo>
                        <a:pt x="5829" y="2024"/>
                      </a:lnTo>
                      <a:cubicBezTo>
                        <a:pt x="4331" y="627"/>
                        <a:pt x="2429" y="219"/>
                        <a:pt x="5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5176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1" name="Google Shape;601;p12"/>
                <p:cNvSpPr/>
                <p:nvPr/>
              </p:nvSpPr>
              <p:spPr>
                <a:xfrm>
                  <a:off x="6848415" y="2500980"/>
                  <a:ext cx="40845" cy="55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45" h="55159" extrusionOk="0">
                      <a:moveTo>
                        <a:pt x="122" y="0"/>
                      </a:moveTo>
                      <a:lnTo>
                        <a:pt x="0" y="22014"/>
                      </a:lnTo>
                      <a:lnTo>
                        <a:pt x="34409" y="53006"/>
                      </a:lnTo>
                      <a:cubicBezTo>
                        <a:pt x="36069" y="54488"/>
                        <a:pt x="38174" y="55075"/>
                        <a:pt x="40238" y="55160"/>
                      </a:cubicBezTo>
                      <a:lnTo>
                        <a:pt x="40845" y="32766"/>
                      </a:lnTo>
                      <a:lnTo>
                        <a:pt x="40360" y="33272"/>
                      </a:lnTo>
                      <a:lnTo>
                        <a:pt x="5424" y="2024"/>
                      </a:lnTo>
                      <a:cubicBezTo>
                        <a:pt x="3927" y="676"/>
                        <a:pt x="2024" y="206"/>
                        <a:pt x="122" y="0"/>
                      </a:cubicBezTo>
                      <a:close/>
                    </a:path>
                  </a:pathLst>
                </a:custGeom>
                <a:solidFill>
                  <a:srgbClr val="000000">
                    <a:alpha val="5176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2" name="Google Shape;602;p12"/>
                <p:cNvSpPr/>
                <p:nvPr/>
              </p:nvSpPr>
              <p:spPr>
                <a:xfrm>
                  <a:off x="6928365" y="2498956"/>
                  <a:ext cx="47248" cy="57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48" h="57884" extrusionOk="0">
                      <a:moveTo>
                        <a:pt x="0" y="0"/>
                      </a:moveTo>
                      <a:lnTo>
                        <a:pt x="648" y="23406"/>
                      </a:lnTo>
                      <a:lnTo>
                        <a:pt x="31251" y="55030"/>
                      </a:lnTo>
                      <a:cubicBezTo>
                        <a:pt x="34814" y="58722"/>
                        <a:pt x="40724" y="58860"/>
                        <a:pt x="44408" y="55285"/>
                      </a:cubicBezTo>
                      <a:cubicBezTo>
                        <a:pt x="48092" y="51707"/>
                        <a:pt x="48213" y="45821"/>
                        <a:pt x="44651" y="42129"/>
                      </a:cubicBezTo>
                      <a:lnTo>
                        <a:pt x="6558" y="2785"/>
                      </a:lnTo>
                      <a:cubicBezTo>
                        <a:pt x="4777" y="923"/>
                        <a:pt x="2429" y="24"/>
                        <a:pt x="0" y="0"/>
                      </a:cubicBezTo>
                      <a:close/>
                    </a:path>
                  </a:pathLst>
                </a:custGeom>
                <a:solidFill>
                  <a:srgbClr val="000000">
                    <a:alpha val="5176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603" name="Google Shape;603;p12"/>
            <p:cNvSpPr/>
            <p:nvPr/>
          </p:nvSpPr>
          <p:spPr>
            <a:xfrm>
              <a:off x="259376" y="5948597"/>
              <a:ext cx="3763771" cy="682424"/>
            </a:xfrm>
            <a:custGeom>
              <a:avLst/>
              <a:gdLst/>
              <a:ahLst/>
              <a:cxnLst/>
              <a:rect l="l" t="t" r="r" b="b"/>
              <a:pathLst>
                <a:path w="337029" h="61108" extrusionOk="0">
                  <a:moveTo>
                    <a:pt x="51796" y="1"/>
                  </a:moveTo>
                  <a:cubicBezTo>
                    <a:pt x="49367" y="-39"/>
                    <a:pt x="46857" y="916"/>
                    <a:pt x="44995" y="2782"/>
                  </a:cubicBezTo>
                  <a:lnTo>
                    <a:pt x="2733" y="45162"/>
                  </a:lnTo>
                  <a:cubicBezTo>
                    <a:pt x="-911" y="48805"/>
                    <a:pt x="-911" y="54817"/>
                    <a:pt x="2733" y="58444"/>
                  </a:cubicBezTo>
                  <a:cubicBezTo>
                    <a:pt x="6376" y="62071"/>
                    <a:pt x="12246" y="61962"/>
                    <a:pt x="15889" y="58319"/>
                  </a:cubicBezTo>
                  <a:lnTo>
                    <a:pt x="51432" y="22772"/>
                  </a:lnTo>
                  <a:lnTo>
                    <a:pt x="82278" y="55914"/>
                  </a:lnTo>
                  <a:cubicBezTo>
                    <a:pt x="85719" y="59602"/>
                    <a:pt x="91427" y="59881"/>
                    <a:pt x="95192" y="56549"/>
                  </a:cubicBezTo>
                  <a:lnTo>
                    <a:pt x="130370" y="25428"/>
                  </a:lnTo>
                  <a:lnTo>
                    <a:pt x="164658" y="57432"/>
                  </a:lnTo>
                  <a:cubicBezTo>
                    <a:pt x="168301" y="60824"/>
                    <a:pt x="174009" y="60776"/>
                    <a:pt x="177571" y="57307"/>
                  </a:cubicBezTo>
                  <a:lnTo>
                    <a:pt x="209309" y="26314"/>
                  </a:lnTo>
                  <a:lnTo>
                    <a:pt x="244203" y="57687"/>
                  </a:lnTo>
                  <a:cubicBezTo>
                    <a:pt x="247887" y="60970"/>
                    <a:pt x="253514" y="60772"/>
                    <a:pt x="256996" y="57307"/>
                  </a:cubicBezTo>
                  <a:lnTo>
                    <a:pt x="289502" y="25177"/>
                  </a:lnTo>
                  <a:lnTo>
                    <a:pt x="320996" y="57687"/>
                  </a:lnTo>
                  <a:cubicBezTo>
                    <a:pt x="324599" y="61379"/>
                    <a:pt x="330469" y="61516"/>
                    <a:pt x="334153" y="57938"/>
                  </a:cubicBezTo>
                  <a:cubicBezTo>
                    <a:pt x="337877" y="54364"/>
                    <a:pt x="337999" y="48473"/>
                    <a:pt x="334436" y="44782"/>
                  </a:cubicBezTo>
                  <a:lnTo>
                    <a:pt x="296343" y="5442"/>
                  </a:lnTo>
                  <a:cubicBezTo>
                    <a:pt x="292740" y="1718"/>
                    <a:pt x="286749" y="1665"/>
                    <a:pt x="283065" y="5312"/>
                  </a:cubicBezTo>
                  <a:lnTo>
                    <a:pt x="250154" y="37952"/>
                  </a:lnTo>
                  <a:lnTo>
                    <a:pt x="215259" y="6705"/>
                  </a:lnTo>
                  <a:cubicBezTo>
                    <a:pt x="211616" y="3438"/>
                    <a:pt x="205989" y="3539"/>
                    <a:pt x="202467" y="6960"/>
                  </a:cubicBezTo>
                  <a:lnTo>
                    <a:pt x="170851" y="37827"/>
                  </a:lnTo>
                  <a:lnTo>
                    <a:pt x="136928" y="6073"/>
                  </a:lnTo>
                  <a:cubicBezTo>
                    <a:pt x="133447" y="2807"/>
                    <a:pt x="128022" y="2782"/>
                    <a:pt x="124419" y="5948"/>
                  </a:cubicBezTo>
                  <a:lnTo>
                    <a:pt x="89646" y="36560"/>
                  </a:lnTo>
                  <a:lnTo>
                    <a:pt x="58394" y="3037"/>
                  </a:lnTo>
                  <a:cubicBezTo>
                    <a:pt x="56573" y="1106"/>
                    <a:pt x="54225" y="42"/>
                    <a:pt x="51796" y="1"/>
                  </a:cubicBezTo>
                  <a:close/>
                </a:path>
              </a:pathLst>
            </a:custGeom>
            <a:solidFill>
              <a:schemeClr val="accent4"/>
            </a:solidFill>
            <a:ln w="285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4" name="Google Shape;604;p12"/>
          <p:cNvSpPr/>
          <p:nvPr/>
        </p:nvSpPr>
        <p:spPr>
          <a:xfrm>
            <a:off x="7631866" y="1410825"/>
            <a:ext cx="3795900" cy="4226400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05" name="Google Shape;605;p12"/>
          <p:cNvSpPr txBox="1">
            <a:spLocks noGrp="1"/>
          </p:cNvSpPr>
          <p:nvPr>
            <p:ph type="title"/>
          </p:nvPr>
        </p:nvSpPr>
        <p:spPr>
          <a:xfrm>
            <a:off x="981863" y="1704200"/>
            <a:ext cx="58281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606" name="Google Shape;606;p12"/>
          <p:cNvSpPr txBox="1">
            <a:spLocks noGrp="1"/>
          </p:cNvSpPr>
          <p:nvPr>
            <p:ph type="body" idx="1"/>
          </p:nvPr>
        </p:nvSpPr>
        <p:spPr>
          <a:xfrm>
            <a:off x="981863" y="2990350"/>
            <a:ext cx="5828100" cy="235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735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1pPr>
            <a:lvl2pPr marL="914400" lvl="1" indent="-412750">
              <a:spcBef>
                <a:spcPts val="0"/>
              </a:spcBef>
              <a:spcAft>
                <a:spcPts val="0"/>
              </a:spcAft>
              <a:buSzPts val="2900"/>
              <a:buChar char="○"/>
              <a:defRPr sz="2900"/>
            </a:lvl2pPr>
            <a:lvl3pPr marL="1371600" lvl="2" indent="-412750">
              <a:spcBef>
                <a:spcPts val="0"/>
              </a:spcBef>
              <a:spcAft>
                <a:spcPts val="0"/>
              </a:spcAft>
              <a:buSzPts val="2900"/>
              <a:buChar char="■"/>
              <a:defRPr sz="2900"/>
            </a:lvl3pPr>
            <a:lvl4pPr marL="1828800" lvl="3" indent="-412750">
              <a:spcBef>
                <a:spcPts val="0"/>
              </a:spcBef>
              <a:spcAft>
                <a:spcPts val="0"/>
              </a:spcAft>
              <a:buSzPts val="2900"/>
              <a:buChar char="●"/>
              <a:defRPr sz="2900"/>
            </a:lvl4pPr>
            <a:lvl5pPr marL="2286000" lvl="4" indent="-412750">
              <a:spcBef>
                <a:spcPts val="0"/>
              </a:spcBef>
              <a:spcAft>
                <a:spcPts val="0"/>
              </a:spcAft>
              <a:buSzPts val="2900"/>
              <a:buChar char="○"/>
              <a:defRPr sz="2900"/>
            </a:lvl5pPr>
            <a:lvl6pPr marL="2743200" lvl="5" indent="-412750">
              <a:spcBef>
                <a:spcPts val="0"/>
              </a:spcBef>
              <a:spcAft>
                <a:spcPts val="0"/>
              </a:spcAft>
              <a:buSzPts val="2900"/>
              <a:buChar char="■"/>
              <a:defRPr sz="2900"/>
            </a:lvl6pPr>
            <a:lvl7pPr marL="3200400" lvl="6" indent="-412750">
              <a:spcBef>
                <a:spcPts val="0"/>
              </a:spcBef>
              <a:spcAft>
                <a:spcPts val="0"/>
              </a:spcAft>
              <a:buSzPts val="2900"/>
              <a:buChar char="●"/>
              <a:defRPr sz="2900"/>
            </a:lvl7pPr>
            <a:lvl8pPr marL="3657600" lvl="7" indent="-412750">
              <a:spcBef>
                <a:spcPts val="0"/>
              </a:spcBef>
              <a:spcAft>
                <a:spcPts val="0"/>
              </a:spcAft>
              <a:buSzPts val="2900"/>
              <a:buChar char="○"/>
              <a:defRPr sz="2900"/>
            </a:lvl8pPr>
            <a:lvl9pPr marL="4114800" lvl="8" indent="-412750">
              <a:spcBef>
                <a:spcPts val="0"/>
              </a:spcBef>
              <a:spcAft>
                <a:spcPts val="0"/>
              </a:spcAft>
              <a:buSzPts val="2900"/>
              <a:buChar char="■"/>
              <a:defRPr sz="2900"/>
            </a:lvl9pPr>
          </a:lstStyle>
          <a:p>
            <a:endParaRPr/>
          </a:p>
        </p:txBody>
      </p:sp>
      <p:sp>
        <p:nvSpPr>
          <p:cNvPr id="607" name="Google Shape;607;p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8" name="Google Shape;608;p12"/>
          <p:cNvSpPr>
            <a:spLocks noGrp="1"/>
          </p:cNvSpPr>
          <p:nvPr>
            <p:ph type="pic" idx="2"/>
          </p:nvPr>
        </p:nvSpPr>
        <p:spPr>
          <a:xfrm>
            <a:off x="7631875" y="1410825"/>
            <a:ext cx="3763800" cy="4226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_1"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16"/>
          <p:cNvSpPr/>
          <p:nvPr/>
        </p:nvSpPr>
        <p:spPr>
          <a:xfrm rot="6735369">
            <a:off x="10202577" y="604653"/>
            <a:ext cx="1726742" cy="1726742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745" name="Google Shape;745;p16"/>
          <p:cNvGrpSpPr/>
          <p:nvPr/>
        </p:nvGrpSpPr>
        <p:grpSpPr>
          <a:xfrm>
            <a:off x="-1600021" y="-995141"/>
            <a:ext cx="5623304" cy="3744624"/>
            <a:chOff x="6859479" y="3505471"/>
            <a:chExt cx="5623304" cy="3744624"/>
          </a:xfrm>
        </p:grpSpPr>
        <p:grpSp>
          <p:nvGrpSpPr>
            <p:cNvPr id="746" name="Google Shape;746;p16"/>
            <p:cNvGrpSpPr/>
            <p:nvPr/>
          </p:nvGrpSpPr>
          <p:grpSpPr>
            <a:xfrm>
              <a:off x="6859479" y="3893252"/>
              <a:ext cx="5623304" cy="3073910"/>
              <a:chOff x="290381" y="795460"/>
              <a:chExt cx="11611200" cy="3715593"/>
            </a:xfrm>
          </p:grpSpPr>
          <p:cxnSp>
            <p:nvCxnSpPr>
              <p:cNvPr id="747" name="Google Shape;747;p16"/>
              <p:cNvCxnSpPr/>
              <p:nvPr/>
            </p:nvCxnSpPr>
            <p:spPr>
              <a:xfrm>
                <a:off x="290381" y="3449455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8" name="Google Shape;748;p16"/>
              <p:cNvCxnSpPr/>
              <p:nvPr/>
            </p:nvCxnSpPr>
            <p:spPr>
              <a:xfrm>
                <a:off x="290381" y="3980254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9" name="Google Shape;749;p16"/>
              <p:cNvCxnSpPr/>
              <p:nvPr/>
            </p:nvCxnSpPr>
            <p:spPr>
              <a:xfrm>
                <a:off x="290381" y="4511053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0" name="Google Shape;750;p16"/>
              <p:cNvCxnSpPr/>
              <p:nvPr/>
            </p:nvCxnSpPr>
            <p:spPr>
              <a:xfrm>
                <a:off x="290381" y="795460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1" name="Google Shape;751;p16"/>
              <p:cNvCxnSpPr/>
              <p:nvPr/>
            </p:nvCxnSpPr>
            <p:spPr>
              <a:xfrm>
                <a:off x="290381" y="1857058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2" name="Google Shape;752;p16"/>
              <p:cNvCxnSpPr/>
              <p:nvPr/>
            </p:nvCxnSpPr>
            <p:spPr>
              <a:xfrm>
                <a:off x="290381" y="2387857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3" name="Google Shape;753;p16"/>
              <p:cNvCxnSpPr/>
              <p:nvPr/>
            </p:nvCxnSpPr>
            <p:spPr>
              <a:xfrm>
                <a:off x="290381" y="2918656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4" name="Google Shape;754;p16"/>
              <p:cNvCxnSpPr/>
              <p:nvPr/>
            </p:nvCxnSpPr>
            <p:spPr>
              <a:xfrm>
                <a:off x="290381" y="1326259"/>
                <a:ext cx="116112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55" name="Google Shape;755;p16"/>
            <p:cNvGrpSpPr/>
            <p:nvPr/>
          </p:nvGrpSpPr>
          <p:grpSpPr>
            <a:xfrm>
              <a:off x="7289677" y="3505471"/>
              <a:ext cx="4810039" cy="3744624"/>
              <a:chOff x="799586" y="306297"/>
              <a:chExt cx="5814141" cy="6240000"/>
            </a:xfrm>
          </p:grpSpPr>
          <p:cxnSp>
            <p:nvCxnSpPr>
              <p:cNvPr id="756" name="Google Shape;756;p16"/>
              <p:cNvCxnSpPr/>
              <p:nvPr/>
            </p:nvCxnSpPr>
            <p:spPr>
              <a:xfrm rot="5400000">
                <a:off x="322378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7" name="Google Shape;757;p16"/>
              <p:cNvCxnSpPr/>
              <p:nvPr/>
            </p:nvCxnSpPr>
            <p:spPr>
              <a:xfrm rot="5400000">
                <a:off x="-206180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8" name="Google Shape;758;p16"/>
              <p:cNvCxnSpPr/>
              <p:nvPr/>
            </p:nvCxnSpPr>
            <p:spPr>
              <a:xfrm rot="5400000">
                <a:off x="-734739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9" name="Google Shape;759;p16"/>
              <p:cNvCxnSpPr/>
              <p:nvPr/>
            </p:nvCxnSpPr>
            <p:spPr>
              <a:xfrm rot="5400000">
                <a:off x="-1263297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0" name="Google Shape;760;p16"/>
              <p:cNvCxnSpPr/>
              <p:nvPr/>
            </p:nvCxnSpPr>
            <p:spPr>
              <a:xfrm rot="5400000">
                <a:off x="-1791855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1" name="Google Shape;761;p16"/>
              <p:cNvCxnSpPr/>
              <p:nvPr/>
            </p:nvCxnSpPr>
            <p:spPr>
              <a:xfrm rot="5400000">
                <a:off x="-2320414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2" name="Google Shape;762;p16"/>
              <p:cNvCxnSpPr/>
              <p:nvPr/>
            </p:nvCxnSpPr>
            <p:spPr>
              <a:xfrm rot="5400000">
                <a:off x="2965169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3" name="Google Shape;763;p16"/>
              <p:cNvCxnSpPr/>
              <p:nvPr/>
            </p:nvCxnSpPr>
            <p:spPr>
              <a:xfrm rot="5400000">
                <a:off x="1908053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4" name="Google Shape;764;p16"/>
              <p:cNvCxnSpPr/>
              <p:nvPr/>
            </p:nvCxnSpPr>
            <p:spPr>
              <a:xfrm rot="5400000">
                <a:off x="1379495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5" name="Google Shape;765;p16"/>
              <p:cNvCxnSpPr/>
              <p:nvPr/>
            </p:nvCxnSpPr>
            <p:spPr>
              <a:xfrm rot="5400000">
                <a:off x="850936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6" name="Google Shape;766;p16"/>
              <p:cNvCxnSpPr/>
              <p:nvPr/>
            </p:nvCxnSpPr>
            <p:spPr>
              <a:xfrm rot="5400000">
                <a:off x="2436611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7" name="Google Shape;767;p16"/>
              <p:cNvCxnSpPr/>
              <p:nvPr/>
            </p:nvCxnSpPr>
            <p:spPr>
              <a:xfrm rot="5400000">
                <a:off x="3493728" y="3426297"/>
                <a:ext cx="6240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768" name="Google Shape;768;p16"/>
          <p:cNvSpPr/>
          <p:nvPr/>
        </p:nvSpPr>
        <p:spPr>
          <a:xfrm rot="1374604">
            <a:off x="688243" y="-1337031"/>
            <a:ext cx="12050084" cy="9500886"/>
          </a:xfrm>
          <a:prstGeom prst="irregularSeal2">
            <a:avLst/>
          </a:prstGeom>
          <a:solidFill>
            <a:schemeClr val="accent6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69" name="Google Shape;769;p16"/>
          <p:cNvGrpSpPr/>
          <p:nvPr/>
        </p:nvGrpSpPr>
        <p:grpSpPr>
          <a:xfrm rot="368778" flipH="1">
            <a:off x="-150283" y="4070046"/>
            <a:ext cx="2509647" cy="3551588"/>
            <a:chOff x="10142803" y="4525505"/>
            <a:chExt cx="1314589" cy="1860372"/>
          </a:xfrm>
        </p:grpSpPr>
        <p:sp>
          <p:nvSpPr>
            <p:cNvPr id="770" name="Google Shape;770;p16"/>
            <p:cNvSpPr/>
            <p:nvPr/>
          </p:nvSpPr>
          <p:spPr>
            <a:xfrm>
              <a:off x="10146356" y="4823267"/>
              <a:ext cx="1274150" cy="1562610"/>
            </a:xfrm>
            <a:custGeom>
              <a:avLst/>
              <a:gdLst/>
              <a:ahLst/>
              <a:cxnLst/>
              <a:rect l="l" t="t" r="r" b="b"/>
              <a:pathLst>
                <a:path w="196856" h="241423" extrusionOk="0">
                  <a:moveTo>
                    <a:pt x="79029" y="11204"/>
                  </a:moveTo>
                  <a:cubicBezTo>
                    <a:pt x="83603" y="1476"/>
                    <a:pt x="95181" y="-2718"/>
                    <a:pt x="104896" y="1844"/>
                  </a:cubicBezTo>
                  <a:lnTo>
                    <a:pt x="185656" y="39698"/>
                  </a:lnTo>
                  <a:cubicBezTo>
                    <a:pt x="195372" y="44265"/>
                    <a:pt x="199581" y="55850"/>
                    <a:pt x="195007" y="65582"/>
                  </a:cubicBezTo>
                  <a:lnTo>
                    <a:pt x="117810" y="230219"/>
                  </a:lnTo>
                  <a:cubicBezTo>
                    <a:pt x="113276" y="239951"/>
                    <a:pt x="101698" y="244141"/>
                    <a:pt x="91942" y="239579"/>
                  </a:cubicBezTo>
                  <a:lnTo>
                    <a:pt x="11223" y="201725"/>
                  </a:lnTo>
                  <a:cubicBezTo>
                    <a:pt x="1466" y="197162"/>
                    <a:pt x="-2703" y="185573"/>
                    <a:pt x="1831" y="175841"/>
                  </a:cubicBezTo>
                  <a:lnTo>
                    <a:pt x="79029" y="11204"/>
                  </a:ln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16"/>
            <p:cNvSpPr/>
            <p:nvPr/>
          </p:nvSpPr>
          <p:spPr>
            <a:xfrm>
              <a:off x="10731929" y="4731937"/>
              <a:ext cx="712939" cy="404628"/>
            </a:xfrm>
            <a:custGeom>
              <a:avLst/>
              <a:gdLst/>
              <a:ahLst/>
              <a:cxnLst/>
              <a:rect l="l" t="t" r="r" b="b"/>
              <a:pathLst>
                <a:path w="110149" h="62515" extrusionOk="0">
                  <a:moveTo>
                    <a:pt x="0" y="9825"/>
                  </a:moveTo>
                  <a:lnTo>
                    <a:pt x="44934" y="0"/>
                  </a:lnTo>
                  <a:lnTo>
                    <a:pt x="90152" y="20666"/>
                  </a:lnTo>
                  <a:lnTo>
                    <a:pt x="110149" y="62515"/>
                  </a:lnTo>
                  <a:lnTo>
                    <a:pt x="0" y="9825"/>
                  </a:ln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16"/>
            <p:cNvSpPr/>
            <p:nvPr/>
          </p:nvSpPr>
          <p:spPr>
            <a:xfrm>
              <a:off x="10698459" y="4787189"/>
              <a:ext cx="758933" cy="401780"/>
            </a:xfrm>
            <a:custGeom>
              <a:avLst/>
              <a:gdLst/>
              <a:ahLst/>
              <a:cxnLst/>
              <a:rect l="l" t="t" r="r" b="b"/>
              <a:pathLst>
                <a:path w="117255" h="62075" extrusionOk="0">
                  <a:moveTo>
                    <a:pt x="638" y="3850"/>
                  </a:moveTo>
                  <a:cubicBezTo>
                    <a:pt x="2217" y="506"/>
                    <a:pt x="6184" y="-935"/>
                    <a:pt x="9544" y="636"/>
                  </a:cubicBezTo>
                  <a:lnTo>
                    <a:pt x="113419" y="49334"/>
                  </a:lnTo>
                  <a:cubicBezTo>
                    <a:pt x="116739" y="50901"/>
                    <a:pt x="118196" y="54884"/>
                    <a:pt x="116617" y="58224"/>
                  </a:cubicBezTo>
                  <a:lnTo>
                    <a:pt x="116617" y="58224"/>
                  </a:lnTo>
                  <a:cubicBezTo>
                    <a:pt x="115038" y="61568"/>
                    <a:pt x="111071" y="63009"/>
                    <a:pt x="107711" y="61442"/>
                  </a:cubicBezTo>
                  <a:lnTo>
                    <a:pt x="3836" y="12739"/>
                  </a:lnTo>
                  <a:cubicBezTo>
                    <a:pt x="517" y="11173"/>
                    <a:pt x="-941" y="7194"/>
                    <a:pt x="638" y="3850"/>
                  </a:cubicBezTo>
                  <a:lnTo>
                    <a:pt x="638" y="3850"/>
                  </a:lnTo>
                  <a:close/>
                </a:path>
              </a:pathLst>
            </a:custGeom>
            <a:solidFill>
              <a:schemeClr val="accent6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73" name="Google Shape;773;p16"/>
            <p:cNvGrpSpPr/>
            <p:nvPr/>
          </p:nvGrpSpPr>
          <p:grpSpPr>
            <a:xfrm>
              <a:off x="10990563" y="4525505"/>
              <a:ext cx="385553" cy="379509"/>
              <a:chOff x="6091385" y="2363291"/>
              <a:chExt cx="59577" cy="58644"/>
            </a:xfrm>
          </p:grpSpPr>
          <p:sp>
            <p:nvSpPr>
              <p:cNvPr id="774" name="Google Shape;774;p16"/>
              <p:cNvSpPr/>
              <p:nvPr/>
            </p:nvSpPr>
            <p:spPr>
              <a:xfrm>
                <a:off x="6097849" y="2380035"/>
                <a:ext cx="51498" cy="28844"/>
              </a:xfrm>
              <a:custGeom>
                <a:avLst/>
                <a:gdLst/>
                <a:ahLst/>
                <a:cxnLst/>
                <a:rect l="l" t="t" r="r" b="b"/>
                <a:pathLst>
                  <a:path w="51498" h="28844" extrusionOk="0">
                    <a:moveTo>
                      <a:pt x="287" y="2432"/>
                    </a:moveTo>
                    <a:cubicBezTo>
                      <a:pt x="2351" y="-1993"/>
                      <a:pt x="15467" y="-212"/>
                      <a:pt x="29555" y="6411"/>
                    </a:cubicBezTo>
                    <a:cubicBezTo>
                      <a:pt x="43601" y="13030"/>
                      <a:pt x="53317" y="21988"/>
                      <a:pt x="51212" y="26413"/>
                    </a:cubicBezTo>
                    <a:cubicBezTo>
                      <a:pt x="49147" y="30837"/>
                      <a:pt x="36031" y="29056"/>
                      <a:pt x="21944" y="22433"/>
                    </a:cubicBezTo>
                    <a:cubicBezTo>
                      <a:pt x="7897" y="15815"/>
                      <a:pt x="-1818" y="6856"/>
                      <a:pt x="287" y="2432"/>
                    </a:cubicBezTo>
                    <a:close/>
                  </a:path>
                </a:pathLst>
              </a:custGeom>
              <a:solidFill>
                <a:srgbClr val="DEE2DE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775" name="Google Shape;775;p16"/>
              <p:cNvGrpSpPr/>
              <p:nvPr/>
            </p:nvGrpSpPr>
            <p:grpSpPr>
              <a:xfrm>
                <a:off x="6105260" y="2363291"/>
                <a:ext cx="45702" cy="43568"/>
                <a:chOff x="6105260" y="2363291"/>
                <a:chExt cx="45702" cy="43568"/>
              </a:xfrm>
            </p:grpSpPr>
            <p:sp>
              <p:nvSpPr>
                <p:cNvPr id="776" name="Google Shape;776;p16"/>
                <p:cNvSpPr/>
                <p:nvPr/>
              </p:nvSpPr>
              <p:spPr>
                <a:xfrm>
                  <a:off x="6105260" y="2364096"/>
                  <a:ext cx="45621" cy="42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21" h="42763" extrusionOk="0">
                      <a:moveTo>
                        <a:pt x="12751" y="0"/>
                      </a:moveTo>
                      <a:lnTo>
                        <a:pt x="45622" y="15695"/>
                      </a:lnTo>
                      <a:lnTo>
                        <a:pt x="33802" y="41360"/>
                      </a:lnTo>
                      <a:cubicBezTo>
                        <a:pt x="33802" y="41360"/>
                        <a:pt x="22143" y="44971"/>
                        <a:pt x="14249" y="40611"/>
                      </a:cubicBezTo>
                      <a:cubicBezTo>
                        <a:pt x="6639" y="36389"/>
                        <a:pt x="0" y="25390"/>
                        <a:pt x="0" y="25390"/>
                      </a:cubicBezTo>
                      <a:lnTo>
                        <a:pt x="1275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7" name="Google Shape;777;p16"/>
                <p:cNvSpPr/>
                <p:nvPr/>
              </p:nvSpPr>
              <p:spPr>
                <a:xfrm>
                  <a:off x="6118181" y="2363291"/>
                  <a:ext cx="32781" cy="169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81" h="16932" extrusionOk="0">
                      <a:moveTo>
                        <a:pt x="74" y="672"/>
                      </a:moveTo>
                      <a:cubicBezTo>
                        <a:pt x="964" y="-1150"/>
                        <a:pt x="8939" y="862"/>
                        <a:pt x="17967" y="5165"/>
                      </a:cubicBezTo>
                      <a:cubicBezTo>
                        <a:pt x="26994" y="9472"/>
                        <a:pt x="33592" y="14439"/>
                        <a:pt x="32701" y="16261"/>
                      </a:cubicBezTo>
                      <a:cubicBezTo>
                        <a:pt x="31851" y="18082"/>
                        <a:pt x="23836" y="16070"/>
                        <a:pt x="14809" y="11767"/>
                      </a:cubicBezTo>
                      <a:cubicBezTo>
                        <a:pt x="5822" y="7460"/>
                        <a:pt x="-776" y="2493"/>
                        <a:pt x="74" y="67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8" name="Google Shape;778;p16"/>
                <p:cNvSpPr/>
                <p:nvPr/>
              </p:nvSpPr>
              <p:spPr>
                <a:xfrm>
                  <a:off x="6113540" y="2375139"/>
                  <a:ext cx="6714" cy="9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14" h="9149" extrusionOk="0">
                      <a:moveTo>
                        <a:pt x="748" y="3324"/>
                      </a:moveTo>
                      <a:cubicBezTo>
                        <a:pt x="1881" y="895"/>
                        <a:pt x="3986" y="-514"/>
                        <a:pt x="5444" y="174"/>
                      </a:cubicBezTo>
                      <a:cubicBezTo>
                        <a:pt x="6901" y="867"/>
                        <a:pt x="7144" y="3397"/>
                        <a:pt x="5970" y="5826"/>
                      </a:cubicBezTo>
                      <a:cubicBezTo>
                        <a:pt x="4796" y="8255"/>
                        <a:pt x="2691" y="9663"/>
                        <a:pt x="1234" y="8975"/>
                      </a:cubicBezTo>
                      <a:cubicBezTo>
                        <a:pt x="-183" y="8283"/>
                        <a:pt x="-426" y="5757"/>
                        <a:pt x="748" y="332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79" name="Google Shape;779;p16"/>
              <p:cNvSpPr/>
              <p:nvPr/>
            </p:nvSpPr>
            <p:spPr>
              <a:xfrm>
                <a:off x="6091385" y="2387875"/>
                <a:ext cx="55003" cy="34060"/>
              </a:xfrm>
              <a:custGeom>
                <a:avLst/>
                <a:gdLst/>
                <a:ahLst/>
                <a:cxnLst/>
                <a:rect l="l" t="t" r="r" b="b"/>
                <a:pathLst>
                  <a:path w="55003" h="34060" extrusionOk="0">
                    <a:moveTo>
                      <a:pt x="3997" y="0"/>
                    </a:moveTo>
                    <a:lnTo>
                      <a:pt x="30" y="8331"/>
                    </a:lnTo>
                    <a:cubicBezTo>
                      <a:pt x="-91" y="8570"/>
                      <a:pt x="192" y="8966"/>
                      <a:pt x="192" y="9258"/>
                    </a:cubicBezTo>
                    <a:cubicBezTo>
                      <a:pt x="152" y="13075"/>
                      <a:pt x="9382" y="20516"/>
                      <a:pt x="22538" y="26803"/>
                    </a:cubicBezTo>
                    <a:cubicBezTo>
                      <a:pt x="35654" y="33065"/>
                      <a:pt x="47232" y="35559"/>
                      <a:pt x="50227" y="33162"/>
                    </a:cubicBezTo>
                    <a:cubicBezTo>
                      <a:pt x="50429" y="33004"/>
                      <a:pt x="50915" y="33037"/>
                      <a:pt x="50996" y="32834"/>
                    </a:cubicBezTo>
                    <a:lnTo>
                      <a:pt x="51118" y="32608"/>
                    </a:lnTo>
                    <a:lnTo>
                      <a:pt x="55004" y="24503"/>
                    </a:lnTo>
                    <a:cubicBezTo>
                      <a:pt x="54113" y="26001"/>
                      <a:pt x="50915" y="26272"/>
                      <a:pt x="46462" y="25467"/>
                    </a:cubicBezTo>
                    <a:cubicBezTo>
                      <a:pt x="41159" y="24511"/>
                      <a:pt x="34116" y="22095"/>
                      <a:pt x="26546" y="18472"/>
                    </a:cubicBezTo>
                    <a:cubicBezTo>
                      <a:pt x="18976" y="14853"/>
                      <a:pt x="12741" y="10934"/>
                      <a:pt x="8653" y="7416"/>
                    </a:cubicBezTo>
                    <a:cubicBezTo>
                      <a:pt x="8612" y="7408"/>
                      <a:pt x="8612" y="7376"/>
                      <a:pt x="8572" y="7368"/>
                    </a:cubicBezTo>
                    <a:cubicBezTo>
                      <a:pt x="5090" y="4348"/>
                      <a:pt x="3228" y="1595"/>
                      <a:pt x="3997" y="0"/>
                    </a:cubicBezTo>
                    <a:close/>
                  </a:path>
                </a:pathLst>
              </a:custGeom>
              <a:solidFill>
                <a:srgbClr val="DEE2DE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0" name="Google Shape;780;p16"/>
              <p:cNvSpPr/>
              <p:nvPr/>
            </p:nvSpPr>
            <p:spPr>
              <a:xfrm>
                <a:off x="6094664" y="2381034"/>
                <a:ext cx="55003" cy="34062"/>
              </a:xfrm>
              <a:custGeom>
                <a:avLst/>
                <a:gdLst/>
                <a:ahLst/>
                <a:cxnLst/>
                <a:rect l="l" t="t" r="r" b="b"/>
                <a:pathLst>
                  <a:path w="55003" h="34062" extrusionOk="0">
                    <a:moveTo>
                      <a:pt x="3997" y="0"/>
                    </a:moveTo>
                    <a:lnTo>
                      <a:pt x="30" y="8331"/>
                    </a:lnTo>
                    <a:cubicBezTo>
                      <a:pt x="-91" y="8574"/>
                      <a:pt x="192" y="8966"/>
                      <a:pt x="192" y="9258"/>
                    </a:cubicBezTo>
                    <a:cubicBezTo>
                      <a:pt x="111" y="13080"/>
                      <a:pt x="9381" y="20516"/>
                      <a:pt x="22538" y="26807"/>
                    </a:cubicBezTo>
                    <a:cubicBezTo>
                      <a:pt x="35654" y="33065"/>
                      <a:pt x="47231" y="35559"/>
                      <a:pt x="50227" y="33166"/>
                    </a:cubicBezTo>
                    <a:cubicBezTo>
                      <a:pt x="50429" y="33008"/>
                      <a:pt x="50875" y="33041"/>
                      <a:pt x="50996" y="32834"/>
                    </a:cubicBezTo>
                    <a:lnTo>
                      <a:pt x="51118" y="32608"/>
                    </a:lnTo>
                    <a:lnTo>
                      <a:pt x="55004" y="24503"/>
                    </a:lnTo>
                    <a:cubicBezTo>
                      <a:pt x="54113" y="26001"/>
                      <a:pt x="50915" y="26276"/>
                      <a:pt x="46422" y="25467"/>
                    </a:cubicBezTo>
                    <a:cubicBezTo>
                      <a:pt x="41159" y="24515"/>
                      <a:pt x="34115" y="22095"/>
                      <a:pt x="26505" y="18472"/>
                    </a:cubicBezTo>
                    <a:cubicBezTo>
                      <a:pt x="18935" y="14853"/>
                      <a:pt x="12741" y="10934"/>
                      <a:pt x="8652" y="7416"/>
                    </a:cubicBezTo>
                    <a:cubicBezTo>
                      <a:pt x="8612" y="7412"/>
                      <a:pt x="8612" y="7376"/>
                      <a:pt x="8572" y="7368"/>
                    </a:cubicBezTo>
                    <a:cubicBezTo>
                      <a:pt x="5090" y="4352"/>
                      <a:pt x="3228" y="1595"/>
                      <a:pt x="3997" y="0"/>
                    </a:cubicBezTo>
                    <a:close/>
                  </a:path>
                </a:pathLst>
              </a:custGeom>
              <a:solidFill>
                <a:srgbClr val="DEE2DE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81" name="Google Shape;781;p16"/>
            <p:cNvGrpSpPr/>
            <p:nvPr/>
          </p:nvGrpSpPr>
          <p:grpSpPr>
            <a:xfrm>
              <a:off x="10142803" y="4932194"/>
              <a:ext cx="1169238" cy="1451386"/>
              <a:chOff x="5960386" y="2426135"/>
              <a:chExt cx="180675" cy="224277"/>
            </a:xfrm>
          </p:grpSpPr>
          <p:sp>
            <p:nvSpPr>
              <p:cNvPr id="782" name="Google Shape;782;p16"/>
              <p:cNvSpPr/>
              <p:nvPr/>
            </p:nvSpPr>
            <p:spPr>
              <a:xfrm>
                <a:off x="5960386" y="2585278"/>
                <a:ext cx="117791" cy="65134"/>
              </a:xfrm>
              <a:custGeom>
                <a:avLst/>
                <a:gdLst/>
                <a:ahLst/>
                <a:cxnLst/>
                <a:rect l="l" t="t" r="r" b="b"/>
                <a:pathLst>
                  <a:path w="117791" h="65134" extrusionOk="0">
                    <a:moveTo>
                      <a:pt x="117792" y="53824"/>
                    </a:moveTo>
                    <a:cubicBezTo>
                      <a:pt x="104838" y="50164"/>
                      <a:pt x="85933" y="42760"/>
                      <a:pt x="58123" y="29823"/>
                    </a:cubicBezTo>
                    <a:cubicBezTo>
                      <a:pt x="31365" y="17391"/>
                      <a:pt x="12986" y="7526"/>
                      <a:pt x="1652" y="0"/>
                    </a:cubicBezTo>
                    <a:cubicBezTo>
                      <a:pt x="-2559" y="9626"/>
                      <a:pt x="1530" y="20921"/>
                      <a:pt x="11083" y="25410"/>
                    </a:cubicBezTo>
                    <a:lnTo>
                      <a:pt x="91843" y="63289"/>
                    </a:lnTo>
                    <a:cubicBezTo>
                      <a:pt x="101559" y="67851"/>
                      <a:pt x="113177" y="63669"/>
                      <a:pt x="117751" y="53937"/>
                    </a:cubicBezTo>
                    <a:lnTo>
                      <a:pt x="117792" y="53824"/>
                    </a:ln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3" name="Google Shape;783;p16"/>
              <p:cNvSpPr/>
              <p:nvPr/>
            </p:nvSpPr>
            <p:spPr>
              <a:xfrm>
                <a:off x="5979711" y="2584547"/>
                <a:ext cx="14405" cy="5800"/>
              </a:xfrm>
              <a:custGeom>
                <a:avLst/>
                <a:gdLst/>
                <a:ahLst/>
                <a:cxnLst/>
                <a:rect l="l" t="t" r="r" b="b"/>
                <a:pathLst>
                  <a:path w="14405" h="5800" extrusionOk="0">
                    <a:moveTo>
                      <a:pt x="11796" y="14"/>
                    </a:moveTo>
                    <a:lnTo>
                      <a:pt x="2202" y="990"/>
                    </a:lnTo>
                    <a:cubicBezTo>
                      <a:pt x="907" y="1127"/>
                      <a:pt x="-146" y="2362"/>
                      <a:pt x="17" y="3698"/>
                    </a:cubicBezTo>
                    <a:cubicBezTo>
                      <a:pt x="138" y="5030"/>
                      <a:pt x="1393" y="5924"/>
                      <a:pt x="2728" y="5787"/>
                    </a:cubicBezTo>
                    <a:lnTo>
                      <a:pt x="12322" y="4811"/>
                    </a:lnTo>
                    <a:cubicBezTo>
                      <a:pt x="13618" y="4673"/>
                      <a:pt x="14549" y="3443"/>
                      <a:pt x="14387" y="2107"/>
                    </a:cubicBezTo>
                    <a:cubicBezTo>
                      <a:pt x="14266" y="775"/>
                      <a:pt x="13132" y="-124"/>
                      <a:pt x="11796" y="14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4" name="Google Shape;784;p16"/>
              <p:cNvSpPr/>
              <p:nvPr/>
            </p:nvSpPr>
            <p:spPr>
              <a:xfrm>
                <a:off x="6006920" y="2602417"/>
                <a:ext cx="14433" cy="5795"/>
              </a:xfrm>
              <a:custGeom>
                <a:avLst/>
                <a:gdLst/>
                <a:ahLst/>
                <a:cxnLst/>
                <a:rect l="l" t="t" r="r" b="b"/>
                <a:pathLst>
                  <a:path w="14433" h="5795" extrusionOk="0">
                    <a:moveTo>
                      <a:pt x="11710" y="13"/>
                    </a:moveTo>
                    <a:lnTo>
                      <a:pt x="2116" y="985"/>
                    </a:lnTo>
                    <a:cubicBezTo>
                      <a:pt x="780" y="1126"/>
                      <a:pt x="-110" y="2357"/>
                      <a:pt x="11" y="3689"/>
                    </a:cubicBezTo>
                    <a:cubicBezTo>
                      <a:pt x="173" y="5025"/>
                      <a:pt x="1387" y="5919"/>
                      <a:pt x="2723" y="5782"/>
                    </a:cubicBezTo>
                    <a:lnTo>
                      <a:pt x="12318" y="4806"/>
                    </a:lnTo>
                    <a:cubicBezTo>
                      <a:pt x="13653" y="4669"/>
                      <a:pt x="14544" y="3563"/>
                      <a:pt x="14422" y="2227"/>
                    </a:cubicBezTo>
                    <a:cubicBezTo>
                      <a:pt x="14261" y="896"/>
                      <a:pt x="13046" y="-128"/>
                      <a:pt x="11710" y="13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5" name="Google Shape;785;p16"/>
              <p:cNvSpPr/>
              <p:nvPr/>
            </p:nvSpPr>
            <p:spPr>
              <a:xfrm>
                <a:off x="6034806" y="2614946"/>
                <a:ext cx="14525" cy="5923"/>
              </a:xfrm>
              <a:custGeom>
                <a:avLst/>
                <a:gdLst/>
                <a:ahLst/>
                <a:cxnLst/>
                <a:rect l="l" t="t" r="r" b="b"/>
                <a:pathLst>
                  <a:path w="14525" h="5923" extrusionOk="0">
                    <a:moveTo>
                      <a:pt x="11797" y="12"/>
                    </a:moveTo>
                    <a:lnTo>
                      <a:pt x="2203" y="1113"/>
                    </a:lnTo>
                    <a:cubicBezTo>
                      <a:pt x="907" y="1255"/>
                      <a:pt x="-146" y="2360"/>
                      <a:pt x="17" y="3696"/>
                    </a:cubicBezTo>
                    <a:cubicBezTo>
                      <a:pt x="138" y="5028"/>
                      <a:pt x="1393" y="6052"/>
                      <a:pt x="2728" y="5910"/>
                    </a:cubicBezTo>
                    <a:lnTo>
                      <a:pt x="12323" y="4939"/>
                    </a:lnTo>
                    <a:cubicBezTo>
                      <a:pt x="13659" y="4797"/>
                      <a:pt x="14671" y="3562"/>
                      <a:pt x="14509" y="2231"/>
                    </a:cubicBezTo>
                    <a:cubicBezTo>
                      <a:pt x="14387" y="895"/>
                      <a:pt x="13132" y="-125"/>
                      <a:pt x="11797" y="12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6" name="Google Shape;786;p16"/>
              <p:cNvSpPr/>
              <p:nvPr/>
            </p:nvSpPr>
            <p:spPr>
              <a:xfrm>
                <a:off x="6031872" y="2442454"/>
                <a:ext cx="7148" cy="14238"/>
              </a:xfrm>
              <a:custGeom>
                <a:avLst/>
                <a:gdLst/>
                <a:ahLst/>
                <a:cxnLst/>
                <a:rect l="l" t="t" r="r" b="b"/>
                <a:pathLst>
                  <a:path w="7148" h="14238" extrusionOk="0">
                    <a:moveTo>
                      <a:pt x="1777" y="75"/>
                    </a:moveTo>
                    <a:cubicBezTo>
                      <a:pt x="481" y="395"/>
                      <a:pt x="-247" y="1723"/>
                      <a:pt x="77" y="3026"/>
                    </a:cubicBezTo>
                    <a:lnTo>
                      <a:pt x="2303" y="12337"/>
                    </a:lnTo>
                    <a:cubicBezTo>
                      <a:pt x="2627" y="13641"/>
                      <a:pt x="3963" y="14491"/>
                      <a:pt x="5258" y="14171"/>
                    </a:cubicBezTo>
                    <a:cubicBezTo>
                      <a:pt x="6554" y="13851"/>
                      <a:pt x="7404" y="12519"/>
                      <a:pt x="7080" y="11220"/>
                    </a:cubicBezTo>
                    <a:lnTo>
                      <a:pt x="4732" y="1780"/>
                    </a:lnTo>
                    <a:cubicBezTo>
                      <a:pt x="4408" y="480"/>
                      <a:pt x="3072" y="-245"/>
                      <a:pt x="1777" y="75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7" name="Google Shape;787;p16"/>
              <p:cNvSpPr/>
              <p:nvPr/>
            </p:nvSpPr>
            <p:spPr>
              <a:xfrm>
                <a:off x="6022453" y="2463426"/>
                <a:ext cx="7175" cy="14234"/>
              </a:xfrm>
              <a:custGeom>
                <a:avLst/>
                <a:gdLst/>
                <a:ahLst/>
                <a:cxnLst/>
                <a:rect l="l" t="t" r="r" b="b"/>
                <a:pathLst>
                  <a:path w="7175" h="14234" extrusionOk="0">
                    <a:moveTo>
                      <a:pt x="1804" y="68"/>
                    </a:moveTo>
                    <a:cubicBezTo>
                      <a:pt x="468" y="387"/>
                      <a:pt x="-220" y="1711"/>
                      <a:pt x="63" y="3015"/>
                    </a:cubicBezTo>
                    <a:lnTo>
                      <a:pt x="2330" y="12455"/>
                    </a:lnTo>
                    <a:cubicBezTo>
                      <a:pt x="2654" y="13759"/>
                      <a:pt x="3949" y="14479"/>
                      <a:pt x="5285" y="14159"/>
                    </a:cubicBezTo>
                    <a:cubicBezTo>
                      <a:pt x="6580" y="13839"/>
                      <a:pt x="7431" y="12512"/>
                      <a:pt x="7107" y="11208"/>
                    </a:cubicBezTo>
                    <a:lnTo>
                      <a:pt x="4718" y="1898"/>
                    </a:lnTo>
                    <a:cubicBezTo>
                      <a:pt x="4435" y="594"/>
                      <a:pt x="3099" y="-252"/>
                      <a:pt x="1804" y="68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8" name="Google Shape;788;p16"/>
              <p:cNvSpPr/>
              <p:nvPr/>
            </p:nvSpPr>
            <p:spPr>
              <a:xfrm>
                <a:off x="6003670" y="2534192"/>
                <a:ext cx="7175" cy="14238"/>
              </a:xfrm>
              <a:custGeom>
                <a:avLst/>
                <a:gdLst/>
                <a:ahLst/>
                <a:cxnLst/>
                <a:rect l="l" t="t" r="r" b="b"/>
                <a:pathLst>
                  <a:path w="7175" h="14238" extrusionOk="0">
                    <a:moveTo>
                      <a:pt x="1804" y="75"/>
                    </a:moveTo>
                    <a:cubicBezTo>
                      <a:pt x="468" y="395"/>
                      <a:pt x="-220" y="1723"/>
                      <a:pt x="63" y="3026"/>
                    </a:cubicBezTo>
                    <a:lnTo>
                      <a:pt x="2330" y="12337"/>
                    </a:lnTo>
                    <a:cubicBezTo>
                      <a:pt x="2654" y="13641"/>
                      <a:pt x="3950" y="14491"/>
                      <a:pt x="5285" y="14171"/>
                    </a:cubicBezTo>
                    <a:cubicBezTo>
                      <a:pt x="6580" y="13851"/>
                      <a:pt x="7431" y="12519"/>
                      <a:pt x="7107" y="11220"/>
                    </a:cubicBezTo>
                    <a:lnTo>
                      <a:pt x="4718" y="1780"/>
                    </a:lnTo>
                    <a:cubicBezTo>
                      <a:pt x="4435" y="480"/>
                      <a:pt x="3099" y="-245"/>
                      <a:pt x="1804" y="75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9" name="Google Shape;789;p16"/>
              <p:cNvSpPr/>
              <p:nvPr/>
            </p:nvSpPr>
            <p:spPr>
              <a:xfrm>
                <a:off x="5984752" y="2555081"/>
                <a:ext cx="7034" cy="14237"/>
              </a:xfrm>
              <a:custGeom>
                <a:avLst/>
                <a:gdLst/>
                <a:ahLst/>
                <a:cxnLst/>
                <a:rect l="l" t="t" r="r" b="b"/>
                <a:pathLst>
                  <a:path w="7034" h="14237" extrusionOk="0">
                    <a:moveTo>
                      <a:pt x="1777" y="66"/>
                    </a:moveTo>
                    <a:cubicBezTo>
                      <a:pt x="481" y="386"/>
                      <a:pt x="-247" y="1714"/>
                      <a:pt x="77" y="3017"/>
                    </a:cubicBezTo>
                    <a:lnTo>
                      <a:pt x="2303" y="12458"/>
                    </a:lnTo>
                    <a:cubicBezTo>
                      <a:pt x="2627" y="13761"/>
                      <a:pt x="3963" y="14482"/>
                      <a:pt x="5258" y="14162"/>
                    </a:cubicBezTo>
                    <a:cubicBezTo>
                      <a:pt x="6554" y="13842"/>
                      <a:pt x="7282" y="12514"/>
                      <a:pt x="6958" y="11215"/>
                    </a:cubicBezTo>
                    <a:lnTo>
                      <a:pt x="4732" y="1900"/>
                    </a:lnTo>
                    <a:cubicBezTo>
                      <a:pt x="4408" y="596"/>
                      <a:pt x="3072" y="-250"/>
                      <a:pt x="1777" y="66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0" name="Google Shape;790;p16"/>
              <p:cNvSpPr/>
              <p:nvPr/>
            </p:nvSpPr>
            <p:spPr>
              <a:xfrm>
                <a:off x="6004061" y="2584932"/>
                <a:ext cx="7149" cy="14237"/>
              </a:xfrm>
              <a:custGeom>
                <a:avLst/>
                <a:gdLst/>
                <a:ahLst/>
                <a:cxnLst/>
                <a:rect l="l" t="t" r="r" b="b"/>
                <a:pathLst>
                  <a:path w="7149" h="14237" extrusionOk="0">
                    <a:moveTo>
                      <a:pt x="1777" y="66"/>
                    </a:moveTo>
                    <a:cubicBezTo>
                      <a:pt x="482" y="386"/>
                      <a:pt x="-247" y="1714"/>
                      <a:pt x="77" y="3017"/>
                    </a:cubicBezTo>
                    <a:lnTo>
                      <a:pt x="2303" y="12457"/>
                    </a:lnTo>
                    <a:cubicBezTo>
                      <a:pt x="2627" y="13761"/>
                      <a:pt x="3963" y="14482"/>
                      <a:pt x="5258" y="14162"/>
                    </a:cubicBezTo>
                    <a:cubicBezTo>
                      <a:pt x="6554" y="13842"/>
                      <a:pt x="7404" y="12514"/>
                      <a:pt x="7080" y="11211"/>
                    </a:cubicBezTo>
                    <a:lnTo>
                      <a:pt x="4732" y="1900"/>
                    </a:lnTo>
                    <a:cubicBezTo>
                      <a:pt x="4408" y="596"/>
                      <a:pt x="3073" y="-250"/>
                      <a:pt x="1777" y="66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1" name="Google Shape;791;p16"/>
              <p:cNvSpPr/>
              <p:nvPr/>
            </p:nvSpPr>
            <p:spPr>
              <a:xfrm>
                <a:off x="6025354" y="2597994"/>
                <a:ext cx="7149" cy="14236"/>
              </a:xfrm>
              <a:custGeom>
                <a:avLst/>
                <a:gdLst/>
                <a:ahLst/>
                <a:cxnLst/>
                <a:rect l="l" t="t" r="r" b="b"/>
                <a:pathLst>
                  <a:path w="7149" h="14236" extrusionOk="0">
                    <a:moveTo>
                      <a:pt x="1777" y="68"/>
                    </a:moveTo>
                    <a:cubicBezTo>
                      <a:pt x="482" y="387"/>
                      <a:pt x="-247" y="1715"/>
                      <a:pt x="77" y="3014"/>
                    </a:cubicBezTo>
                    <a:lnTo>
                      <a:pt x="2303" y="12455"/>
                    </a:lnTo>
                    <a:cubicBezTo>
                      <a:pt x="2627" y="13758"/>
                      <a:pt x="3963" y="14479"/>
                      <a:pt x="5258" y="14163"/>
                    </a:cubicBezTo>
                    <a:cubicBezTo>
                      <a:pt x="6554" y="13843"/>
                      <a:pt x="7404" y="12511"/>
                      <a:pt x="7080" y="11208"/>
                    </a:cubicBezTo>
                    <a:lnTo>
                      <a:pt x="4732" y="1897"/>
                    </a:lnTo>
                    <a:cubicBezTo>
                      <a:pt x="4408" y="598"/>
                      <a:pt x="3072" y="-252"/>
                      <a:pt x="1777" y="68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2" name="Google Shape;792;p16"/>
              <p:cNvSpPr/>
              <p:nvPr/>
            </p:nvSpPr>
            <p:spPr>
              <a:xfrm>
                <a:off x="6054590" y="2585822"/>
                <a:ext cx="7148" cy="14234"/>
              </a:xfrm>
              <a:custGeom>
                <a:avLst/>
                <a:gdLst/>
                <a:ahLst/>
                <a:cxnLst/>
                <a:rect l="l" t="t" r="r" b="b"/>
                <a:pathLst>
                  <a:path w="7148" h="14234" extrusionOk="0">
                    <a:moveTo>
                      <a:pt x="1891" y="67"/>
                    </a:moveTo>
                    <a:cubicBezTo>
                      <a:pt x="595" y="387"/>
                      <a:pt x="-255" y="1715"/>
                      <a:pt x="69" y="3019"/>
                    </a:cubicBezTo>
                    <a:lnTo>
                      <a:pt x="2417" y="12455"/>
                    </a:lnTo>
                    <a:cubicBezTo>
                      <a:pt x="2741" y="13758"/>
                      <a:pt x="4077" y="14479"/>
                      <a:pt x="5372" y="14159"/>
                    </a:cubicBezTo>
                    <a:cubicBezTo>
                      <a:pt x="6668" y="13839"/>
                      <a:pt x="7396" y="12516"/>
                      <a:pt x="7072" y="11212"/>
                    </a:cubicBezTo>
                    <a:lnTo>
                      <a:pt x="4846" y="1897"/>
                    </a:lnTo>
                    <a:cubicBezTo>
                      <a:pt x="4522" y="598"/>
                      <a:pt x="3186" y="-252"/>
                      <a:pt x="1891" y="67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3" name="Google Shape;793;p16"/>
              <p:cNvSpPr/>
              <p:nvPr/>
            </p:nvSpPr>
            <p:spPr>
              <a:xfrm>
                <a:off x="6068272" y="2583437"/>
                <a:ext cx="7148" cy="14238"/>
              </a:xfrm>
              <a:custGeom>
                <a:avLst/>
                <a:gdLst/>
                <a:ahLst/>
                <a:cxnLst/>
                <a:rect l="l" t="t" r="r" b="b"/>
                <a:pathLst>
                  <a:path w="7148" h="14238" extrusionOk="0">
                    <a:moveTo>
                      <a:pt x="1891" y="67"/>
                    </a:moveTo>
                    <a:cubicBezTo>
                      <a:pt x="595" y="387"/>
                      <a:pt x="-255" y="1719"/>
                      <a:pt x="69" y="3019"/>
                    </a:cubicBezTo>
                    <a:lnTo>
                      <a:pt x="2417" y="12459"/>
                    </a:lnTo>
                    <a:cubicBezTo>
                      <a:pt x="2741" y="13758"/>
                      <a:pt x="4077" y="14483"/>
                      <a:pt x="5372" y="14163"/>
                    </a:cubicBezTo>
                    <a:cubicBezTo>
                      <a:pt x="6668" y="13843"/>
                      <a:pt x="7396" y="12516"/>
                      <a:pt x="7072" y="11212"/>
                    </a:cubicBezTo>
                    <a:lnTo>
                      <a:pt x="4846" y="1901"/>
                    </a:lnTo>
                    <a:cubicBezTo>
                      <a:pt x="4522" y="598"/>
                      <a:pt x="3186" y="-252"/>
                      <a:pt x="1891" y="67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4" name="Google Shape;794;p16"/>
              <p:cNvSpPr/>
              <p:nvPr/>
            </p:nvSpPr>
            <p:spPr>
              <a:xfrm>
                <a:off x="6063212" y="2565245"/>
                <a:ext cx="7175" cy="14238"/>
              </a:xfrm>
              <a:custGeom>
                <a:avLst/>
                <a:gdLst/>
                <a:ahLst/>
                <a:cxnLst/>
                <a:rect l="l" t="t" r="r" b="b"/>
                <a:pathLst>
                  <a:path w="7175" h="14238" extrusionOk="0">
                    <a:moveTo>
                      <a:pt x="1891" y="75"/>
                    </a:moveTo>
                    <a:cubicBezTo>
                      <a:pt x="595" y="395"/>
                      <a:pt x="-255" y="1727"/>
                      <a:pt x="69" y="3026"/>
                    </a:cubicBezTo>
                    <a:lnTo>
                      <a:pt x="2417" y="12337"/>
                    </a:lnTo>
                    <a:cubicBezTo>
                      <a:pt x="2741" y="13640"/>
                      <a:pt x="4077" y="14491"/>
                      <a:pt x="5372" y="14171"/>
                    </a:cubicBezTo>
                    <a:cubicBezTo>
                      <a:pt x="6708" y="13851"/>
                      <a:pt x="7396" y="12523"/>
                      <a:pt x="7113" y="11224"/>
                    </a:cubicBezTo>
                    <a:lnTo>
                      <a:pt x="4846" y="1783"/>
                    </a:lnTo>
                    <a:cubicBezTo>
                      <a:pt x="4522" y="480"/>
                      <a:pt x="3226" y="-245"/>
                      <a:pt x="1891" y="75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5" name="Google Shape;795;p16"/>
              <p:cNvSpPr/>
              <p:nvPr/>
            </p:nvSpPr>
            <p:spPr>
              <a:xfrm>
                <a:off x="6069331" y="2618257"/>
                <a:ext cx="7175" cy="14236"/>
              </a:xfrm>
              <a:custGeom>
                <a:avLst/>
                <a:gdLst/>
                <a:ahLst/>
                <a:cxnLst/>
                <a:rect l="l" t="t" r="r" b="b"/>
                <a:pathLst>
                  <a:path w="7175" h="14236" extrusionOk="0">
                    <a:moveTo>
                      <a:pt x="1804" y="74"/>
                    </a:moveTo>
                    <a:cubicBezTo>
                      <a:pt x="468" y="394"/>
                      <a:pt x="-221" y="1721"/>
                      <a:pt x="63" y="3025"/>
                    </a:cubicBezTo>
                    <a:lnTo>
                      <a:pt x="2330" y="12336"/>
                    </a:lnTo>
                    <a:cubicBezTo>
                      <a:pt x="2653" y="13639"/>
                      <a:pt x="3949" y="14489"/>
                      <a:pt x="5285" y="14169"/>
                    </a:cubicBezTo>
                    <a:cubicBezTo>
                      <a:pt x="6581" y="13849"/>
                      <a:pt x="7430" y="12522"/>
                      <a:pt x="7107" y="11218"/>
                    </a:cubicBezTo>
                    <a:lnTo>
                      <a:pt x="4718" y="1782"/>
                    </a:lnTo>
                    <a:cubicBezTo>
                      <a:pt x="4435" y="479"/>
                      <a:pt x="3099" y="-242"/>
                      <a:pt x="1804" y="74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6" name="Google Shape;796;p16"/>
              <p:cNvSpPr/>
              <p:nvPr/>
            </p:nvSpPr>
            <p:spPr>
              <a:xfrm>
                <a:off x="6052323" y="2610167"/>
                <a:ext cx="7175" cy="14226"/>
              </a:xfrm>
              <a:custGeom>
                <a:avLst/>
                <a:gdLst/>
                <a:ahLst/>
                <a:cxnLst/>
                <a:rect l="l" t="t" r="r" b="b"/>
                <a:pathLst>
                  <a:path w="7175" h="14226" extrusionOk="0">
                    <a:moveTo>
                      <a:pt x="1891" y="68"/>
                    </a:moveTo>
                    <a:cubicBezTo>
                      <a:pt x="595" y="388"/>
                      <a:pt x="-255" y="1715"/>
                      <a:pt x="69" y="3019"/>
                    </a:cubicBezTo>
                    <a:lnTo>
                      <a:pt x="2457" y="12330"/>
                    </a:lnTo>
                    <a:cubicBezTo>
                      <a:pt x="2741" y="13633"/>
                      <a:pt x="4077" y="14479"/>
                      <a:pt x="5372" y="14159"/>
                    </a:cubicBezTo>
                    <a:cubicBezTo>
                      <a:pt x="6708" y="13839"/>
                      <a:pt x="7396" y="12516"/>
                      <a:pt x="7113" y="11212"/>
                    </a:cubicBezTo>
                    <a:lnTo>
                      <a:pt x="4846" y="1897"/>
                    </a:lnTo>
                    <a:cubicBezTo>
                      <a:pt x="4562" y="594"/>
                      <a:pt x="3227" y="-252"/>
                      <a:pt x="1891" y="68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7" name="Google Shape;797;p16"/>
              <p:cNvSpPr/>
              <p:nvPr/>
            </p:nvSpPr>
            <p:spPr>
              <a:xfrm>
                <a:off x="5990467" y="2536764"/>
                <a:ext cx="7149" cy="14236"/>
              </a:xfrm>
              <a:custGeom>
                <a:avLst/>
                <a:gdLst/>
                <a:ahLst/>
                <a:cxnLst/>
                <a:rect l="l" t="t" r="r" b="b"/>
                <a:pathLst>
                  <a:path w="7149" h="14236" extrusionOk="0">
                    <a:moveTo>
                      <a:pt x="1891" y="74"/>
                    </a:moveTo>
                    <a:cubicBezTo>
                      <a:pt x="595" y="394"/>
                      <a:pt x="-255" y="1726"/>
                      <a:pt x="69" y="3029"/>
                    </a:cubicBezTo>
                    <a:lnTo>
                      <a:pt x="2417" y="12340"/>
                    </a:lnTo>
                    <a:cubicBezTo>
                      <a:pt x="2741" y="13639"/>
                      <a:pt x="4077" y="14489"/>
                      <a:pt x="5372" y="14169"/>
                    </a:cubicBezTo>
                    <a:cubicBezTo>
                      <a:pt x="6667" y="13850"/>
                      <a:pt x="7396" y="12522"/>
                      <a:pt x="7073" y="11222"/>
                    </a:cubicBezTo>
                    <a:lnTo>
                      <a:pt x="4846" y="1782"/>
                    </a:lnTo>
                    <a:cubicBezTo>
                      <a:pt x="4522" y="479"/>
                      <a:pt x="3186" y="-242"/>
                      <a:pt x="1891" y="74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8" name="Google Shape;798;p16"/>
              <p:cNvSpPr/>
              <p:nvPr/>
            </p:nvSpPr>
            <p:spPr>
              <a:xfrm>
                <a:off x="6048550" y="2498394"/>
                <a:ext cx="7148" cy="14238"/>
              </a:xfrm>
              <a:custGeom>
                <a:avLst/>
                <a:gdLst/>
                <a:ahLst/>
                <a:cxnLst/>
                <a:rect l="l" t="t" r="r" b="b"/>
                <a:pathLst>
                  <a:path w="7148" h="14238" extrusionOk="0">
                    <a:moveTo>
                      <a:pt x="1777" y="67"/>
                    </a:moveTo>
                    <a:cubicBezTo>
                      <a:pt x="481" y="387"/>
                      <a:pt x="-247" y="1715"/>
                      <a:pt x="77" y="3019"/>
                    </a:cubicBezTo>
                    <a:lnTo>
                      <a:pt x="2303" y="12459"/>
                    </a:lnTo>
                    <a:cubicBezTo>
                      <a:pt x="2627" y="13762"/>
                      <a:pt x="3963" y="14483"/>
                      <a:pt x="5258" y="14163"/>
                    </a:cubicBezTo>
                    <a:cubicBezTo>
                      <a:pt x="6554" y="13843"/>
                      <a:pt x="7404" y="12516"/>
                      <a:pt x="7080" y="11212"/>
                    </a:cubicBezTo>
                    <a:lnTo>
                      <a:pt x="4732" y="1901"/>
                    </a:lnTo>
                    <a:cubicBezTo>
                      <a:pt x="4408" y="598"/>
                      <a:pt x="3072" y="-252"/>
                      <a:pt x="1777" y="67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9" name="Google Shape;799;p16"/>
              <p:cNvSpPr/>
              <p:nvPr/>
            </p:nvSpPr>
            <p:spPr>
              <a:xfrm>
                <a:off x="6083088" y="2532163"/>
                <a:ext cx="7189" cy="14234"/>
              </a:xfrm>
              <a:custGeom>
                <a:avLst/>
                <a:gdLst/>
                <a:ahLst/>
                <a:cxnLst/>
                <a:rect l="l" t="t" r="r" b="b"/>
                <a:pathLst>
                  <a:path w="7189" h="14234" extrusionOk="0">
                    <a:moveTo>
                      <a:pt x="1931" y="68"/>
                    </a:moveTo>
                    <a:cubicBezTo>
                      <a:pt x="595" y="383"/>
                      <a:pt x="-255" y="1715"/>
                      <a:pt x="69" y="3019"/>
                    </a:cubicBezTo>
                    <a:lnTo>
                      <a:pt x="2458" y="12455"/>
                    </a:lnTo>
                    <a:cubicBezTo>
                      <a:pt x="2781" y="13759"/>
                      <a:pt x="4076" y="14479"/>
                      <a:pt x="5413" y="14159"/>
                    </a:cubicBezTo>
                    <a:cubicBezTo>
                      <a:pt x="6708" y="13840"/>
                      <a:pt x="7437" y="12516"/>
                      <a:pt x="7113" y="11212"/>
                    </a:cubicBezTo>
                    <a:lnTo>
                      <a:pt x="4846" y="1898"/>
                    </a:lnTo>
                    <a:cubicBezTo>
                      <a:pt x="4562" y="594"/>
                      <a:pt x="3227" y="-252"/>
                      <a:pt x="1931" y="68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0" name="Google Shape;800;p16"/>
              <p:cNvSpPr/>
              <p:nvPr/>
            </p:nvSpPr>
            <p:spPr>
              <a:xfrm>
                <a:off x="6124291" y="2495423"/>
                <a:ext cx="7148" cy="14237"/>
              </a:xfrm>
              <a:custGeom>
                <a:avLst/>
                <a:gdLst/>
                <a:ahLst/>
                <a:cxnLst/>
                <a:rect l="l" t="t" r="r" b="b"/>
                <a:pathLst>
                  <a:path w="7148" h="14237" extrusionOk="0">
                    <a:moveTo>
                      <a:pt x="1777" y="75"/>
                    </a:moveTo>
                    <a:cubicBezTo>
                      <a:pt x="481" y="395"/>
                      <a:pt x="-247" y="1723"/>
                      <a:pt x="77" y="3022"/>
                    </a:cubicBezTo>
                    <a:lnTo>
                      <a:pt x="2303" y="12337"/>
                    </a:lnTo>
                    <a:cubicBezTo>
                      <a:pt x="2627" y="13641"/>
                      <a:pt x="3963" y="14487"/>
                      <a:pt x="5258" y="14171"/>
                    </a:cubicBezTo>
                    <a:cubicBezTo>
                      <a:pt x="6553" y="13851"/>
                      <a:pt x="7403" y="12519"/>
                      <a:pt x="7080" y="11216"/>
                    </a:cubicBezTo>
                    <a:lnTo>
                      <a:pt x="4732" y="1780"/>
                    </a:lnTo>
                    <a:cubicBezTo>
                      <a:pt x="4408" y="476"/>
                      <a:pt x="3072" y="-244"/>
                      <a:pt x="1777" y="75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1" name="Google Shape;801;p16"/>
              <p:cNvSpPr/>
              <p:nvPr/>
            </p:nvSpPr>
            <p:spPr>
              <a:xfrm>
                <a:off x="6077049" y="2550141"/>
                <a:ext cx="7148" cy="14230"/>
              </a:xfrm>
              <a:custGeom>
                <a:avLst/>
                <a:gdLst/>
                <a:ahLst/>
                <a:cxnLst/>
                <a:rect l="l" t="t" r="r" b="b"/>
                <a:pathLst>
                  <a:path w="7148" h="14230" extrusionOk="0">
                    <a:moveTo>
                      <a:pt x="1777" y="68"/>
                    </a:moveTo>
                    <a:cubicBezTo>
                      <a:pt x="481" y="387"/>
                      <a:pt x="-247" y="1715"/>
                      <a:pt x="77" y="3019"/>
                    </a:cubicBezTo>
                    <a:lnTo>
                      <a:pt x="2303" y="12329"/>
                    </a:lnTo>
                    <a:cubicBezTo>
                      <a:pt x="2627" y="13633"/>
                      <a:pt x="3963" y="14483"/>
                      <a:pt x="5258" y="14163"/>
                    </a:cubicBezTo>
                    <a:cubicBezTo>
                      <a:pt x="6553" y="13843"/>
                      <a:pt x="7404" y="12511"/>
                      <a:pt x="7080" y="11212"/>
                    </a:cubicBezTo>
                    <a:lnTo>
                      <a:pt x="4732" y="1901"/>
                    </a:lnTo>
                    <a:cubicBezTo>
                      <a:pt x="4408" y="598"/>
                      <a:pt x="3072" y="-252"/>
                      <a:pt x="1777" y="68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2" name="Google Shape;802;p16"/>
              <p:cNvSpPr/>
              <p:nvPr/>
            </p:nvSpPr>
            <p:spPr>
              <a:xfrm>
                <a:off x="6088973" y="2574041"/>
                <a:ext cx="7174" cy="14226"/>
              </a:xfrm>
              <a:custGeom>
                <a:avLst/>
                <a:gdLst/>
                <a:ahLst/>
                <a:cxnLst/>
                <a:rect l="l" t="t" r="r" b="b"/>
                <a:pathLst>
                  <a:path w="7174" h="14226" extrusionOk="0">
                    <a:moveTo>
                      <a:pt x="1917" y="68"/>
                    </a:moveTo>
                    <a:cubicBezTo>
                      <a:pt x="621" y="388"/>
                      <a:pt x="-229" y="1715"/>
                      <a:pt x="55" y="3019"/>
                    </a:cubicBezTo>
                    <a:lnTo>
                      <a:pt x="2443" y="12330"/>
                    </a:lnTo>
                    <a:cubicBezTo>
                      <a:pt x="2767" y="13629"/>
                      <a:pt x="4062" y="14479"/>
                      <a:pt x="5398" y="14159"/>
                    </a:cubicBezTo>
                    <a:cubicBezTo>
                      <a:pt x="6694" y="13839"/>
                      <a:pt x="7422" y="12512"/>
                      <a:pt x="7098" y="11212"/>
                    </a:cubicBezTo>
                    <a:lnTo>
                      <a:pt x="4872" y="1897"/>
                    </a:lnTo>
                    <a:cubicBezTo>
                      <a:pt x="4548" y="594"/>
                      <a:pt x="3212" y="-252"/>
                      <a:pt x="1917" y="68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3" name="Google Shape;803;p16"/>
              <p:cNvSpPr/>
              <p:nvPr/>
            </p:nvSpPr>
            <p:spPr>
              <a:xfrm>
                <a:off x="6100083" y="2500269"/>
                <a:ext cx="7174" cy="14116"/>
              </a:xfrm>
              <a:custGeom>
                <a:avLst/>
                <a:gdLst/>
                <a:ahLst/>
                <a:cxnLst/>
                <a:rect l="l" t="t" r="r" b="b"/>
                <a:pathLst>
                  <a:path w="7174" h="14116" extrusionOk="0">
                    <a:moveTo>
                      <a:pt x="1777" y="76"/>
                    </a:moveTo>
                    <a:cubicBezTo>
                      <a:pt x="481" y="395"/>
                      <a:pt x="-247" y="1594"/>
                      <a:pt x="77" y="2897"/>
                    </a:cubicBezTo>
                    <a:lnTo>
                      <a:pt x="2303" y="12337"/>
                    </a:lnTo>
                    <a:cubicBezTo>
                      <a:pt x="2627" y="13641"/>
                      <a:pt x="3963" y="14361"/>
                      <a:pt x="5258" y="14041"/>
                    </a:cubicBezTo>
                    <a:cubicBezTo>
                      <a:pt x="6554" y="13722"/>
                      <a:pt x="7404" y="12519"/>
                      <a:pt x="7120" y="11216"/>
                    </a:cubicBezTo>
                    <a:lnTo>
                      <a:pt x="4732" y="1780"/>
                    </a:lnTo>
                    <a:cubicBezTo>
                      <a:pt x="4408" y="476"/>
                      <a:pt x="3113" y="-244"/>
                      <a:pt x="1777" y="76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4" name="Google Shape;804;p16"/>
              <p:cNvSpPr/>
              <p:nvPr/>
            </p:nvSpPr>
            <p:spPr>
              <a:xfrm>
                <a:off x="6110649" y="2474099"/>
                <a:ext cx="7035" cy="14229"/>
              </a:xfrm>
              <a:custGeom>
                <a:avLst/>
                <a:gdLst/>
                <a:ahLst/>
                <a:cxnLst/>
                <a:rect l="l" t="t" r="r" b="b"/>
                <a:pathLst>
                  <a:path w="7035" h="14229" extrusionOk="0">
                    <a:moveTo>
                      <a:pt x="1777" y="66"/>
                    </a:moveTo>
                    <a:cubicBezTo>
                      <a:pt x="481" y="386"/>
                      <a:pt x="-247" y="1714"/>
                      <a:pt x="77" y="3017"/>
                    </a:cubicBezTo>
                    <a:lnTo>
                      <a:pt x="2303" y="12332"/>
                    </a:lnTo>
                    <a:cubicBezTo>
                      <a:pt x="2627" y="13632"/>
                      <a:pt x="3963" y="14482"/>
                      <a:pt x="5258" y="14162"/>
                    </a:cubicBezTo>
                    <a:cubicBezTo>
                      <a:pt x="6554" y="13842"/>
                      <a:pt x="7283" y="12514"/>
                      <a:pt x="6958" y="11215"/>
                    </a:cubicBezTo>
                    <a:lnTo>
                      <a:pt x="4732" y="1900"/>
                    </a:lnTo>
                    <a:cubicBezTo>
                      <a:pt x="4408" y="596"/>
                      <a:pt x="3072" y="-250"/>
                      <a:pt x="1777" y="66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5" name="Google Shape;805;p16"/>
              <p:cNvSpPr/>
              <p:nvPr/>
            </p:nvSpPr>
            <p:spPr>
              <a:xfrm>
                <a:off x="6098626" y="2471499"/>
                <a:ext cx="7034" cy="14230"/>
              </a:xfrm>
              <a:custGeom>
                <a:avLst/>
                <a:gdLst/>
                <a:ahLst/>
                <a:cxnLst/>
                <a:rect l="l" t="t" r="r" b="b"/>
                <a:pathLst>
                  <a:path w="7034" h="14230" extrusionOk="0">
                    <a:moveTo>
                      <a:pt x="1777" y="68"/>
                    </a:moveTo>
                    <a:cubicBezTo>
                      <a:pt x="481" y="387"/>
                      <a:pt x="-247" y="1715"/>
                      <a:pt x="77" y="3019"/>
                    </a:cubicBezTo>
                    <a:lnTo>
                      <a:pt x="2303" y="12329"/>
                    </a:lnTo>
                    <a:cubicBezTo>
                      <a:pt x="2627" y="13633"/>
                      <a:pt x="3922" y="14483"/>
                      <a:pt x="5258" y="14163"/>
                    </a:cubicBezTo>
                    <a:cubicBezTo>
                      <a:pt x="6554" y="13843"/>
                      <a:pt x="7282" y="12515"/>
                      <a:pt x="6958" y="11212"/>
                    </a:cubicBezTo>
                    <a:lnTo>
                      <a:pt x="4732" y="1901"/>
                    </a:lnTo>
                    <a:cubicBezTo>
                      <a:pt x="4408" y="598"/>
                      <a:pt x="3072" y="-252"/>
                      <a:pt x="1777" y="68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6" name="Google Shape;806;p16"/>
              <p:cNvSpPr/>
              <p:nvPr/>
            </p:nvSpPr>
            <p:spPr>
              <a:xfrm>
                <a:off x="6067253" y="2469499"/>
                <a:ext cx="7174" cy="14117"/>
              </a:xfrm>
              <a:custGeom>
                <a:avLst/>
                <a:gdLst/>
                <a:ahLst/>
                <a:cxnLst/>
                <a:rect l="l" t="t" r="r" b="b"/>
                <a:pathLst>
                  <a:path w="7174" h="14117" extrusionOk="0">
                    <a:moveTo>
                      <a:pt x="1777" y="76"/>
                    </a:moveTo>
                    <a:cubicBezTo>
                      <a:pt x="481" y="395"/>
                      <a:pt x="-247" y="1594"/>
                      <a:pt x="77" y="2897"/>
                    </a:cubicBezTo>
                    <a:lnTo>
                      <a:pt x="2303" y="12337"/>
                    </a:lnTo>
                    <a:cubicBezTo>
                      <a:pt x="2627" y="13641"/>
                      <a:pt x="3963" y="14361"/>
                      <a:pt x="5258" y="14042"/>
                    </a:cubicBezTo>
                    <a:cubicBezTo>
                      <a:pt x="6554" y="13722"/>
                      <a:pt x="7404" y="12519"/>
                      <a:pt x="7120" y="11216"/>
                    </a:cubicBezTo>
                    <a:lnTo>
                      <a:pt x="4732" y="1780"/>
                    </a:lnTo>
                    <a:cubicBezTo>
                      <a:pt x="4408" y="476"/>
                      <a:pt x="3113" y="-244"/>
                      <a:pt x="1777" y="76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7" name="Google Shape;807;p16"/>
              <p:cNvSpPr/>
              <p:nvPr/>
            </p:nvSpPr>
            <p:spPr>
              <a:xfrm>
                <a:off x="6043255" y="2426135"/>
                <a:ext cx="7189" cy="14234"/>
              </a:xfrm>
              <a:custGeom>
                <a:avLst/>
                <a:gdLst/>
                <a:ahLst/>
                <a:cxnLst/>
                <a:rect l="l" t="t" r="r" b="b"/>
                <a:pathLst>
                  <a:path w="7189" h="14234" extrusionOk="0">
                    <a:moveTo>
                      <a:pt x="1931" y="68"/>
                    </a:moveTo>
                    <a:cubicBezTo>
                      <a:pt x="595" y="384"/>
                      <a:pt x="-255" y="1715"/>
                      <a:pt x="69" y="3019"/>
                    </a:cubicBezTo>
                    <a:lnTo>
                      <a:pt x="2457" y="12455"/>
                    </a:lnTo>
                    <a:cubicBezTo>
                      <a:pt x="2781" y="13758"/>
                      <a:pt x="4076" y="14479"/>
                      <a:pt x="5412" y="14159"/>
                    </a:cubicBezTo>
                    <a:cubicBezTo>
                      <a:pt x="6708" y="13839"/>
                      <a:pt x="7436" y="12516"/>
                      <a:pt x="7113" y="11212"/>
                    </a:cubicBezTo>
                    <a:lnTo>
                      <a:pt x="4846" y="1897"/>
                    </a:lnTo>
                    <a:cubicBezTo>
                      <a:pt x="4562" y="594"/>
                      <a:pt x="3227" y="-252"/>
                      <a:pt x="1931" y="68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8" name="Google Shape;808;p16"/>
              <p:cNvSpPr/>
              <p:nvPr/>
            </p:nvSpPr>
            <p:spPr>
              <a:xfrm>
                <a:off x="6120243" y="2461982"/>
                <a:ext cx="7148" cy="14237"/>
              </a:xfrm>
              <a:custGeom>
                <a:avLst/>
                <a:gdLst/>
                <a:ahLst/>
                <a:cxnLst/>
                <a:rect l="l" t="t" r="r" b="b"/>
                <a:pathLst>
                  <a:path w="7148" h="14237" extrusionOk="0">
                    <a:moveTo>
                      <a:pt x="1777" y="76"/>
                    </a:moveTo>
                    <a:cubicBezTo>
                      <a:pt x="481" y="395"/>
                      <a:pt x="-247" y="1723"/>
                      <a:pt x="77" y="3022"/>
                    </a:cubicBezTo>
                    <a:lnTo>
                      <a:pt x="2303" y="12337"/>
                    </a:lnTo>
                    <a:cubicBezTo>
                      <a:pt x="2627" y="13641"/>
                      <a:pt x="3963" y="14487"/>
                      <a:pt x="5258" y="14171"/>
                    </a:cubicBezTo>
                    <a:cubicBezTo>
                      <a:pt x="6553" y="13851"/>
                      <a:pt x="7403" y="12519"/>
                      <a:pt x="7080" y="11216"/>
                    </a:cubicBezTo>
                    <a:lnTo>
                      <a:pt x="4732" y="1780"/>
                    </a:lnTo>
                    <a:cubicBezTo>
                      <a:pt x="4408" y="476"/>
                      <a:pt x="3072" y="-244"/>
                      <a:pt x="1777" y="76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9" name="Google Shape;809;p16"/>
              <p:cNvSpPr/>
              <p:nvPr/>
            </p:nvSpPr>
            <p:spPr>
              <a:xfrm>
                <a:off x="6085720" y="2446558"/>
                <a:ext cx="7189" cy="14116"/>
              </a:xfrm>
              <a:custGeom>
                <a:avLst/>
                <a:gdLst/>
                <a:ahLst/>
                <a:cxnLst/>
                <a:rect l="l" t="t" r="r" b="b"/>
                <a:pathLst>
                  <a:path w="7189" h="14116" extrusionOk="0">
                    <a:moveTo>
                      <a:pt x="1931" y="76"/>
                    </a:moveTo>
                    <a:cubicBezTo>
                      <a:pt x="595" y="395"/>
                      <a:pt x="-255" y="1598"/>
                      <a:pt x="69" y="2897"/>
                    </a:cubicBezTo>
                    <a:lnTo>
                      <a:pt x="2457" y="12337"/>
                    </a:lnTo>
                    <a:cubicBezTo>
                      <a:pt x="2781" y="13641"/>
                      <a:pt x="4076" y="14361"/>
                      <a:pt x="5413" y="14041"/>
                    </a:cubicBezTo>
                    <a:cubicBezTo>
                      <a:pt x="6708" y="13722"/>
                      <a:pt x="7437" y="12519"/>
                      <a:pt x="7113" y="11220"/>
                    </a:cubicBezTo>
                    <a:lnTo>
                      <a:pt x="4846" y="1780"/>
                    </a:lnTo>
                    <a:cubicBezTo>
                      <a:pt x="4562" y="476"/>
                      <a:pt x="3227" y="-244"/>
                      <a:pt x="1931" y="76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0" name="Google Shape;810;p16"/>
              <p:cNvSpPr/>
              <p:nvPr/>
            </p:nvSpPr>
            <p:spPr>
              <a:xfrm>
                <a:off x="6101264" y="2523404"/>
                <a:ext cx="7141" cy="14238"/>
              </a:xfrm>
              <a:custGeom>
                <a:avLst/>
                <a:gdLst/>
                <a:ahLst/>
                <a:cxnLst/>
                <a:rect l="l" t="t" r="r" b="b"/>
                <a:pathLst>
                  <a:path w="7141" h="14238" extrusionOk="0">
                    <a:moveTo>
                      <a:pt x="1891" y="67"/>
                    </a:moveTo>
                    <a:cubicBezTo>
                      <a:pt x="595" y="387"/>
                      <a:pt x="-255" y="1715"/>
                      <a:pt x="69" y="3019"/>
                    </a:cubicBezTo>
                    <a:lnTo>
                      <a:pt x="2417" y="12455"/>
                    </a:lnTo>
                    <a:cubicBezTo>
                      <a:pt x="2741" y="13758"/>
                      <a:pt x="3956" y="14483"/>
                      <a:pt x="5251" y="14163"/>
                    </a:cubicBezTo>
                    <a:cubicBezTo>
                      <a:pt x="6546" y="13843"/>
                      <a:pt x="7396" y="12516"/>
                      <a:pt x="7073" y="11212"/>
                    </a:cubicBezTo>
                    <a:lnTo>
                      <a:pt x="4846" y="1897"/>
                    </a:lnTo>
                    <a:cubicBezTo>
                      <a:pt x="4522" y="598"/>
                      <a:pt x="3186" y="-252"/>
                      <a:pt x="1891" y="67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1" name="Google Shape;811;p16"/>
              <p:cNvSpPr/>
              <p:nvPr/>
            </p:nvSpPr>
            <p:spPr>
              <a:xfrm>
                <a:off x="6009736" y="2493192"/>
                <a:ext cx="7148" cy="14234"/>
              </a:xfrm>
              <a:custGeom>
                <a:avLst/>
                <a:gdLst/>
                <a:ahLst/>
                <a:cxnLst/>
                <a:rect l="l" t="t" r="r" b="b"/>
                <a:pathLst>
                  <a:path w="7148" h="14234" extrusionOk="0">
                    <a:moveTo>
                      <a:pt x="1891" y="68"/>
                    </a:moveTo>
                    <a:cubicBezTo>
                      <a:pt x="595" y="388"/>
                      <a:pt x="-255" y="1715"/>
                      <a:pt x="69" y="3019"/>
                    </a:cubicBezTo>
                    <a:lnTo>
                      <a:pt x="2417" y="12455"/>
                    </a:lnTo>
                    <a:cubicBezTo>
                      <a:pt x="2741" y="13758"/>
                      <a:pt x="4077" y="14479"/>
                      <a:pt x="5372" y="14159"/>
                    </a:cubicBezTo>
                    <a:cubicBezTo>
                      <a:pt x="6667" y="13839"/>
                      <a:pt x="7396" y="12516"/>
                      <a:pt x="7072" y="11212"/>
                    </a:cubicBezTo>
                    <a:lnTo>
                      <a:pt x="4846" y="1897"/>
                    </a:lnTo>
                    <a:cubicBezTo>
                      <a:pt x="4522" y="594"/>
                      <a:pt x="3186" y="-252"/>
                      <a:pt x="1891" y="68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2" name="Google Shape;812;p16"/>
              <p:cNvSpPr/>
              <p:nvPr/>
            </p:nvSpPr>
            <p:spPr>
              <a:xfrm>
                <a:off x="6032074" y="2475103"/>
                <a:ext cx="7176" cy="14229"/>
              </a:xfrm>
              <a:custGeom>
                <a:avLst/>
                <a:gdLst/>
                <a:ahLst/>
                <a:cxnLst/>
                <a:rect l="l" t="t" r="r" b="b"/>
                <a:pathLst>
                  <a:path w="7176" h="14229" extrusionOk="0">
                    <a:moveTo>
                      <a:pt x="1777" y="66"/>
                    </a:moveTo>
                    <a:cubicBezTo>
                      <a:pt x="481" y="386"/>
                      <a:pt x="-247" y="1714"/>
                      <a:pt x="77" y="3017"/>
                    </a:cubicBezTo>
                    <a:lnTo>
                      <a:pt x="2303" y="12332"/>
                    </a:lnTo>
                    <a:cubicBezTo>
                      <a:pt x="2627" y="13632"/>
                      <a:pt x="3963" y="14482"/>
                      <a:pt x="5258" y="14162"/>
                    </a:cubicBezTo>
                    <a:cubicBezTo>
                      <a:pt x="6594" y="13842"/>
                      <a:pt x="7404" y="12514"/>
                      <a:pt x="7120" y="11211"/>
                    </a:cubicBezTo>
                    <a:lnTo>
                      <a:pt x="4732" y="1900"/>
                    </a:lnTo>
                    <a:cubicBezTo>
                      <a:pt x="4408" y="597"/>
                      <a:pt x="3113" y="-250"/>
                      <a:pt x="1777" y="66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3" name="Google Shape;813;p16"/>
              <p:cNvSpPr/>
              <p:nvPr/>
            </p:nvSpPr>
            <p:spPr>
              <a:xfrm>
                <a:off x="6037418" y="2525970"/>
                <a:ext cx="7148" cy="14116"/>
              </a:xfrm>
              <a:custGeom>
                <a:avLst/>
                <a:gdLst/>
                <a:ahLst/>
                <a:cxnLst/>
                <a:rect l="l" t="t" r="r" b="b"/>
                <a:pathLst>
                  <a:path w="7148" h="14116" extrusionOk="0">
                    <a:moveTo>
                      <a:pt x="1777" y="76"/>
                    </a:moveTo>
                    <a:cubicBezTo>
                      <a:pt x="481" y="395"/>
                      <a:pt x="-247" y="1594"/>
                      <a:pt x="77" y="2897"/>
                    </a:cubicBezTo>
                    <a:lnTo>
                      <a:pt x="2303" y="12337"/>
                    </a:lnTo>
                    <a:cubicBezTo>
                      <a:pt x="2627" y="13641"/>
                      <a:pt x="3922" y="14361"/>
                      <a:pt x="5258" y="14041"/>
                    </a:cubicBezTo>
                    <a:cubicBezTo>
                      <a:pt x="6554" y="13722"/>
                      <a:pt x="7404" y="12519"/>
                      <a:pt x="7080" y="11216"/>
                    </a:cubicBezTo>
                    <a:lnTo>
                      <a:pt x="4732" y="1780"/>
                    </a:lnTo>
                    <a:cubicBezTo>
                      <a:pt x="4408" y="476"/>
                      <a:pt x="3072" y="-244"/>
                      <a:pt x="1777" y="76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4" name="Google Shape;814;p16"/>
              <p:cNvSpPr/>
              <p:nvPr/>
            </p:nvSpPr>
            <p:spPr>
              <a:xfrm>
                <a:off x="6022642" y="2561108"/>
                <a:ext cx="7148" cy="14227"/>
              </a:xfrm>
              <a:custGeom>
                <a:avLst/>
                <a:gdLst/>
                <a:ahLst/>
                <a:cxnLst/>
                <a:rect l="l" t="t" r="r" b="b"/>
                <a:pathLst>
                  <a:path w="7148" h="14227" extrusionOk="0">
                    <a:moveTo>
                      <a:pt x="1777" y="68"/>
                    </a:moveTo>
                    <a:cubicBezTo>
                      <a:pt x="481" y="387"/>
                      <a:pt x="-247" y="1711"/>
                      <a:pt x="77" y="3015"/>
                    </a:cubicBezTo>
                    <a:lnTo>
                      <a:pt x="2303" y="12329"/>
                    </a:lnTo>
                    <a:cubicBezTo>
                      <a:pt x="2627" y="13633"/>
                      <a:pt x="3963" y="14479"/>
                      <a:pt x="5258" y="14159"/>
                    </a:cubicBezTo>
                    <a:cubicBezTo>
                      <a:pt x="6554" y="13839"/>
                      <a:pt x="7404" y="12512"/>
                      <a:pt x="7080" y="11208"/>
                    </a:cubicBezTo>
                    <a:lnTo>
                      <a:pt x="4732" y="1897"/>
                    </a:lnTo>
                    <a:cubicBezTo>
                      <a:pt x="4408" y="594"/>
                      <a:pt x="3072" y="-252"/>
                      <a:pt x="1777" y="68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5" name="Google Shape;815;p16"/>
              <p:cNvSpPr/>
              <p:nvPr/>
            </p:nvSpPr>
            <p:spPr>
              <a:xfrm>
                <a:off x="6017075" y="2523859"/>
                <a:ext cx="14405" cy="5923"/>
              </a:xfrm>
              <a:custGeom>
                <a:avLst/>
                <a:gdLst/>
                <a:ahLst/>
                <a:cxnLst/>
                <a:rect l="l" t="t" r="r" b="b"/>
                <a:pathLst>
                  <a:path w="14405" h="5923" extrusionOk="0">
                    <a:moveTo>
                      <a:pt x="11797" y="12"/>
                    </a:moveTo>
                    <a:lnTo>
                      <a:pt x="2203" y="988"/>
                    </a:lnTo>
                    <a:cubicBezTo>
                      <a:pt x="867" y="1126"/>
                      <a:pt x="-145" y="2360"/>
                      <a:pt x="17" y="3696"/>
                    </a:cubicBezTo>
                    <a:cubicBezTo>
                      <a:pt x="139" y="5028"/>
                      <a:pt x="1353" y="6052"/>
                      <a:pt x="2689" y="5911"/>
                    </a:cubicBezTo>
                    <a:lnTo>
                      <a:pt x="12283" y="4935"/>
                    </a:lnTo>
                    <a:cubicBezTo>
                      <a:pt x="13619" y="4797"/>
                      <a:pt x="14550" y="3567"/>
                      <a:pt x="14388" y="2231"/>
                    </a:cubicBezTo>
                    <a:cubicBezTo>
                      <a:pt x="14267" y="899"/>
                      <a:pt x="13133" y="-125"/>
                      <a:pt x="11797" y="12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6" name="Google Shape;816;p16"/>
              <p:cNvSpPr/>
              <p:nvPr/>
            </p:nvSpPr>
            <p:spPr>
              <a:xfrm>
                <a:off x="6023995" y="2510926"/>
                <a:ext cx="14406" cy="5923"/>
              </a:xfrm>
              <a:custGeom>
                <a:avLst/>
                <a:gdLst/>
                <a:ahLst/>
                <a:cxnLst/>
                <a:rect l="l" t="t" r="r" b="b"/>
                <a:pathLst>
                  <a:path w="14406" h="5923" extrusionOk="0">
                    <a:moveTo>
                      <a:pt x="11678" y="12"/>
                    </a:moveTo>
                    <a:lnTo>
                      <a:pt x="2083" y="1114"/>
                    </a:lnTo>
                    <a:cubicBezTo>
                      <a:pt x="748" y="1255"/>
                      <a:pt x="-143" y="2360"/>
                      <a:pt x="19" y="3692"/>
                    </a:cubicBezTo>
                    <a:cubicBezTo>
                      <a:pt x="140" y="5028"/>
                      <a:pt x="1234" y="6052"/>
                      <a:pt x="2569" y="5911"/>
                    </a:cubicBezTo>
                    <a:lnTo>
                      <a:pt x="12163" y="4939"/>
                    </a:lnTo>
                    <a:cubicBezTo>
                      <a:pt x="13499" y="4797"/>
                      <a:pt x="14552" y="3567"/>
                      <a:pt x="14390" y="2231"/>
                    </a:cubicBezTo>
                    <a:cubicBezTo>
                      <a:pt x="14268" y="895"/>
                      <a:pt x="13014" y="-125"/>
                      <a:pt x="11678" y="12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7" name="Google Shape;817;p16"/>
              <p:cNvSpPr/>
              <p:nvPr/>
            </p:nvSpPr>
            <p:spPr>
              <a:xfrm>
                <a:off x="6000154" y="2514750"/>
                <a:ext cx="14406" cy="5923"/>
              </a:xfrm>
              <a:custGeom>
                <a:avLst/>
                <a:gdLst/>
                <a:ahLst/>
                <a:cxnLst/>
                <a:rect l="l" t="t" r="r" b="b"/>
                <a:pathLst>
                  <a:path w="14406" h="5923" extrusionOk="0">
                    <a:moveTo>
                      <a:pt x="11837" y="13"/>
                    </a:moveTo>
                    <a:lnTo>
                      <a:pt x="2243" y="985"/>
                    </a:lnTo>
                    <a:cubicBezTo>
                      <a:pt x="907" y="1126"/>
                      <a:pt x="-145" y="2357"/>
                      <a:pt x="16" y="3693"/>
                    </a:cubicBezTo>
                    <a:cubicBezTo>
                      <a:pt x="138" y="5029"/>
                      <a:pt x="1393" y="6049"/>
                      <a:pt x="2729" y="5911"/>
                    </a:cubicBezTo>
                    <a:lnTo>
                      <a:pt x="12323" y="4936"/>
                    </a:lnTo>
                    <a:cubicBezTo>
                      <a:pt x="13659" y="4794"/>
                      <a:pt x="14550" y="3563"/>
                      <a:pt x="14387" y="2232"/>
                    </a:cubicBezTo>
                    <a:cubicBezTo>
                      <a:pt x="14266" y="896"/>
                      <a:pt x="13173" y="-128"/>
                      <a:pt x="11837" y="13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8" name="Google Shape;818;p16"/>
              <p:cNvSpPr/>
              <p:nvPr/>
            </p:nvSpPr>
            <p:spPr>
              <a:xfrm>
                <a:off x="6021130" y="2496688"/>
                <a:ext cx="14552" cy="5923"/>
              </a:xfrm>
              <a:custGeom>
                <a:avLst/>
                <a:gdLst/>
                <a:ahLst/>
                <a:cxnLst/>
                <a:rect l="l" t="t" r="r" b="b"/>
                <a:pathLst>
                  <a:path w="14552" h="5923" extrusionOk="0">
                    <a:moveTo>
                      <a:pt x="11831" y="12"/>
                    </a:moveTo>
                    <a:lnTo>
                      <a:pt x="2236" y="988"/>
                    </a:lnTo>
                    <a:cubicBezTo>
                      <a:pt x="900" y="1126"/>
                      <a:pt x="-112" y="2360"/>
                      <a:pt x="10" y="3696"/>
                    </a:cubicBezTo>
                    <a:cubicBezTo>
                      <a:pt x="172" y="5028"/>
                      <a:pt x="1386" y="6052"/>
                      <a:pt x="2722" y="5910"/>
                    </a:cubicBezTo>
                    <a:lnTo>
                      <a:pt x="12316" y="4809"/>
                    </a:lnTo>
                    <a:cubicBezTo>
                      <a:pt x="13652" y="4672"/>
                      <a:pt x="14664" y="3567"/>
                      <a:pt x="14543" y="2231"/>
                    </a:cubicBezTo>
                    <a:cubicBezTo>
                      <a:pt x="14380" y="895"/>
                      <a:pt x="13166" y="-125"/>
                      <a:pt x="11831" y="12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9" name="Google Shape;819;p16"/>
              <p:cNvSpPr/>
              <p:nvPr/>
            </p:nvSpPr>
            <p:spPr>
              <a:xfrm>
                <a:off x="6019788" y="2539395"/>
                <a:ext cx="14406" cy="5923"/>
              </a:xfrm>
              <a:custGeom>
                <a:avLst/>
                <a:gdLst/>
                <a:ahLst/>
                <a:cxnLst/>
                <a:rect l="l" t="t" r="r" b="b"/>
                <a:pathLst>
                  <a:path w="14406" h="5923" extrusionOk="0">
                    <a:moveTo>
                      <a:pt x="11837" y="13"/>
                    </a:moveTo>
                    <a:lnTo>
                      <a:pt x="2243" y="985"/>
                    </a:lnTo>
                    <a:cubicBezTo>
                      <a:pt x="907" y="1126"/>
                      <a:pt x="-146" y="2361"/>
                      <a:pt x="17" y="3693"/>
                    </a:cubicBezTo>
                    <a:cubicBezTo>
                      <a:pt x="138" y="5029"/>
                      <a:pt x="1393" y="6049"/>
                      <a:pt x="2728" y="5911"/>
                    </a:cubicBezTo>
                    <a:lnTo>
                      <a:pt x="12322" y="4810"/>
                    </a:lnTo>
                    <a:cubicBezTo>
                      <a:pt x="13659" y="4669"/>
                      <a:pt x="14549" y="3563"/>
                      <a:pt x="14387" y="2232"/>
                    </a:cubicBezTo>
                    <a:cubicBezTo>
                      <a:pt x="14265" y="896"/>
                      <a:pt x="13173" y="-128"/>
                      <a:pt x="11837" y="13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0" name="Google Shape;820;p16"/>
              <p:cNvSpPr/>
              <p:nvPr/>
            </p:nvSpPr>
            <p:spPr>
              <a:xfrm>
                <a:off x="6029746" y="2548892"/>
                <a:ext cx="14406" cy="5923"/>
              </a:xfrm>
              <a:custGeom>
                <a:avLst/>
                <a:gdLst/>
                <a:ahLst/>
                <a:cxnLst/>
                <a:rect l="l" t="t" r="r" b="b"/>
                <a:pathLst>
                  <a:path w="14406" h="5923" extrusionOk="0">
                    <a:moveTo>
                      <a:pt x="11837" y="13"/>
                    </a:moveTo>
                    <a:lnTo>
                      <a:pt x="2243" y="985"/>
                    </a:lnTo>
                    <a:cubicBezTo>
                      <a:pt x="907" y="1126"/>
                      <a:pt x="-146" y="2361"/>
                      <a:pt x="17" y="3693"/>
                    </a:cubicBezTo>
                    <a:cubicBezTo>
                      <a:pt x="138" y="5029"/>
                      <a:pt x="1393" y="6049"/>
                      <a:pt x="2728" y="5911"/>
                    </a:cubicBezTo>
                    <a:lnTo>
                      <a:pt x="12323" y="4810"/>
                    </a:lnTo>
                    <a:cubicBezTo>
                      <a:pt x="13659" y="4669"/>
                      <a:pt x="14549" y="3563"/>
                      <a:pt x="14387" y="2231"/>
                    </a:cubicBezTo>
                    <a:cubicBezTo>
                      <a:pt x="14266" y="896"/>
                      <a:pt x="13173" y="-128"/>
                      <a:pt x="11837" y="13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1" name="Google Shape;821;p16"/>
              <p:cNvSpPr/>
              <p:nvPr/>
            </p:nvSpPr>
            <p:spPr>
              <a:xfrm>
                <a:off x="6052658" y="2540044"/>
                <a:ext cx="14405" cy="5922"/>
              </a:xfrm>
              <a:custGeom>
                <a:avLst/>
                <a:gdLst/>
                <a:ahLst/>
                <a:cxnLst/>
                <a:rect l="l" t="t" r="r" b="b"/>
                <a:pathLst>
                  <a:path w="14405" h="5922" extrusionOk="0">
                    <a:moveTo>
                      <a:pt x="11797" y="12"/>
                    </a:moveTo>
                    <a:lnTo>
                      <a:pt x="2203" y="988"/>
                    </a:lnTo>
                    <a:cubicBezTo>
                      <a:pt x="867" y="1125"/>
                      <a:pt x="-145" y="2360"/>
                      <a:pt x="17" y="3692"/>
                    </a:cubicBezTo>
                    <a:cubicBezTo>
                      <a:pt x="138" y="5028"/>
                      <a:pt x="1393" y="6048"/>
                      <a:pt x="2729" y="5910"/>
                    </a:cubicBezTo>
                    <a:lnTo>
                      <a:pt x="12283" y="4809"/>
                    </a:lnTo>
                    <a:cubicBezTo>
                      <a:pt x="13619" y="4672"/>
                      <a:pt x="14550" y="3567"/>
                      <a:pt x="14388" y="2231"/>
                    </a:cubicBezTo>
                    <a:cubicBezTo>
                      <a:pt x="14266" y="899"/>
                      <a:pt x="13133" y="-125"/>
                      <a:pt x="11797" y="12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2" name="Google Shape;822;p16"/>
              <p:cNvSpPr/>
              <p:nvPr/>
            </p:nvSpPr>
            <p:spPr>
              <a:xfrm>
                <a:off x="6044441" y="2480601"/>
                <a:ext cx="14406" cy="5927"/>
              </a:xfrm>
              <a:custGeom>
                <a:avLst/>
                <a:gdLst/>
                <a:ahLst/>
                <a:cxnLst/>
                <a:rect l="l" t="t" r="r" b="b"/>
                <a:pathLst>
                  <a:path w="14406" h="5927" extrusionOk="0">
                    <a:moveTo>
                      <a:pt x="11837" y="12"/>
                    </a:moveTo>
                    <a:lnTo>
                      <a:pt x="2243" y="988"/>
                    </a:lnTo>
                    <a:cubicBezTo>
                      <a:pt x="907" y="1130"/>
                      <a:pt x="-146" y="2360"/>
                      <a:pt x="17" y="3696"/>
                    </a:cubicBezTo>
                    <a:cubicBezTo>
                      <a:pt x="138" y="5028"/>
                      <a:pt x="1393" y="6052"/>
                      <a:pt x="2728" y="5915"/>
                    </a:cubicBezTo>
                    <a:lnTo>
                      <a:pt x="12322" y="4939"/>
                    </a:lnTo>
                    <a:cubicBezTo>
                      <a:pt x="13659" y="4797"/>
                      <a:pt x="14549" y="3567"/>
                      <a:pt x="14387" y="2235"/>
                    </a:cubicBezTo>
                    <a:cubicBezTo>
                      <a:pt x="14266" y="899"/>
                      <a:pt x="13173" y="-125"/>
                      <a:pt x="11837" y="12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3" name="Google Shape;823;p16"/>
              <p:cNvSpPr/>
              <p:nvPr/>
            </p:nvSpPr>
            <p:spPr>
              <a:xfrm>
                <a:off x="6063028" y="2458295"/>
                <a:ext cx="14552" cy="5923"/>
              </a:xfrm>
              <a:custGeom>
                <a:avLst/>
                <a:gdLst/>
                <a:ahLst/>
                <a:cxnLst/>
                <a:rect l="l" t="t" r="r" b="b"/>
                <a:pathLst>
                  <a:path w="14552" h="5923" extrusionOk="0">
                    <a:moveTo>
                      <a:pt x="11831" y="13"/>
                    </a:moveTo>
                    <a:lnTo>
                      <a:pt x="2237" y="985"/>
                    </a:lnTo>
                    <a:cubicBezTo>
                      <a:pt x="900" y="1126"/>
                      <a:pt x="-112" y="2361"/>
                      <a:pt x="10" y="3693"/>
                    </a:cubicBezTo>
                    <a:cubicBezTo>
                      <a:pt x="172" y="5029"/>
                      <a:pt x="1386" y="6049"/>
                      <a:pt x="2722" y="5911"/>
                    </a:cubicBezTo>
                    <a:lnTo>
                      <a:pt x="12316" y="4936"/>
                    </a:lnTo>
                    <a:cubicBezTo>
                      <a:pt x="13652" y="4798"/>
                      <a:pt x="14664" y="3563"/>
                      <a:pt x="14543" y="2227"/>
                    </a:cubicBezTo>
                    <a:cubicBezTo>
                      <a:pt x="14421" y="896"/>
                      <a:pt x="13166" y="-128"/>
                      <a:pt x="11831" y="13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4" name="Google Shape;824;p16"/>
              <p:cNvSpPr/>
              <p:nvPr/>
            </p:nvSpPr>
            <p:spPr>
              <a:xfrm>
                <a:off x="6037195" y="2558204"/>
                <a:ext cx="14406" cy="5927"/>
              </a:xfrm>
              <a:custGeom>
                <a:avLst/>
                <a:gdLst/>
                <a:ahLst/>
                <a:cxnLst/>
                <a:rect l="l" t="t" r="r" b="b"/>
                <a:pathLst>
                  <a:path w="14406" h="5927" extrusionOk="0">
                    <a:moveTo>
                      <a:pt x="11837" y="12"/>
                    </a:moveTo>
                    <a:lnTo>
                      <a:pt x="2243" y="1114"/>
                    </a:lnTo>
                    <a:cubicBezTo>
                      <a:pt x="907" y="1255"/>
                      <a:pt x="-146" y="2360"/>
                      <a:pt x="17" y="3696"/>
                    </a:cubicBezTo>
                    <a:cubicBezTo>
                      <a:pt x="138" y="5028"/>
                      <a:pt x="1393" y="6052"/>
                      <a:pt x="2729" y="5915"/>
                    </a:cubicBezTo>
                    <a:lnTo>
                      <a:pt x="12323" y="4939"/>
                    </a:lnTo>
                    <a:cubicBezTo>
                      <a:pt x="13659" y="4797"/>
                      <a:pt x="14549" y="3567"/>
                      <a:pt x="14388" y="2235"/>
                    </a:cubicBezTo>
                    <a:cubicBezTo>
                      <a:pt x="14266" y="899"/>
                      <a:pt x="13173" y="-125"/>
                      <a:pt x="11837" y="12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5" name="Google Shape;825;p16"/>
              <p:cNvSpPr/>
              <p:nvPr/>
            </p:nvSpPr>
            <p:spPr>
              <a:xfrm>
                <a:off x="5998055" y="2556556"/>
                <a:ext cx="14432" cy="5922"/>
              </a:xfrm>
              <a:custGeom>
                <a:avLst/>
                <a:gdLst/>
                <a:ahLst/>
                <a:cxnLst/>
                <a:rect l="l" t="t" r="r" b="b"/>
                <a:pathLst>
                  <a:path w="14432" h="5922" extrusionOk="0">
                    <a:moveTo>
                      <a:pt x="11710" y="12"/>
                    </a:moveTo>
                    <a:lnTo>
                      <a:pt x="2116" y="1113"/>
                    </a:lnTo>
                    <a:cubicBezTo>
                      <a:pt x="780" y="1251"/>
                      <a:pt x="-110" y="2356"/>
                      <a:pt x="11" y="3692"/>
                    </a:cubicBezTo>
                    <a:cubicBezTo>
                      <a:pt x="133" y="5024"/>
                      <a:pt x="1266" y="6048"/>
                      <a:pt x="2602" y="5910"/>
                    </a:cubicBezTo>
                    <a:lnTo>
                      <a:pt x="12196" y="4935"/>
                    </a:lnTo>
                    <a:cubicBezTo>
                      <a:pt x="13532" y="4797"/>
                      <a:pt x="14544" y="3563"/>
                      <a:pt x="14423" y="2231"/>
                    </a:cubicBezTo>
                    <a:cubicBezTo>
                      <a:pt x="14260" y="895"/>
                      <a:pt x="13046" y="-125"/>
                      <a:pt x="11710" y="12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6" name="Google Shape;826;p16"/>
              <p:cNvSpPr/>
              <p:nvPr/>
            </p:nvSpPr>
            <p:spPr>
              <a:xfrm>
                <a:off x="6055086" y="2526677"/>
                <a:ext cx="14407" cy="5922"/>
              </a:xfrm>
              <a:custGeom>
                <a:avLst/>
                <a:gdLst/>
                <a:ahLst/>
                <a:cxnLst/>
                <a:rect l="l" t="t" r="r" b="b"/>
                <a:pathLst>
                  <a:path w="14407" h="5922" extrusionOk="0">
                    <a:moveTo>
                      <a:pt x="11717" y="12"/>
                    </a:moveTo>
                    <a:lnTo>
                      <a:pt x="2123" y="1113"/>
                    </a:lnTo>
                    <a:cubicBezTo>
                      <a:pt x="787" y="1255"/>
                      <a:pt x="-144" y="2360"/>
                      <a:pt x="18" y="3692"/>
                    </a:cubicBezTo>
                    <a:cubicBezTo>
                      <a:pt x="140" y="5028"/>
                      <a:pt x="1395" y="6048"/>
                      <a:pt x="2730" y="5910"/>
                    </a:cubicBezTo>
                    <a:lnTo>
                      <a:pt x="12324" y="4935"/>
                    </a:lnTo>
                    <a:cubicBezTo>
                      <a:pt x="13660" y="4797"/>
                      <a:pt x="14551" y="3567"/>
                      <a:pt x="14389" y="2231"/>
                    </a:cubicBezTo>
                    <a:cubicBezTo>
                      <a:pt x="14268" y="899"/>
                      <a:pt x="13013" y="-125"/>
                      <a:pt x="11717" y="12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7" name="Google Shape;827;p16"/>
              <p:cNvSpPr/>
              <p:nvPr/>
            </p:nvSpPr>
            <p:spPr>
              <a:xfrm>
                <a:off x="6079941" y="2518245"/>
                <a:ext cx="14400" cy="5919"/>
              </a:xfrm>
              <a:custGeom>
                <a:avLst/>
                <a:gdLst/>
                <a:ahLst/>
                <a:cxnLst/>
                <a:rect l="l" t="t" r="r" b="b"/>
                <a:pathLst>
                  <a:path w="14400" h="5919" extrusionOk="0">
                    <a:moveTo>
                      <a:pt x="11678" y="12"/>
                    </a:moveTo>
                    <a:lnTo>
                      <a:pt x="2084" y="1113"/>
                    </a:lnTo>
                    <a:cubicBezTo>
                      <a:pt x="747" y="1251"/>
                      <a:pt x="-143" y="2356"/>
                      <a:pt x="19" y="3692"/>
                    </a:cubicBezTo>
                    <a:cubicBezTo>
                      <a:pt x="140" y="5024"/>
                      <a:pt x="1355" y="6048"/>
                      <a:pt x="2690" y="5906"/>
                    </a:cubicBezTo>
                    <a:lnTo>
                      <a:pt x="12284" y="4935"/>
                    </a:lnTo>
                    <a:cubicBezTo>
                      <a:pt x="13621" y="4793"/>
                      <a:pt x="14511" y="3562"/>
                      <a:pt x="14390" y="2231"/>
                    </a:cubicBezTo>
                    <a:cubicBezTo>
                      <a:pt x="14268" y="895"/>
                      <a:pt x="13013" y="-125"/>
                      <a:pt x="11678" y="12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8" name="Google Shape;828;p16"/>
              <p:cNvSpPr/>
              <p:nvPr/>
            </p:nvSpPr>
            <p:spPr>
              <a:xfrm>
                <a:off x="6080515" y="2500089"/>
                <a:ext cx="14433" cy="5919"/>
              </a:xfrm>
              <a:custGeom>
                <a:avLst/>
                <a:gdLst/>
                <a:ahLst/>
                <a:cxnLst/>
                <a:rect l="l" t="t" r="r" b="b"/>
                <a:pathLst>
                  <a:path w="14433" h="5919" extrusionOk="0">
                    <a:moveTo>
                      <a:pt x="11710" y="12"/>
                    </a:moveTo>
                    <a:lnTo>
                      <a:pt x="2116" y="1114"/>
                    </a:lnTo>
                    <a:cubicBezTo>
                      <a:pt x="780" y="1251"/>
                      <a:pt x="-110" y="2356"/>
                      <a:pt x="11" y="3692"/>
                    </a:cubicBezTo>
                    <a:cubicBezTo>
                      <a:pt x="173" y="5024"/>
                      <a:pt x="1387" y="6048"/>
                      <a:pt x="2723" y="5907"/>
                    </a:cubicBezTo>
                    <a:lnTo>
                      <a:pt x="12317" y="4935"/>
                    </a:lnTo>
                    <a:cubicBezTo>
                      <a:pt x="13653" y="4793"/>
                      <a:pt x="14544" y="3563"/>
                      <a:pt x="14422" y="2231"/>
                    </a:cubicBezTo>
                    <a:cubicBezTo>
                      <a:pt x="14260" y="895"/>
                      <a:pt x="13046" y="-125"/>
                      <a:pt x="11710" y="12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9" name="Google Shape;829;p16"/>
              <p:cNvSpPr/>
              <p:nvPr/>
            </p:nvSpPr>
            <p:spPr>
              <a:xfrm>
                <a:off x="6108447" y="2501340"/>
                <a:ext cx="14433" cy="5923"/>
              </a:xfrm>
              <a:custGeom>
                <a:avLst/>
                <a:gdLst/>
                <a:ahLst/>
                <a:cxnLst/>
                <a:rect l="l" t="t" r="r" b="b"/>
                <a:pathLst>
                  <a:path w="14433" h="5923" extrusionOk="0">
                    <a:moveTo>
                      <a:pt x="11710" y="12"/>
                    </a:moveTo>
                    <a:lnTo>
                      <a:pt x="2116" y="1114"/>
                    </a:lnTo>
                    <a:cubicBezTo>
                      <a:pt x="780" y="1255"/>
                      <a:pt x="-110" y="2356"/>
                      <a:pt x="11" y="3692"/>
                    </a:cubicBezTo>
                    <a:cubicBezTo>
                      <a:pt x="173" y="5028"/>
                      <a:pt x="1388" y="6048"/>
                      <a:pt x="2723" y="5911"/>
                    </a:cubicBezTo>
                    <a:lnTo>
                      <a:pt x="12317" y="4935"/>
                    </a:lnTo>
                    <a:cubicBezTo>
                      <a:pt x="13653" y="4797"/>
                      <a:pt x="14544" y="3563"/>
                      <a:pt x="14423" y="2231"/>
                    </a:cubicBezTo>
                    <a:cubicBezTo>
                      <a:pt x="14301" y="895"/>
                      <a:pt x="13046" y="-125"/>
                      <a:pt x="11710" y="12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0" name="Google Shape;830;p16"/>
              <p:cNvSpPr/>
              <p:nvPr/>
            </p:nvSpPr>
            <p:spPr>
              <a:xfrm>
                <a:off x="6062420" y="2492827"/>
                <a:ext cx="14433" cy="5922"/>
              </a:xfrm>
              <a:custGeom>
                <a:avLst/>
                <a:gdLst/>
                <a:ahLst/>
                <a:cxnLst/>
                <a:rect l="l" t="t" r="r" b="b"/>
                <a:pathLst>
                  <a:path w="14433" h="5922" extrusionOk="0">
                    <a:moveTo>
                      <a:pt x="11710" y="12"/>
                    </a:moveTo>
                    <a:lnTo>
                      <a:pt x="2116" y="1113"/>
                    </a:lnTo>
                    <a:cubicBezTo>
                      <a:pt x="780" y="1255"/>
                      <a:pt x="-110" y="2356"/>
                      <a:pt x="11" y="3692"/>
                    </a:cubicBezTo>
                    <a:cubicBezTo>
                      <a:pt x="173" y="5028"/>
                      <a:pt x="1388" y="6048"/>
                      <a:pt x="2723" y="5910"/>
                    </a:cubicBezTo>
                    <a:lnTo>
                      <a:pt x="12317" y="4935"/>
                    </a:lnTo>
                    <a:cubicBezTo>
                      <a:pt x="13653" y="4793"/>
                      <a:pt x="14544" y="3562"/>
                      <a:pt x="14423" y="2231"/>
                    </a:cubicBezTo>
                    <a:cubicBezTo>
                      <a:pt x="14260" y="895"/>
                      <a:pt x="13046" y="-125"/>
                      <a:pt x="11710" y="12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1" name="Google Shape;831;p16"/>
              <p:cNvSpPr/>
              <p:nvPr/>
            </p:nvSpPr>
            <p:spPr>
              <a:xfrm>
                <a:off x="6067837" y="2508424"/>
                <a:ext cx="14405" cy="5923"/>
              </a:xfrm>
              <a:custGeom>
                <a:avLst/>
                <a:gdLst/>
                <a:ahLst/>
                <a:cxnLst/>
                <a:rect l="l" t="t" r="r" b="b"/>
                <a:pathLst>
                  <a:path w="14405" h="5923" extrusionOk="0">
                    <a:moveTo>
                      <a:pt x="11677" y="12"/>
                    </a:moveTo>
                    <a:lnTo>
                      <a:pt x="2123" y="1114"/>
                    </a:lnTo>
                    <a:cubicBezTo>
                      <a:pt x="787" y="1255"/>
                      <a:pt x="-144" y="2356"/>
                      <a:pt x="18" y="3692"/>
                    </a:cubicBezTo>
                    <a:cubicBezTo>
                      <a:pt x="139" y="5024"/>
                      <a:pt x="1273" y="6052"/>
                      <a:pt x="2609" y="5911"/>
                    </a:cubicBezTo>
                    <a:lnTo>
                      <a:pt x="12203" y="4935"/>
                    </a:lnTo>
                    <a:cubicBezTo>
                      <a:pt x="13539" y="4797"/>
                      <a:pt x="14551" y="3563"/>
                      <a:pt x="14389" y="2231"/>
                    </a:cubicBezTo>
                    <a:cubicBezTo>
                      <a:pt x="14267" y="895"/>
                      <a:pt x="13013" y="-125"/>
                      <a:pt x="11677" y="12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2" name="Google Shape;832;p16"/>
              <p:cNvSpPr/>
              <p:nvPr/>
            </p:nvSpPr>
            <p:spPr>
              <a:xfrm>
                <a:off x="6083100" y="2483783"/>
                <a:ext cx="14406" cy="5923"/>
              </a:xfrm>
              <a:custGeom>
                <a:avLst/>
                <a:gdLst/>
                <a:ahLst/>
                <a:cxnLst/>
                <a:rect l="l" t="t" r="r" b="b"/>
                <a:pathLst>
                  <a:path w="14406" h="5923" extrusionOk="0">
                    <a:moveTo>
                      <a:pt x="11837" y="12"/>
                    </a:moveTo>
                    <a:lnTo>
                      <a:pt x="2243" y="1113"/>
                    </a:lnTo>
                    <a:cubicBezTo>
                      <a:pt x="907" y="1255"/>
                      <a:pt x="-145" y="2360"/>
                      <a:pt x="16" y="3696"/>
                    </a:cubicBezTo>
                    <a:cubicBezTo>
                      <a:pt x="138" y="5028"/>
                      <a:pt x="1393" y="6052"/>
                      <a:pt x="2729" y="5910"/>
                    </a:cubicBezTo>
                    <a:lnTo>
                      <a:pt x="12323" y="4939"/>
                    </a:lnTo>
                    <a:cubicBezTo>
                      <a:pt x="13659" y="4797"/>
                      <a:pt x="14550" y="3567"/>
                      <a:pt x="14387" y="2235"/>
                    </a:cubicBezTo>
                    <a:cubicBezTo>
                      <a:pt x="14266" y="899"/>
                      <a:pt x="13173" y="-125"/>
                      <a:pt x="11837" y="12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3" name="Google Shape;833;p16"/>
              <p:cNvSpPr/>
              <p:nvPr/>
            </p:nvSpPr>
            <p:spPr>
              <a:xfrm>
                <a:off x="6058979" y="2551326"/>
                <a:ext cx="14432" cy="5798"/>
              </a:xfrm>
              <a:custGeom>
                <a:avLst/>
                <a:gdLst/>
                <a:ahLst/>
                <a:cxnLst/>
                <a:rect l="l" t="t" r="r" b="b"/>
                <a:pathLst>
                  <a:path w="14432" h="5798" extrusionOk="0">
                    <a:moveTo>
                      <a:pt x="11710" y="12"/>
                    </a:moveTo>
                    <a:lnTo>
                      <a:pt x="2116" y="988"/>
                    </a:lnTo>
                    <a:cubicBezTo>
                      <a:pt x="780" y="1126"/>
                      <a:pt x="-110" y="2356"/>
                      <a:pt x="11" y="3692"/>
                    </a:cubicBezTo>
                    <a:cubicBezTo>
                      <a:pt x="173" y="5024"/>
                      <a:pt x="1266" y="5923"/>
                      <a:pt x="2602" y="5785"/>
                    </a:cubicBezTo>
                    <a:lnTo>
                      <a:pt x="12196" y="4809"/>
                    </a:lnTo>
                    <a:cubicBezTo>
                      <a:pt x="13532" y="4672"/>
                      <a:pt x="14544" y="3563"/>
                      <a:pt x="14423" y="2231"/>
                    </a:cubicBezTo>
                    <a:cubicBezTo>
                      <a:pt x="14261" y="895"/>
                      <a:pt x="13046" y="-125"/>
                      <a:pt x="11710" y="12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4" name="Google Shape;834;p16"/>
              <p:cNvSpPr/>
              <p:nvPr/>
            </p:nvSpPr>
            <p:spPr>
              <a:xfrm>
                <a:off x="6033720" y="2589915"/>
                <a:ext cx="14552" cy="5800"/>
              </a:xfrm>
              <a:custGeom>
                <a:avLst/>
                <a:gdLst/>
                <a:ahLst/>
                <a:cxnLst/>
                <a:rect l="l" t="t" r="r" b="b"/>
                <a:pathLst>
                  <a:path w="14552" h="5800" extrusionOk="0">
                    <a:moveTo>
                      <a:pt x="11831" y="14"/>
                    </a:moveTo>
                    <a:lnTo>
                      <a:pt x="2237" y="990"/>
                    </a:lnTo>
                    <a:cubicBezTo>
                      <a:pt x="900" y="1127"/>
                      <a:pt x="-112" y="2362"/>
                      <a:pt x="10" y="3698"/>
                    </a:cubicBezTo>
                    <a:cubicBezTo>
                      <a:pt x="172" y="5030"/>
                      <a:pt x="1386" y="5924"/>
                      <a:pt x="2722" y="5787"/>
                    </a:cubicBezTo>
                    <a:lnTo>
                      <a:pt x="12316" y="4811"/>
                    </a:lnTo>
                    <a:cubicBezTo>
                      <a:pt x="13652" y="4673"/>
                      <a:pt x="14664" y="3439"/>
                      <a:pt x="14543" y="2103"/>
                    </a:cubicBezTo>
                    <a:cubicBezTo>
                      <a:pt x="14381" y="771"/>
                      <a:pt x="13166" y="-124"/>
                      <a:pt x="11831" y="14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5" name="Google Shape;835;p16"/>
              <p:cNvSpPr/>
              <p:nvPr/>
            </p:nvSpPr>
            <p:spPr>
              <a:xfrm>
                <a:off x="6060073" y="2608056"/>
                <a:ext cx="14432" cy="5795"/>
              </a:xfrm>
              <a:custGeom>
                <a:avLst/>
                <a:gdLst/>
                <a:ahLst/>
                <a:cxnLst/>
                <a:rect l="l" t="t" r="r" b="b"/>
                <a:pathLst>
                  <a:path w="14432" h="5795" extrusionOk="0">
                    <a:moveTo>
                      <a:pt x="11709" y="13"/>
                    </a:moveTo>
                    <a:lnTo>
                      <a:pt x="2237" y="985"/>
                    </a:lnTo>
                    <a:cubicBezTo>
                      <a:pt x="900" y="1122"/>
                      <a:pt x="-112" y="2357"/>
                      <a:pt x="10" y="3693"/>
                    </a:cubicBezTo>
                    <a:cubicBezTo>
                      <a:pt x="172" y="5025"/>
                      <a:pt x="1386" y="5919"/>
                      <a:pt x="2722" y="5782"/>
                    </a:cubicBezTo>
                    <a:lnTo>
                      <a:pt x="12316" y="4806"/>
                    </a:lnTo>
                    <a:cubicBezTo>
                      <a:pt x="13652" y="4669"/>
                      <a:pt x="14543" y="3563"/>
                      <a:pt x="14421" y="2227"/>
                    </a:cubicBezTo>
                    <a:cubicBezTo>
                      <a:pt x="14259" y="896"/>
                      <a:pt x="13045" y="-128"/>
                      <a:pt x="11709" y="13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6" name="Google Shape;836;p16"/>
              <p:cNvSpPr/>
              <p:nvPr/>
            </p:nvSpPr>
            <p:spPr>
              <a:xfrm>
                <a:off x="6040958" y="2573688"/>
                <a:ext cx="14407" cy="5919"/>
              </a:xfrm>
              <a:custGeom>
                <a:avLst/>
                <a:gdLst/>
                <a:ahLst/>
                <a:cxnLst/>
                <a:rect l="l" t="t" r="r" b="b"/>
                <a:pathLst>
                  <a:path w="14407" h="5919" extrusionOk="0">
                    <a:moveTo>
                      <a:pt x="11677" y="12"/>
                    </a:moveTo>
                    <a:lnTo>
                      <a:pt x="2083" y="988"/>
                    </a:lnTo>
                    <a:cubicBezTo>
                      <a:pt x="787" y="1126"/>
                      <a:pt x="-144" y="2356"/>
                      <a:pt x="18" y="3692"/>
                    </a:cubicBezTo>
                    <a:cubicBezTo>
                      <a:pt x="139" y="5024"/>
                      <a:pt x="1395" y="6048"/>
                      <a:pt x="2730" y="5906"/>
                    </a:cubicBezTo>
                    <a:lnTo>
                      <a:pt x="12324" y="4935"/>
                    </a:lnTo>
                    <a:cubicBezTo>
                      <a:pt x="13660" y="4793"/>
                      <a:pt x="14551" y="3563"/>
                      <a:pt x="14389" y="2231"/>
                    </a:cubicBezTo>
                    <a:cubicBezTo>
                      <a:pt x="14268" y="895"/>
                      <a:pt x="13013" y="-125"/>
                      <a:pt x="11677" y="12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7" name="Google Shape;837;p16"/>
              <p:cNvSpPr/>
              <p:nvPr/>
            </p:nvSpPr>
            <p:spPr>
              <a:xfrm>
                <a:off x="6079342" y="2592688"/>
                <a:ext cx="14432" cy="5800"/>
              </a:xfrm>
              <a:custGeom>
                <a:avLst/>
                <a:gdLst/>
                <a:ahLst/>
                <a:cxnLst/>
                <a:rect l="l" t="t" r="r" b="b"/>
                <a:pathLst>
                  <a:path w="14432" h="5800" extrusionOk="0">
                    <a:moveTo>
                      <a:pt x="11830" y="14"/>
                    </a:moveTo>
                    <a:lnTo>
                      <a:pt x="2236" y="990"/>
                    </a:lnTo>
                    <a:cubicBezTo>
                      <a:pt x="900" y="1127"/>
                      <a:pt x="-112" y="2362"/>
                      <a:pt x="10" y="3694"/>
                    </a:cubicBezTo>
                    <a:cubicBezTo>
                      <a:pt x="172" y="5030"/>
                      <a:pt x="1386" y="5924"/>
                      <a:pt x="2722" y="5787"/>
                    </a:cubicBezTo>
                    <a:lnTo>
                      <a:pt x="12316" y="4811"/>
                    </a:lnTo>
                    <a:cubicBezTo>
                      <a:pt x="13652" y="4673"/>
                      <a:pt x="14543" y="3439"/>
                      <a:pt x="14421" y="2107"/>
                    </a:cubicBezTo>
                    <a:cubicBezTo>
                      <a:pt x="14259" y="771"/>
                      <a:pt x="13166" y="-124"/>
                      <a:pt x="11830" y="14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8" name="Google Shape;838;p16"/>
              <p:cNvSpPr/>
              <p:nvPr/>
            </p:nvSpPr>
            <p:spPr>
              <a:xfrm>
                <a:off x="6089777" y="2561327"/>
                <a:ext cx="14406" cy="5801"/>
              </a:xfrm>
              <a:custGeom>
                <a:avLst/>
                <a:gdLst/>
                <a:ahLst/>
                <a:cxnLst/>
                <a:rect l="l" t="t" r="r" b="b"/>
                <a:pathLst>
                  <a:path w="14406" h="5801" extrusionOk="0">
                    <a:moveTo>
                      <a:pt x="11678" y="14"/>
                    </a:moveTo>
                    <a:lnTo>
                      <a:pt x="2083" y="989"/>
                    </a:lnTo>
                    <a:cubicBezTo>
                      <a:pt x="748" y="1127"/>
                      <a:pt x="-143" y="2362"/>
                      <a:pt x="19" y="3694"/>
                    </a:cubicBezTo>
                    <a:cubicBezTo>
                      <a:pt x="140" y="5029"/>
                      <a:pt x="1234" y="5928"/>
                      <a:pt x="2569" y="5786"/>
                    </a:cubicBezTo>
                    <a:lnTo>
                      <a:pt x="12163" y="4811"/>
                    </a:lnTo>
                    <a:cubicBezTo>
                      <a:pt x="13499" y="4673"/>
                      <a:pt x="14552" y="3438"/>
                      <a:pt x="14390" y="2107"/>
                    </a:cubicBezTo>
                    <a:cubicBezTo>
                      <a:pt x="14268" y="771"/>
                      <a:pt x="13014" y="-124"/>
                      <a:pt x="11678" y="14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9" name="Google Shape;839;p16"/>
              <p:cNvSpPr/>
              <p:nvPr/>
            </p:nvSpPr>
            <p:spPr>
              <a:xfrm>
                <a:off x="6099900" y="2544018"/>
                <a:ext cx="14406" cy="5923"/>
              </a:xfrm>
              <a:custGeom>
                <a:avLst/>
                <a:gdLst/>
                <a:ahLst/>
                <a:cxnLst/>
                <a:rect l="l" t="t" r="r" b="b"/>
                <a:pathLst>
                  <a:path w="14406" h="5923" extrusionOk="0">
                    <a:moveTo>
                      <a:pt x="11797" y="13"/>
                    </a:moveTo>
                    <a:lnTo>
                      <a:pt x="2203" y="985"/>
                    </a:lnTo>
                    <a:cubicBezTo>
                      <a:pt x="867" y="1126"/>
                      <a:pt x="-145" y="2361"/>
                      <a:pt x="17" y="3693"/>
                    </a:cubicBezTo>
                    <a:cubicBezTo>
                      <a:pt x="139" y="5029"/>
                      <a:pt x="1393" y="6049"/>
                      <a:pt x="2689" y="5911"/>
                    </a:cubicBezTo>
                    <a:lnTo>
                      <a:pt x="12283" y="4810"/>
                    </a:lnTo>
                    <a:cubicBezTo>
                      <a:pt x="13619" y="4668"/>
                      <a:pt x="14550" y="3567"/>
                      <a:pt x="14388" y="2231"/>
                    </a:cubicBezTo>
                    <a:cubicBezTo>
                      <a:pt x="14266" y="895"/>
                      <a:pt x="13133" y="-129"/>
                      <a:pt x="11797" y="13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0" name="Google Shape;840;p16"/>
              <p:cNvSpPr/>
              <p:nvPr/>
            </p:nvSpPr>
            <p:spPr>
              <a:xfrm>
                <a:off x="6113791" y="2515743"/>
                <a:ext cx="14433" cy="5923"/>
              </a:xfrm>
              <a:custGeom>
                <a:avLst/>
                <a:gdLst/>
                <a:ahLst/>
                <a:cxnLst/>
                <a:rect l="l" t="t" r="r" b="b"/>
                <a:pathLst>
                  <a:path w="14433" h="5923" extrusionOk="0">
                    <a:moveTo>
                      <a:pt x="11710" y="12"/>
                    </a:moveTo>
                    <a:lnTo>
                      <a:pt x="2116" y="988"/>
                    </a:lnTo>
                    <a:cubicBezTo>
                      <a:pt x="780" y="1126"/>
                      <a:pt x="-110" y="2360"/>
                      <a:pt x="11" y="3692"/>
                    </a:cubicBezTo>
                    <a:cubicBezTo>
                      <a:pt x="173" y="5028"/>
                      <a:pt x="1387" y="6048"/>
                      <a:pt x="2723" y="5911"/>
                    </a:cubicBezTo>
                    <a:lnTo>
                      <a:pt x="12317" y="4809"/>
                    </a:lnTo>
                    <a:cubicBezTo>
                      <a:pt x="13653" y="4668"/>
                      <a:pt x="14544" y="3563"/>
                      <a:pt x="14422" y="2231"/>
                    </a:cubicBezTo>
                    <a:cubicBezTo>
                      <a:pt x="14261" y="895"/>
                      <a:pt x="13046" y="-125"/>
                      <a:pt x="11710" y="12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1" name="Google Shape;841;p16"/>
              <p:cNvSpPr/>
              <p:nvPr/>
            </p:nvSpPr>
            <p:spPr>
              <a:xfrm>
                <a:off x="6126536" y="2484706"/>
                <a:ext cx="14525" cy="5923"/>
              </a:xfrm>
              <a:custGeom>
                <a:avLst/>
                <a:gdLst/>
                <a:ahLst/>
                <a:cxnLst/>
                <a:rect l="l" t="t" r="r" b="b"/>
                <a:pathLst>
                  <a:path w="14525" h="5923" extrusionOk="0">
                    <a:moveTo>
                      <a:pt x="11797" y="12"/>
                    </a:moveTo>
                    <a:lnTo>
                      <a:pt x="2203" y="988"/>
                    </a:lnTo>
                    <a:cubicBezTo>
                      <a:pt x="867" y="1130"/>
                      <a:pt x="-145" y="2360"/>
                      <a:pt x="17" y="3696"/>
                    </a:cubicBezTo>
                    <a:cubicBezTo>
                      <a:pt x="138" y="5028"/>
                      <a:pt x="1353" y="6052"/>
                      <a:pt x="2688" y="5911"/>
                    </a:cubicBezTo>
                    <a:lnTo>
                      <a:pt x="12283" y="4809"/>
                    </a:lnTo>
                    <a:cubicBezTo>
                      <a:pt x="13619" y="4672"/>
                      <a:pt x="14671" y="3563"/>
                      <a:pt x="14509" y="2231"/>
                    </a:cubicBezTo>
                    <a:cubicBezTo>
                      <a:pt x="14388" y="895"/>
                      <a:pt x="13133" y="-125"/>
                      <a:pt x="11797" y="12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2" name="Google Shape;842;p16"/>
              <p:cNvSpPr/>
              <p:nvPr/>
            </p:nvSpPr>
            <p:spPr>
              <a:xfrm>
                <a:off x="6018371" y="2580881"/>
                <a:ext cx="14525" cy="5923"/>
              </a:xfrm>
              <a:custGeom>
                <a:avLst/>
                <a:gdLst/>
                <a:ahLst/>
                <a:cxnLst/>
                <a:rect l="l" t="t" r="r" b="b"/>
                <a:pathLst>
                  <a:path w="14525" h="5923" extrusionOk="0">
                    <a:moveTo>
                      <a:pt x="11797" y="12"/>
                    </a:moveTo>
                    <a:lnTo>
                      <a:pt x="2203" y="1114"/>
                    </a:lnTo>
                    <a:cubicBezTo>
                      <a:pt x="907" y="1255"/>
                      <a:pt x="-145" y="2360"/>
                      <a:pt x="16" y="3696"/>
                    </a:cubicBezTo>
                    <a:cubicBezTo>
                      <a:pt x="138" y="5028"/>
                      <a:pt x="1393" y="6052"/>
                      <a:pt x="2729" y="5911"/>
                    </a:cubicBezTo>
                    <a:lnTo>
                      <a:pt x="12323" y="4939"/>
                    </a:lnTo>
                    <a:cubicBezTo>
                      <a:pt x="13618" y="4797"/>
                      <a:pt x="14671" y="3563"/>
                      <a:pt x="14509" y="2231"/>
                    </a:cubicBezTo>
                    <a:cubicBezTo>
                      <a:pt x="14387" y="895"/>
                      <a:pt x="13132" y="-125"/>
                      <a:pt x="11797" y="12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3" name="Google Shape;843;p16"/>
              <p:cNvSpPr/>
              <p:nvPr/>
            </p:nvSpPr>
            <p:spPr>
              <a:xfrm>
                <a:off x="6000276" y="2570927"/>
                <a:ext cx="14406" cy="5923"/>
              </a:xfrm>
              <a:custGeom>
                <a:avLst/>
                <a:gdLst/>
                <a:ahLst/>
                <a:cxnLst/>
                <a:rect l="l" t="t" r="r" b="b"/>
                <a:pathLst>
                  <a:path w="14406" h="5923" extrusionOk="0">
                    <a:moveTo>
                      <a:pt x="11837" y="12"/>
                    </a:moveTo>
                    <a:lnTo>
                      <a:pt x="2243" y="988"/>
                    </a:lnTo>
                    <a:cubicBezTo>
                      <a:pt x="907" y="1126"/>
                      <a:pt x="-146" y="2360"/>
                      <a:pt x="17" y="3696"/>
                    </a:cubicBezTo>
                    <a:cubicBezTo>
                      <a:pt x="138" y="5028"/>
                      <a:pt x="1393" y="6052"/>
                      <a:pt x="2729" y="5911"/>
                    </a:cubicBezTo>
                    <a:lnTo>
                      <a:pt x="12323" y="4809"/>
                    </a:lnTo>
                    <a:cubicBezTo>
                      <a:pt x="13659" y="4672"/>
                      <a:pt x="14549" y="3567"/>
                      <a:pt x="14388" y="2235"/>
                    </a:cubicBezTo>
                    <a:cubicBezTo>
                      <a:pt x="14266" y="899"/>
                      <a:pt x="13173" y="-125"/>
                      <a:pt x="11837" y="12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4" name="Google Shape;844;p16"/>
              <p:cNvSpPr/>
              <p:nvPr/>
            </p:nvSpPr>
            <p:spPr>
              <a:xfrm>
                <a:off x="5968990" y="2574355"/>
                <a:ext cx="14432" cy="5923"/>
              </a:xfrm>
              <a:custGeom>
                <a:avLst/>
                <a:gdLst/>
                <a:ahLst/>
                <a:cxnLst/>
                <a:rect l="l" t="t" r="r" b="b"/>
                <a:pathLst>
                  <a:path w="14432" h="5923" extrusionOk="0">
                    <a:moveTo>
                      <a:pt x="11831" y="13"/>
                    </a:moveTo>
                    <a:lnTo>
                      <a:pt x="2237" y="985"/>
                    </a:lnTo>
                    <a:cubicBezTo>
                      <a:pt x="900" y="1126"/>
                      <a:pt x="-112" y="2361"/>
                      <a:pt x="10" y="3693"/>
                    </a:cubicBezTo>
                    <a:cubicBezTo>
                      <a:pt x="131" y="5029"/>
                      <a:pt x="1386" y="6049"/>
                      <a:pt x="2722" y="5911"/>
                    </a:cubicBezTo>
                    <a:lnTo>
                      <a:pt x="12316" y="4810"/>
                    </a:lnTo>
                    <a:cubicBezTo>
                      <a:pt x="13652" y="4669"/>
                      <a:pt x="14543" y="3563"/>
                      <a:pt x="14421" y="2232"/>
                    </a:cubicBezTo>
                    <a:cubicBezTo>
                      <a:pt x="14259" y="896"/>
                      <a:pt x="13166" y="-128"/>
                      <a:pt x="11831" y="13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5" name="Google Shape;845;p16"/>
              <p:cNvSpPr/>
              <p:nvPr/>
            </p:nvSpPr>
            <p:spPr>
              <a:xfrm>
                <a:off x="6048043" y="2517024"/>
                <a:ext cx="14525" cy="5801"/>
              </a:xfrm>
              <a:custGeom>
                <a:avLst/>
                <a:gdLst/>
                <a:ahLst/>
                <a:cxnLst/>
                <a:rect l="l" t="t" r="r" b="b"/>
                <a:pathLst>
                  <a:path w="14525" h="5801" extrusionOk="0">
                    <a:moveTo>
                      <a:pt x="11797" y="15"/>
                    </a:moveTo>
                    <a:lnTo>
                      <a:pt x="2203" y="986"/>
                    </a:lnTo>
                    <a:cubicBezTo>
                      <a:pt x="867" y="1128"/>
                      <a:pt x="-145" y="2363"/>
                      <a:pt x="17" y="3694"/>
                    </a:cubicBezTo>
                    <a:cubicBezTo>
                      <a:pt x="138" y="5030"/>
                      <a:pt x="1353" y="5925"/>
                      <a:pt x="2688" y="5787"/>
                    </a:cubicBezTo>
                    <a:lnTo>
                      <a:pt x="12283" y="4812"/>
                    </a:lnTo>
                    <a:cubicBezTo>
                      <a:pt x="13619" y="4670"/>
                      <a:pt x="14671" y="3439"/>
                      <a:pt x="14509" y="2103"/>
                    </a:cubicBezTo>
                    <a:cubicBezTo>
                      <a:pt x="14388" y="772"/>
                      <a:pt x="13133" y="-127"/>
                      <a:pt x="11797" y="15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6" name="Google Shape;846;p16"/>
              <p:cNvSpPr/>
              <p:nvPr/>
            </p:nvSpPr>
            <p:spPr>
              <a:xfrm>
                <a:off x="6040398" y="2464627"/>
                <a:ext cx="14432" cy="5923"/>
              </a:xfrm>
              <a:custGeom>
                <a:avLst/>
                <a:gdLst/>
                <a:ahLst/>
                <a:cxnLst/>
                <a:rect l="l" t="t" r="r" b="b"/>
                <a:pathLst>
                  <a:path w="14432" h="5923" extrusionOk="0">
                    <a:moveTo>
                      <a:pt x="11710" y="13"/>
                    </a:moveTo>
                    <a:lnTo>
                      <a:pt x="2116" y="1114"/>
                    </a:lnTo>
                    <a:cubicBezTo>
                      <a:pt x="780" y="1252"/>
                      <a:pt x="-110" y="2357"/>
                      <a:pt x="11" y="3689"/>
                    </a:cubicBezTo>
                    <a:cubicBezTo>
                      <a:pt x="173" y="5025"/>
                      <a:pt x="1266" y="6049"/>
                      <a:pt x="2602" y="5911"/>
                    </a:cubicBezTo>
                    <a:lnTo>
                      <a:pt x="12196" y="4936"/>
                    </a:lnTo>
                    <a:cubicBezTo>
                      <a:pt x="13532" y="4798"/>
                      <a:pt x="14544" y="3563"/>
                      <a:pt x="14422" y="2227"/>
                    </a:cubicBezTo>
                    <a:cubicBezTo>
                      <a:pt x="14261" y="895"/>
                      <a:pt x="13046" y="-129"/>
                      <a:pt x="11710" y="13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p16"/>
              <p:cNvSpPr/>
              <p:nvPr/>
            </p:nvSpPr>
            <p:spPr>
              <a:xfrm>
                <a:off x="6049021" y="2448615"/>
                <a:ext cx="14432" cy="5801"/>
              </a:xfrm>
              <a:custGeom>
                <a:avLst/>
                <a:gdLst/>
                <a:ahLst/>
                <a:cxnLst/>
                <a:rect l="l" t="t" r="r" b="b"/>
                <a:pathLst>
                  <a:path w="14432" h="5801" extrusionOk="0">
                    <a:moveTo>
                      <a:pt x="11710" y="15"/>
                    </a:moveTo>
                    <a:lnTo>
                      <a:pt x="2116" y="986"/>
                    </a:lnTo>
                    <a:cubicBezTo>
                      <a:pt x="780" y="1128"/>
                      <a:pt x="-110" y="2359"/>
                      <a:pt x="11" y="3691"/>
                    </a:cubicBezTo>
                    <a:cubicBezTo>
                      <a:pt x="173" y="5026"/>
                      <a:pt x="1266" y="5925"/>
                      <a:pt x="2602" y="5787"/>
                    </a:cubicBezTo>
                    <a:lnTo>
                      <a:pt x="12196" y="4812"/>
                    </a:lnTo>
                    <a:cubicBezTo>
                      <a:pt x="13532" y="4670"/>
                      <a:pt x="14544" y="3439"/>
                      <a:pt x="14422" y="2104"/>
                    </a:cubicBezTo>
                    <a:cubicBezTo>
                      <a:pt x="14261" y="768"/>
                      <a:pt x="13046" y="-127"/>
                      <a:pt x="11710" y="15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8" name="Google Shape;848;p16"/>
              <p:cNvSpPr/>
              <p:nvPr/>
            </p:nvSpPr>
            <p:spPr>
              <a:xfrm>
                <a:off x="6079173" y="2466158"/>
                <a:ext cx="14406" cy="5922"/>
              </a:xfrm>
              <a:custGeom>
                <a:avLst/>
                <a:gdLst/>
                <a:ahLst/>
                <a:cxnLst/>
                <a:rect l="l" t="t" r="r" b="b"/>
                <a:pathLst>
                  <a:path w="14406" h="5922" extrusionOk="0">
                    <a:moveTo>
                      <a:pt x="11797" y="12"/>
                    </a:moveTo>
                    <a:lnTo>
                      <a:pt x="2203" y="1113"/>
                    </a:lnTo>
                    <a:cubicBezTo>
                      <a:pt x="867" y="1251"/>
                      <a:pt x="-145" y="2360"/>
                      <a:pt x="17" y="3692"/>
                    </a:cubicBezTo>
                    <a:cubicBezTo>
                      <a:pt x="139" y="5028"/>
                      <a:pt x="1353" y="6048"/>
                      <a:pt x="2689" y="5910"/>
                    </a:cubicBezTo>
                    <a:lnTo>
                      <a:pt x="12283" y="4935"/>
                    </a:lnTo>
                    <a:cubicBezTo>
                      <a:pt x="13619" y="4797"/>
                      <a:pt x="14550" y="3567"/>
                      <a:pt x="14388" y="2231"/>
                    </a:cubicBezTo>
                    <a:cubicBezTo>
                      <a:pt x="14267" y="899"/>
                      <a:pt x="13133" y="-125"/>
                      <a:pt x="11797" y="12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9" name="Google Shape;849;p16"/>
              <p:cNvSpPr/>
              <p:nvPr/>
            </p:nvSpPr>
            <p:spPr>
              <a:xfrm>
                <a:off x="6098367" y="2454339"/>
                <a:ext cx="14432" cy="5800"/>
              </a:xfrm>
              <a:custGeom>
                <a:avLst/>
                <a:gdLst/>
                <a:ahLst/>
                <a:cxnLst/>
                <a:rect l="l" t="t" r="r" b="b"/>
                <a:pathLst>
                  <a:path w="14432" h="5800" extrusionOk="0">
                    <a:moveTo>
                      <a:pt x="11710" y="14"/>
                    </a:moveTo>
                    <a:lnTo>
                      <a:pt x="2116" y="989"/>
                    </a:lnTo>
                    <a:cubicBezTo>
                      <a:pt x="780" y="1127"/>
                      <a:pt x="-110" y="2358"/>
                      <a:pt x="11" y="3694"/>
                    </a:cubicBezTo>
                    <a:cubicBezTo>
                      <a:pt x="173" y="5025"/>
                      <a:pt x="1266" y="5924"/>
                      <a:pt x="2602" y="5786"/>
                    </a:cubicBezTo>
                    <a:lnTo>
                      <a:pt x="12196" y="4811"/>
                    </a:lnTo>
                    <a:cubicBezTo>
                      <a:pt x="13532" y="4673"/>
                      <a:pt x="14544" y="3439"/>
                      <a:pt x="14423" y="2103"/>
                    </a:cubicBezTo>
                    <a:cubicBezTo>
                      <a:pt x="14261" y="771"/>
                      <a:pt x="13046" y="-124"/>
                      <a:pt x="11710" y="14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0" name="Google Shape;850;p16"/>
              <p:cNvSpPr/>
              <p:nvPr/>
            </p:nvSpPr>
            <p:spPr>
              <a:xfrm>
                <a:off x="6057878" y="2436396"/>
                <a:ext cx="14406" cy="5923"/>
              </a:xfrm>
              <a:custGeom>
                <a:avLst/>
                <a:gdLst/>
                <a:ahLst/>
                <a:cxnLst/>
                <a:rect l="l" t="t" r="r" b="b"/>
                <a:pathLst>
                  <a:path w="14406" h="5923" extrusionOk="0">
                    <a:moveTo>
                      <a:pt x="11678" y="12"/>
                    </a:moveTo>
                    <a:lnTo>
                      <a:pt x="2083" y="988"/>
                    </a:lnTo>
                    <a:cubicBezTo>
                      <a:pt x="748" y="1126"/>
                      <a:pt x="-143" y="2356"/>
                      <a:pt x="19" y="3692"/>
                    </a:cubicBezTo>
                    <a:cubicBezTo>
                      <a:pt x="140" y="5024"/>
                      <a:pt x="1234" y="6052"/>
                      <a:pt x="2569" y="5910"/>
                    </a:cubicBezTo>
                    <a:lnTo>
                      <a:pt x="12163" y="4939"/>
                    </a:lnTo>
                    <a:cubicBezTo>
                      <a:pt x="13499" y="4797"/>
                      <a:pt x="14552" y="3562"/>
                      <a:pt x="14390" y="2231"/>
                    </a:cubicBezTo>
                    <a:cubicBezTo>
                      <a:pt x="14268" y="895"/>
                      <a:pt x="13014" y="-125"/>
                      <a:pt x="11678" y="12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51" name="Google Shape;851;p16"/>
            <p:cNvSpPr/>
            <p:nvPr/>
          </p:nvSpPr>
          <p:spPr>
            <a:xfrm>
              <a:off x="10832141" y="4930091"/>
              <a:ext cx="565237" cy="1297393"/>
            </a:xfrm>
            <a:custGeom>
              <a:avLst/>
              <a:gdLst/>
              <a:ahLst/>
              <a:cxnLst/>
              <a:rect l="l" t="t" r="r" b="b"/>
              <a:pathLst>
                <a:path w="87329" h="200447" extrusionOk="0">
                  <a:moveTo>
                    <a:pt x="70740" y="445"/>
                  </a:moveTo>
                  <a:cubicBezTo>
                    <a:pt x="69364" y="-105"/>
                    <a:pt x="67745" y="-174"/>
                    <a:pt x="66287" y="401"/>
                  </a:cubicBezTo>
                  <a:cubicBezTo>
                    <a:pt x="63413" y="1542"/>
                    <a:pt x="62199" y="4761"/>
                    <a:pt x="63575" y="7582"/>
                  </a:cubicBezTo>
                  <a:lnTo>
                    <a:pt x="75234" y="31843"/>
                  </a:lnTo>
                  <a:lnTo>
                    <a:pt x="465" y="192416"/>
                  </a:lnTo>
                  <a:cubicBezTo>
                    <a:pt x="-790" y="195136"/>
                    <a:pt x="586" y="198504"/>
                    <a:pt x="3501" y="199868"/>
                  </a:cubicBezTo>
                  <a:cubicBezTo>
                    <a:pt x="6416" y="201232"/>
                    <a:pt x="9897" y="200103"/>
                    <a:pt x="11152" y="197383"/>
                  </a:cubicBezTo>
                  <a:lnTo>
                    <a:pt x="86852" y="34519"/>
                  </a:lnTo>
                  <a:cubicBezTo>
                    <a:pt x="87540" y="33102"/>
                    <a:pt x="87459" y="31503"/>
                    <a:pt x="86771" y="30033"/>
                  </a:cubicBezTo>
                  <a:lnTo>
                    <a:pt x="73979" y="3413"/>
                  </a:lnTo>
                  <a:cubicBezTo>
                    <a:pt x="73291" y="2000"/>
                    <a:pt x="72157" y="992"/>
                    <a:pt x="70740" y="445"/>
                  </a:cubicBezTo>
                  <a:close/>
                </a:path>
              </a:pathLst>
            </a:custGeom>
            <a:solidFill>
              <a:srgbClr val="FFFFFF">
                <a:alpha val="246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52" name="Google Shape;852;p16"/>
          <p:cNvSpPr/>
          <p:nvPr/>
        </p:nvSpPr>
        <p:spPr>
          <a:xfrm rot="2372297">
            <a:off x="763965" y="-96580"/>
            <a:ext cx="1778528" cy="1538149"/>
          </a:xfrm>
          <a:prstGeom prst="triangle">
            <a:avLst>
              <a:gd name="adj" fmla="val 50000"/>
            </a:avLst>
          </a:prstGeom>
          <a:solidFill>
            <a:schemeClr val="accent4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853" name="Google Shape;853;p16"/>
          <p:cNvSpPr txBox="1">
            <a:spLocks noGrp="1"/>
          </p:cNvSpPr>
          <p:nvPr>
            <p:ph type="title"/>
          </p:nvPr>
        </p:nvSpPr>
        <p:spPr>
          <a:xfrm>
            <a:off x="1074436" y="147923"/>
            <a:ext cx="9801000" cy="6296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400"/>
              <a:buNone/>
              <a:defRPr sz="75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854" name="Google Shape;854;p1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1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ungee"/>
              <a:buNone/>
              <a:defRPr sz="4500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ungee"/>
              <a:buNone/>
              <a:defRPr sz="4500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ungee"/>
              <a:buNone/>
              <a:defRPr sz="4500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ungee"/>
              <a:buNone/>
              <a:defRPr sz="4500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ungee"/>
              <a:buNone/>
              <a:defRPr sz="4500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ungee"/>
              <a:buNone/>
              <a:defRPr sz="4500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ungee"/>
              <a:buNone/>
              <a:defRPr sz="4500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ungee"/>
              <a:buNone/>
              <a:defRPr sz="4500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ungee"/>
              <a:buNone/>
              <a:defRPr sz="4500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7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Shanti"/>
              <a:buChar char="●"/>
              <a:defRPr sz="2500">
                <a:solidFill>
                  <a:schemeClr val="dk2"/>
                </a:solidFill>
                <a:latin typeface="Shanti"/>
                <a:ea typeface="Shanti"/>
                <a:cs typeface="Shanti"/>
                <a:sym typeface="Shanti"/>
              </a:defRPr>
            </a:lvl1pPr>
            <a:lvl2pPr marL="914400" lvl="1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hanti"/>
              <a:buChar char="○"/>
              <a:defRPr sz="2400">
                <a:solidFill>
                  <a:schemeClr val="dk2"/>
                </a:solidFill>
                <a:latin typeface="Shanti"/>
                <a:ea typeface="Shanti"/>
                <a:cs typeface="Shanti"/>
                <a:sym typeface="Shanti"/>
              </a:defRPr>
            </a:lvl2pPr>
            <a:lvl3pPr marL="1371600" lvl="2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hanti"/>
              <a:buChar char="■"/>
              <a:defRPr sz="2400">
                <a:solidFill>
                  <a:schemeClr val="dk2"/>
                </a:solidFill>
                <a:latin typeface="Shanti"/>
                <a:ea typeface="Shanti"/>
                <a:cs typeface="Shanti"/>
                <a:sym typeface="Shanti"/>
              </a:defRPr>
            </a:lvl3pPr>
            <a:lvl4pPr marL="1828800" lvl="3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hanti"/>
              <a:buChar char="●"/>
              <a:defRPr sz="2400">
                <a:solidFill>
                  <a:schemeClr val="dk2"/>
                </a:solidFill>
                <a:latin typeface="Shanti"/>
                <a:ea typeface="Shanti"/>
                <a:cs typeface="Shanti"/>
                <a:sym typeface="Shanti"/>
              </a:defRPr>
            </a:lvl4pPr>
            <a:lvl5pPr marL="2286000" lvl="4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hanti"/>
              <a:buChar char="○"/>
              <a:defRPr sz="2400">
                <a:solidFill>
                  <a:schemeClr val="dk2"/>
                </a:solidFill>
                <a:latin typeface="Shanti"/>
                <a:ea typeface="Shanti"/>
                <a:cs typeface="Shanti"/>
                <a:sym typeface="Shanti"/>
              </a:defRPr>
            </a:lvl5pPr>
            <a:lvl6pPr marL="2743200" lvl="5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hanti"/>
              <a:buChar char="■"/>
              <a:defRPr sz="2400">
                <a:solidFill>
                  <a:schemeClr val="dk2"/>
                </a:solidFill>
                <a:latin typeface="Shanti"/>
                <a:ea typeface="Shanti"/>
                <a:cs typeface="Shanti"/>
                <a:sym typeface="Shanti"/>
              </a:defRPr>
            </a:lvl6pPr>
            <a:lvl7pPr marL="3200400" lvl="6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hanti"/>
              <a:buChar char="●"/>
              <a:defRPr sz="2400">
                <a:solidFill>
                  <a:schemeClr val="dk2"/>
                </a:solidFill>
                <a:latin typeface="Shanti"/>
                <a:ea typeface="Shanti"/>
                <a:cs typeface="Shanti"/>
                <a:sym typeface="Shanti"/>
              </a:defRPr>
            </a:lvl7pPr>
            <a:lvl8pPr marL="3657600" lvl="7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hanti"/>
              <a:buChar char="○"/>
              <a:defRPr sz="2400">
                <a:solidFill>
                  <a:schemeClr val="dk2"/>
                </a:solidFill>
                <a:latin typeface="Shanti"/>
                <a:ea typeface="Shanti"/>
                <a:cs typeface="Shanti"/>
                <a:sym typeface="Shanti"/>
              </a:defRPr>
            </a:lvl8pPr>
            <a:lvl9pPr marL="4114800" lvl="8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hanti"/>
              <a:buChar char="■"/>
              <a:defRPr sz="2400">
                <a:solidFill>
                  <a:schemeClr val="dk2"/>
                </a:solidFill>
                <a:latin typeface="Shanti"/>
                <a:ea typeface="Shanti"/>
                <a:cs typeface="Shanti"/>
                <a:sym typeface="Shant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5" r:id="rId5"/>
    <p:sldLayoutId id="2147483658" r:id="rId6"/>
    <p:sldLayoutId id="2147483662" r:id="rId7"/>
    <p:sldLayoutId id="214748366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fif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p21"/>
          <p:cNvSpPr txBox="1">
            <a:spLocks noGrp="1"/>
          </p:cNvSpPr>
          <p:nvPr>
            <p:ph type="ctrTitle"/>
          </p:nvPr>
        </p:nvSpPr>
        <p:spPr>
          <a:xfrm>
            <a:off x="2394000" y="1467150"/>
            <a:ext cx="7404000" cy="3399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>
              <a:buSzPts val="990"/>
            </a:pP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Центр </a:t>
            </a:r>
            <a:r>
              <a:rPr lang="ru-RU" sz="4400" dirty="0"/>
              <a:t>развития наставничества, благотворительности и добровольчества </a:t>
            </a:r>
            <a:r>
              <a:rPr lang="ru-RU" sz="5400" b="1" dirty="0"/>
              <a:t>"Кубанская семья</a:t>
            </a:r>
            <a:r>
              <a:rPr lang="ru-RU" sz="5400" b="1" dirty="0" smtClean="0"/>
              <a:t>"</a:t>
            </a:r>
            <a:endParaRPr sz="5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406" y="1460308"/>
            <a:ext cx="3769858" cy="5656997"/>
          </a:xfrm>
          <a:prstGeom prst="rect">
            <a:avLst/>
          </a:prstGeom>
        </p:spPr>
      </p:pic>
      <p:sp>
        <p:nvSpPr>
          <p:cNvPr id="927" name="Google Shape;927;p22"/>
          <p:cNvSpPr txBox="1">
            <a:spLocks noGrp="1"/>
          </p:cNvSpPr>
          <p:nvPr>
            <p:ph type="title"/>
          </p:nvPr>
        </p:nvSpPr>
        <p:spPr>
          <a:xfrm>
            <a:off x="981863" y="1704200"/>
            <a:ext cx="58281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dirty="0" err="1" smtClean="0"/>
              <a:t>Недилько</a:t>
            </a:r>
            <a:r>
              <a:rPr lang="ru-RU" sz="4400" dirty="0" smtClean="0"/>
              <a:t> Светлана Александровна</a:t>
            </a:r>
            <a:endParaRPr sz="4000" dirty="0"/>
          </a:p>
        </p:txBody>
      </p:sp>
      <p:sp>
        <p:nvSpPr>
          <p:cNvPr id="928" name="Google Shape;928;p22"/>
          <p:cNvSpPr txBox="1">
            <a:spLocks noGrp="1"/>
          </p:cNvSpPr>
          <p:nvPr>
            <p:ph type="body" idx="1"/>
          </p:nvPr>
        </p:nvSpPr>
        <p:spPr>
          <a:xfrm>
            <a:off x="617369" y="2711900"/>
            <a:ext cx="6519564" cy="301542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>
              <a:buNone/>
            </a:pPr>
            <a:r>
              <a:rPr lang="ru-RU" dirty="0"/>
              <a:t>Волонтер с 2016 года. </a:t>
            </a:r>
          </a:p>
          <a:p>
            <a:pPr marL="0" lvl="0" indent="0">
              <a:buNone/>
            </a:pPr>
            <a:r>
              <a:rPr lang="ru-RU" dirty="0"/>
              <a:t>Награждена благодарственном письмом за участие в акции "</a:t>
            </a:r>
            <a:r>
              <a:rPr lang="ru-RU" dirty="0" err="1"/>
              <a:t>Мывместе</a:t>
            </a:r>
            <a:r>
              <a:rPr lang="ru-RU" dirty="0"/>
              <a:t>". </a:t>
            </a:r>
          </a:p>
          <a:p>
            <a:pPr marL="0" lvl="0" indent="0">
              <a:buNone/>
            </a:pPr>
            <a:r>
              <a:rPr lang="ru-RU" dirty="0" smtClean="0"/>
              <a:t>Активная </a:t>
            </a:r>
            <a:r>
              <a:rPr lang="ru-RU" dirty="0"/>
              <a:t>многодетная мама. </a:t>
            </a:r>
            <a:endParaRPr lang="ru-RU" dirty="0" smtClean="0"/>
          </a:p>
          <a:p>
            <a:pPr marL="0" lvl="0" indent="0">
              <a:buNone/>
            </a:pPr>
            <a:r>
              <a:rPr lang="ru-RU" dirty="0" smtClean="0"/>
              <a:t>Заместитель председателя совета по правам человека Краснодарского края</a:t>
            </a:r>
            <a:r>
              <a:rPr lang="ru-RU" dirty="0" smtClean="0"/>
              <a:t>                                                  </a:t>
            </a:r>
            <a:endParaRPr lang="ru-RU" dirty="0"/>
          </a:p>
        </p:txBody>
      </p:sp>
      <p:sp>
        <p:nvSpPr>
          <p:cNvPr id="929" name="Google Shape;929;p22"/>
          <p:cNvSpPr/>
          <p:nvPr/>
        </p:nvSpPr>
        <p:spPr>
          <a:xfrm>
            <a:off x="981863" y="5532220"/>
            <a:ext cx="1482518" cy="1436503"/>
          </a:xfrm>
          <a:custGeom>
            <a:avLst/>
            <a:gdLst/>
            <a:ahLst/>
            <a:cxnLst/>
            <a:rect l="l" t="t" r="r" b="b"/>
            <a:pathLst>
              <a:path w="340613" h="330041" extrusionOk="0">
                <a:moveTo>
                  <a:pt x="126873" y="330041"/>
                </a:moveTo>
                <a:lnTo>
                  <a:pt x="124206" y="236792"/>
                </a:lnTo>
                <a:lnTo>
                  <a:pt x="38195" y="272986"/>
                </a:lnTo>
                <a:lnTo>
                  <a:pt x="90773" y="195929"/>
                </a:lnTo>
                <a:lnTo>
                  <a:pt x="0" y="174689"/>
                </a:lnTo>
                <a:lnTo>
                  <a:pt x="87821" y="143351"/>
                </a:lnTo>
                <a:lnTo>
                  <a:pt x="26765" y="72771"/>
                </a:lnTo>
                <a:lnTo>
                  <a:pt x="116300" y="98965"/>
                </a:lnTo>
                <a:lnTo>
                  <a:pt x="108395" y="6001"/>
                </a:lnTo>
                <a:lnTo>
                  <a:pt x="165449" y="79819"/>
                </a:lnTo>
                <a:lnTo>
                  <a:pt x="213741" y="0"/>
                </a:lnTo>
                <a:lnTo>
                  <a:pt x="216408" y="93250"/>
                </a:lnTo>
                <a:lnTo>
                  <a:pt x="302419" y="57055"/>
                </a:lnTo>
                <a:lnTo>
                  <a:pt x="249841" y="134112"/>
                </a:lnTo>
                <a:lnTo>
                  <a:pt x="340614" y="155258"/>
                </a:lnTo>
                <a:lnTo>
                  <a:pt x="252793" y="186690"/>
                </a:lnTo>
                <a:lnTo>
                  <a:pt x="313849" y="257270"/>
                </a:lnTo>
                <a:lnTo>
                  <a:pt x="224314" y="231076"/>
                </a:lnTo>
                <a:lnTo>
                  <a:pt x="232220" y="324041"/>
                </a:lnTo>
                <a:lnTo>
                  <a:pt x="175165" y="250222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30" name="Google Shape;930;p22"/>
          <p:cNvGrpSpPr/>
          <p:nvPr/>
        </p:nvGrpSpPr>
        <p:grpSpPr>
          <a:xfrm rot="629895">
            <a:off x="10313055" y="4982350"/>
            <a:ext cx="1681238" cy="1603700"/>
            <a:chOff x="5319642" y="1382803"/>
            <a:chExt cx="791144" cy="754622"/>
          </a:xfrm>
        </p:grpSpPr>
        <p:grpSp>
          <p:nvGrpSpPr>
            <p:cNvPr id="931" name="Google Shape;931;p22"/>
            <p:cNvGrpSpPr/>
            <p:nvPr/>
          </p:nvGrpSpPr>
          <p:grpSpPr>
            <a:xfrm>
              <a:off x="5334920" y="1900548"/>
              <a:ext cx="225995" cy="200613"/>
              <a:chOff x="5535329" y="2260768"/>
              <a:chExt cx="77881" cy="69134"/>
            </a:xfrm>
          </p:grpSpPr>
          <p:sp>
            <p:nvSpPr>
              <p:cNvPr id="932" name="Google Shape;932;p22"/>
              <p:cNvSpPr/>
              <p:nvPr/>
            </p:nvSpPr>
            <p:spPr>
              <a:xfrm>
                <a:off x="5535329" y="2260768"/>
                <a:ext cx="44080" cy="69134"/>
              </a:xfrm>
              <a:custGeom>
                <a:avLst/>
                <a:gdLst/>
                <a:ahLst/>
                <a:cxnLst/>
                <a:rect l="l" t="t" r="r" b="b"/>
                <a:pathLst>
                  <a:path w="44080" h="69134" extrusionOk="0">
                    <a:moveTo>
                      <a:pt x="37" y="36899"/>
                    </a:moveTo>
                    <a:cubicBezTo>
                      <a:pt x="846" y="56868"/>
                      <a:pt x="14529" y="72020"/>
                      <a:pt x="44080" y="68668"/>
                    </a:cubicBezTo>
                    <a:cubicBezTo>
                      <a:pt x="22261" y="68025"/>
                      <a:pt x="9307" y="52379"/>
                      <a:pt x="9226" y="35445"/>
                    </a:cubicBezTo>
                    <a:cubicBezTo>
                      <a:pt x="9023" y="595"/>
                      <a:pt x="43513" y="0"/>
                      <a:pt x="43513" y="0"/>
                    </a:cubicBezTo>
                    <a:cubicBezTo>
                      <a:pt x="43513" y="0"/>
                      <a:pt x="-1461" y="890"/>
                      <a:pt x="37" y="3689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3" name="Google Shape;933;p22"/>
              <p:cNvSpPr/>
              <p:nvPr/>
            </p:nvSpPr>
            <p:spPr>
              <a:xfrm>
                <a:off x="5544514" y="2260768"/>
                <a:ext cx="68696" cy="68684"/>
              </a:xfrm>
              <a:custGeom>
                <a:avLst/>
                <a:gdLst/>
                <a:ahLst/>
                <a:cxnLst/>
                <a:rect l="l" t="t" r="r" b="b"/>
                <a:pathLst>
                  <a:path w="68696" h="68684" extrusionOk="0">
                    <a:moveTo>
                      <a:pt x="0" y="34340"/>
                    </a:moveTo>
                    <a:cubicBezTo>
                      <a:pt x="0" y="15375"/>
                      <a:pt x="15383" y="0"/>
                      <a:pt x="34328" y="0"/>
                    </a:cubicBezTo>
                    <a:cubicBezTo>
                      <a:pt x="53313" y="0"/>
                      <a:pt x="68697" y="15375"/>
                      <a:pt x="68697" y="34340"/>
                    </a:cubicBezTo>
                    <a:cubicBezTo>
                      <a:pt x="68697" y="53310"/>
                      <a:pt x="53313" y="68684"/>
                      <a:pt x="34328" y="68684"/>
                    </a:cubicBezTo>
                    <a:cubicBezTo>
                      <a:pt x="15383" y="68684"/>
                      <a:pt x="0" y="53310"/>
                      <a:pt x="0" y="3434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4" name="Google Shape;934;p22"/>
              <p:cNvSpPr/>
              <p:nvPr/>
            </p:nvSpPr>
            <p:spPr>
              <a:xfrm>
                <a:off x="5562528" y="2278928"/>
                <a:ext cx="33478" cy="33465"/>
              </a:xfrm>
              <a:custGeom>
                <a:avLst/>
                <a:gdLst/>
                <a:ahLst/>
                <a:cxnLst/>
                <a:rect l="l" t="t" r="r" b="b"/>
                <a:pathLst>
                  <a:path w="33478" h="33465" extrusionOk="0">
                    <a:moveTo>
                      <a:pt x="0" y="16735"/>
                    </a:moveTo>
                    <a:cubicBezTo>
                      <a:pt x="0" y="7493"/>
                      <a:pt x="7489" y="0"/>
                      <a:pt x="16719" y="0"/>
                    </a:cubicBezTo>
                    <a:cubicBezTo>
                      <a:pt x="25989" y="0"/>
                      <a:pt x="33478" y="7493"/>
                      <a:pt x="33478" y="16735"/>
                    </a:cubicBezTo>
                    <a:cubicBezTo>
                      <a:pt x="33478" y="25977"/>
                      <a:pt x="25989" y="33466"/>
                      <a:pt x="16719" y="33466"/>
                    </a:cubicBezTo>
                    <a:cubicBezTo>
                      <a:pt x="7489" y="33466"/>
                      <a:pt x="0" y="25977"/>
                      <a:pt x="0" y="1673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35" name="Google Shape;935;p22"/>
            <p:cNvGrpSpPr/>
            <p:nvPr/>
          </p:nvGrpSpPr>
          <p:grpSpPr>
            <a:xfrm>
              <a:off x="5754518" y="1888755"/>
              <a:ext cx="225995" cy="200622"/>
              <a:chOff x="5679928" y="2256704"/>
              <a:chExt cx="77881" cy="69137"/>
            </a:xfrm>
          </p:grpSpPr>
          <p:sp>
            <p:nvSpPr>
              <p:cNvPr id="936" name="Google Shape;936;p22"/>
              <p:cNvSpPr/>
              <p:nvPr/>
            </p:nvSpPr>
            <p:spPr>
              <a:xfrm>
                <a:off x="5679928" y="2256704"/>
                <a:ext cx="44120" cy="69137"/>
              </a:xfrm>
              <a:custGeom>
                <a:avLst/>
                <a:gdLst/>
                <a:ahLst/>
                <a:cxnLst/>
                <a:rect l="l" t="t" r="r" b="b"/>
                <a:pathLst>
                  <a:path w="44120" h="69137" extrusionOk="0">
                    <a:moveTo>
                      <a:pt x="37" y="36899"/>
                    </a:moveTo>
                    <a:cubicBezTo>
                      <a:pt x="846" y="56868"/>
                      <a:pt x="14529" y="72020"/>
                      <a:pt x="44121" y="68672"/>
                    </a:cubicBezTo>
                    <a:cubicBezTo>
                      <a:pt x="22261" y="68025"/>
                      <a:pt x="9307" y="52379"/>
                      <a:pt x="9226" y="35445"/>
                    </a:cubicBezTo>
                    <a:cubicBezTo>
                      <a:pt x="9023" y="595"/>
                      <a:pt x="43554" y="0"/>
                      <a:pt x="43554" y="0"/>
                    </a:cubicBezTo>
                    <a:cubicBezTo>
                      <a:pt x="43554" y="0"/>
                      <a:pt x="-1461" y="891"/>
                      <a:pt x="37" y="3689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7" name="Google Shape;937;p22"/>
              <p:cNvSpPr/>
              <p:nvPr/>
            </p:nvSpPr>
            <p:spPr>
              <a:xfrm>
                <a:off x="5689113" y="2256704"/>
                <a:ext cx="68696" cy="68684"/>
              </a:xfrm>
              <a:custGeom>
                <a:avLst/>
                <a:gdLst/>
                <a:ahLst/>
                <a:cxnLst/>
                <a:rect l="l" t="t" r="r" b="b"/>
                <a:pathLst>
                  <a:path w="68696" h="68684" extrusionOk="0">
                    <a:moveTo>
                      <a:pt x="0" y="34344"/>
                    </a:moveTo>
                    <a:cubicBezTo>
                      <a:pt x="0" y="15375"/>
                      <a:pt x="15383" y="0"/>
                      <a:pt x="34369" y="0"/>
                    </a:cubicBezTo>
                    <a:cubicBezTo>
                      <a:pt x="53314" y="0"/>
                      <a:pt x="68697" y="15375"/>
                      <a:pt x="68697" y="34344"/>
                    </a:cubicBezTo>
                    <a:cubicBezTo>
                      <a:pt x="68697" y="53310"/>
                      <a:pt x="53314" y="68684"/>
                      <a:pt x="34369" y="68684"/>
                    </a:cubicBezTo>
                    <a:cubicBezTo>
                      <a:pt x="15383" y="68684"/>
                      <a:pt x="0" y="53310"/>
                      <a:pt x="0" y="3434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8" name="Google Shape;938;p22"/>
              <p:cNvSpPr/>
              <p:nvPr/>
            </p:nvSpPr>
            <p:spPr>
              <a:xfrm>
                <a:off x="5707127" y="2274864"/>
                <a:ext cx="33478" cy="33465"/>
              </a:xfrm>
              <a:custGeom>
                <a:avLst/>
                <a:gdLst/>
                <a:ahLst/>
                <a:cxnLst/>
                <a:rect l="l" t="t" r="r" b="b"/>
                <a:pathLst>
                  <a:path w="33478" h="33465" extrusionOk="0">
                    <a:moveTo>
                      <a:pt x="0" y="16735"/>
                    </a:moveTo>
                    <a:cubicBezTo>
                      <a:pt x="0" y="7493"/>
                      <a:pt x="7489" y="0"/>
                      <a:pt x="16719" y="0"/>
                    </a:cubicBezTo>
                    <a:cubicBezTo>
                      <a:pt x="25989" y="0"/>
                      <a:pt x="33478" y="7493"/>
                      <a:pt x="33478" y="16735"/>
                    </a:cubicBezTo>
                    <a:cubicBezTo>
                      <a:pt x="33478" y="25977"/>
                      <a:pt x="25989" y="33466"/>
                      <a:pt x="16719" y="33466"/>
                    </a:cubicBezTo>
                    <a:cubicBezTo>
                      <a:pt x="7489" y="33466"/>
                      <a:pt x="0" y="25977"/>
                      <a:pt x="0" y="1673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39" name="Google Shape;939;p22"/>
            <p:cNvSpPr/>
            <p:nvPr/>
          </p:nvSpPr>
          <p:spPr>
            <a:xfrm>
              <a:off x="5319642" y="1382803"/>
              <a:ext cx="727738" cy="631837"/>
            </a:xfrm>
            <a:custGeom>
              <a:avLst/>
              <a:gdLst/>
              <a:ahLst/>
              <a:cxnLst/>
              <a:rect l="l" t="t" r="r" b="b"/>
              <a:pathLst>
                <a:path w="250728" h="217687" extrusionOk="0">
                  <a:moveTo>
                    <a:pt x="1780" y="213758"/>
                  </a:moveTo>
                  <a:cubicBezTo>
                    <a:pt x="1780" y="213758"/>
                    <a:pt x="-6195" y="175682"/>
                    <a:pt x="11616" y="161809"/>
                  </a:cubicBezTo>
                  <a:cubicBezTo>
                    <a:pt x="29469" y="147932"/>
                    <a:pt x="70314" y="119032"/>
                    <a:pt x="86831" y="98634"/>
                  </a:cubicBezTo>
                  <a:cubicBezTo>
                    <a:pt x="114156" y="64929"/>
                    <a:pt x="108691" y="58480"/>
                    <a:pt x="109662" y="34685"/>
                  </a:cubicBezTo>
                  <a:cubicBezTo>
                    <a:pt x="110958" y="3956"/>
                    <a:pt x="133101" y="1163"/>
                    <a:pt x="160669" y="216"/>
                  </a:cubicBezTo>
                  <a:cubicBezTo>
                    <a:pt x="188236" y="-736"/>
                    <a:pt x="207141" y="1770"/>
                    <a:pt x="207141" y="1770"/>
                  </a:cubicBezTo>
                  <a:lnTo>
                    <a:pt x="209327" y="12692"/>
                  </a:lnTo>
                  <a:lnTo>
                    <a:pt x="220824" y="12575"/>
                  </a:lnTo>
                  <a:cubicBezTo>
                    <a:pt x="220824" y="12575"/>
                    <a:pt x="228232" y="34487"/>
                    <a:pt x="231470" y="49761"/>
                  </a:cubicBezTo>
                  <a:cubicBezTo>
                    <a:pt x="233940" y="61601"/>
                    <a:pt x="234102" y="79899"/>
                    <a:pt x="234102" y="79899"/>
                  </a:cubicBezTo>
                  <a:cubicBezTo>
                    <a:pt x="234102" y="79899"/>
                    <a:pt x="244748" y="84004"/>
                    <a:pt x="248634" y="104714"/>
                  </a:cubicBezTo>
                  <a:cubicBezTo>
                    <a:pt x="252520" y="125428"/>
                    <a:pt x="249809" y="188971"/>
                    <a:pt x="249809" y="188971"/>
                  </a:cubicBezTo>
                  <a:cubicBezTo>
                    <a:pt x="249809" y="188971"/>
                    <a:pt x="206574" y="206965"/>
                    <a:pt x="181719" y="204071"/>
                  </a:cubicBezTo>
                  <a:cubicBezTo>
                    <a:pt x="143586" y="199634"/>
                    <a:pt x="111565" y="215386"/>
                    <a:pt x="92013" y="217284"/>
                  </a:cubicBezTo>
                  <a:cubicBezTo>
                    <a:pt x="72500" y="219183"/>
                    <a:pt x="1780" y="213758"/>
                    <a:pt x="1780" y="213758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22"/>
            <p:cNvSpPr/>
            <p:nvPr/>
          </p:nvSpPr>
          <p:spPr>
            <a:xfrm>
              <a:off x="5319703" y="1421325"/>
              <a:ext cx="727515" cy="593059"/>
            </a:xfrm>
            <a:custGeom>
              <a:avLst/>
              <a:gdLst/>
              <a:ahLst/>
              <a:cxnLst/>
              <a:rect l="l" t="t" r="r" b="b"/>
              <a:pathLst>
                <a:path w="250651" h="204327" extrusionOk="0">
                  <a:moveTo>
                    <a:pt x="221005" y="0"/>
                  </a:moveTo>
                  <a:cubicBezTo>
                    <a:pt x="194530" y="1583"/>
                    <a:pt x="146357" y="-6902"/>
                    <a:pt x="141418" y="23244"/>
                  </a:cubicBezTo>
                  <a:cubicBezTo>
                    <a:pt x="137492" y="47472"/>
                    <a:pt x="141823" y="59613"/>
                    <a:pt x="119235" y="87423"/>
                  </a:cubicBezTo>
                  <a:cubicBezTo>
                    <a:pt x="88752" y="124909"/>
                    <a:pt x="37665" y="132738"/>
                    <a:pt x="37665" y="132738"/>
                  </a:cubicBezTo>
                  <a:lnTo>
                    <a:pt x="28799" y="136325"/>
                  </a:lnTo>
                  <a:cubicBezTo>
                    <a:pt x="23011" y="140361"/>
                    <a:pt x="15481" y="145579"/>
                    <a:pt x="11595" y="148594"/>
                  </a:cubicBezTo>
                  <a:cubicBezTo>
                    <a:pt x="-6217" y="162472"/>
                    <a:pt x="1798" y="200520"/>
                    <a:pt x="1798" y="200520"/>
                  </a:cubicBezTo>
                  <a:cubicBezTo>
                    <a:pt x="1798" y="200520"/>
                    <a:pt x="72479" y="205815"/>
                    <a:pt x="92031" y="203916"/>
                  </a:cubicBezTo>
                  <a:cubicBezTo>
                    <a:pt x="111584" y="202018"/>
                    <a:pt x="143564" y="186448"/>
                    <a:pt x="181737" y="190889"/>
                  </a:cubicBezTo>
                  <a:cubicBezTo>
                    <a:pt x="206593" y="193784"/>
                    <a:pt x="249706" y="175786"/>
                    <a:pt x="249706" y="175786"/>
                  </a:cubicBezTo>
                  <a:cubicBezTo>
                    <a:pt x="249706" y="175786"/>
                    <a:pt x="252458" y="112101"/>
                    <a:pt x="248572" y="91386"/>
                  </a:cubicBezTo>
                  <a:cubicBezTo>
                    <a:pt x="244686" y="70672"/>
                    <a:pt x="234039" y="66652"/>
                    <a:pt x="234039" y="66652"/>
                  </a:cubicBezTo>
                  <a:cubicBezTo>
                    <a:pt x="234039" y="66652"/>
                    <a:pt x="233877" y="48282"/>
                    <a:pt x="231367" y="36441"/>
                  </a:cubicBezTo>
                  <a:cubicBezTo>
                    <a:pt x="228210" y="21475"/>
                    <a:pt x="221288" y="854"/>
                    <a:pt x="221005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22"/>
            <p:cNvSpPr/>
            <p:nvPr/>
          </p:nvSpPr>
          <p:spPr>
            <a:xfrm>
              <a:off x="5319703" y="1657227"/>
              <a:ext cx="691651" cy="357097"/>
            </a:xfrm>
            <a:custGeom>
              <a:avLst/>
              <a:gdLst/>
              <a:ahLst/>
              <a:cxnLst/>
              <a:rect l="l" t="t" r="r" b="b"/>
              <a:pathLst>
                <a:path w="238295" h="123031" extrusionOk="0">
                  <a:moveTo>
                    <a:pt x="219871" y="84"/>
                  </a:moveTo>
                  <a:cubicBezTo>
                    <a:pt x="216025" y="-231"/>
                    <a:pt x="211410" y="327"/>
                    <a:pt x="205905" y="1971"/>
                  </a:cubicBezTo>
                  <a:cubicBezTo>
                    <a:pt x="188943" y="7039"/>
                    <a:pt x="195461" y="49164"/>
                    <a:pt x="147369" y="68623"/>
                  </a:cubicBezTo>
                  <a:cubicBezTo>
                    <a:pt x="132958" y="74452"/>
                    <a:pt x="77782" y="81253"/>
                    <a:pt x="38029" y="75796"/>
                  </a:cubicBezTo>
                  <a:cubicBezTo>
                    <a:pt x="27626" y="74371"/>
                    <a:pt x="19731" y="70582"/>
                    <a:pt x="12931" y="66356"/>
                  </a:cubicBezTo>
                  <a:cubicBezTo>
                    <a:pt x="12566" y="66615"/>
                    <a:pt x="11919" y="67069"/>
                    <a:pt x="11595" y="67299"/>
                  </a:cubicBezTo>
                  <a:cubicBezTo>
                    <a:pt x="-6217" y="81176"/>
                    <a:pt x="1798" y="119225"/>
                    <a:pt x="1798" y="119225"/>
                  </a:cubicBezTo>
                  <a:cubicBezTo>
                    <a:pt x="1798" y="119225"/>
                    <a:pt x="72479" y="124519"/>
                    <a:pt x="92031" y="122621"/>
                  </a:cubicBezTo>
                  <a:cubicBezTo>
                    <a:pt x="101463" y="121706"/>
                    <a:pt x="114134" y="117439"/>
                    <a:pt x="128667" y="113938"/>
                  </a:cubicBezTo>
                  <a:cubicBezTo>
                    <a:pt x="138787" y="104477"/>
                    <a:pt x="150729" y="95049"/>
                    <a:pt x="172103" y="84484"/>
                  </a:cubicBezTo>
                  <a:cubicBezTo>
                    <a:pt x="201007" y="70165"/>
                    <a:pt x="235659" y="75104"/>
                    <a:pt x="235901" y="65413"/>
                  </a:cubicBezTo>
                  <a:cubicBezTo>
                    <a:pt x="236428" y="47605"/>
                    <a:pt x="246791" y="2303"/>
                    <a:pt x="219871" y="84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22"/>
            <p:cNvSpPr/>
            <p:nvPr/>
          </p:nvSpPr>
          <p:spPr>
            <a:xfrm>
              <a:off x="5887246" y="1712915"/>
              <a:ext cx="107860" cy="104371"/>
            </a:xfrm>
            <a:custGeom>
              <a:avLst/>
              <a:gdLst/>
              <a:ahLst/>
              <a:cxnLst/>
              <a:rect l="l" t="t" r="r" b="b"/>
              <a:pathLst>
                <a:path w="37161" h="35959" extrusionOk="0">
                  <a:moveTo>
                    <a:pt x="5951" y="34733"/>
                  </a:moveTo>
                  <a:lnTo>
                    <a:pt x="8825" y="22062"/>
                  </a:lnTo>
                  <a:lnTo>
                    <a:pt x="0" y="12509"/>
                  </a:lnTo>
                  <a:lnTo>
                    <a:pt x="12954" y="11331"/>
                  </a:lnTo>
                  <a:lnTo>
                    <a:pt x="19310" y="0"/>
                  </a:lnTo>
                  <a:lnTo>
                    <a:pt x="24450" y="11942"/>
                  </a:lnTo>
                  <a:lnTo>
                    <a:pt x="37162" y="14496"/>
                  </a:lnTo>
                  <a:lnTo>
                    <a:pt x="27406" y="23054"/>
                  </a:lnTo>
                  <a:lnTo>
                    <a:pt x="28904" y="35959"/>
                  </a:lnTo>
                  <a:lnTo>
                    <a:pt x="17731" y="29308"/>
                  </a:lnTo>
                  <a:lnTo>
                    <a:pt x="5951" y="34733"/>
                  </a:ln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22"/>
            <p:cNvSpPr/>
            <p:nvPr/>
          </p:nvSpPr>
          <p:spPr>
            <a:xfrm>
              <a:off x="5603491" y="1525514"/>
              <a:ext cx="129353" cy="87685"/>
            </a:xfrm>
            <a:custGeom>
              <a:avLst/>
              <a:gdLst/>
              <a:ahLst/>
              <a:cxnLst/>
              <a:rect l="l" t="t" r="r" b="b"/>
              <a:pathLst>
                <a:path w="44566" h="30210" extrusionOk="0">
                  <a:moveTo>
                    <a:pt x="267" y="12668"/>
                  </a:moveTo>
                  <a:cubicBezTo>
                    <a:pt x="3019" y="20776"/>
                    <a:pt x="16621" y="7984"/>
                    <a:pt x="24717" y="12324"/>
                  </a:cubicBezTo>
                  <a:cubicBezTo>
                    <a:pt x="34433" y="17518"/>
                    <a:pt x="35162" y="32698"/>
                    <a:pt x="41193" y="29860"/>
                  </a:cubicBezTo>
                  <a:cubicBezTo>
                    <a:pt x="48925" y="26225"/>
                    <a:pt x="42570" y="9356"/>
                    <a:pt x="30223" y="2677"/>
                  </a:cubicBezTo>
                  <a:cubicBezTo>
                    <a:pt x="16661" y="-4662"/>
                    <a:pt x="-2486" y="4559"/>
                    <a:pt x="267" y="12668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22"/>
            <p:cNvSpPr/>
            <p:nvPr/>
          </p:nvSpPr>
          <p:spPr>
            <a:xfrm>
              <a:off x="5568109" y="1585886"/>
              <a:ext cx="129350" cy="87682"/>
            </a:xfrm>
            <a:custGeom>
              <a:avLst/>
              <a:gdLst/>
              <a:ahLst/>
              <a:cxnLst/>
              <a:rect l="l" t="t" r="r" b="b"/>
              <a:pathLst>
                <a:path w="44565" h="30209" extrusionOk="0">
                  <a:moveTo>
                    <a:pt x="274" y="12670"/>
                  </a:moveTo>
                  <a:cubicBezTo>
                    <a:pt x="3027" y="20778"/>
                    <a:pt x="16588" y="7986"/>
                    <a:pt x="24684" y="12322"/>
                  </a:cubicBezTo>
                  <a:cubicBezTo>
                    <a:pt x="34400" y="17520"/>
                    <a:pt x="35169" y="32700"/>
                    <a:pt x="41201" y="29859"/>
                  </a:cubicBezTo>
                  <a:cubicBezTo>
                    <a:pt x="48932" y="26227"/>
                    <a:pt x="42536" y="9355"/>
                    <a:pt x="30190" y="2675"/>
                  </a:cubicBezTo>
                  <a:cubicBezTo>
                    <a:pt x="16628" y="-4660"/>
                    <a:pt x="-2519" y="4558"/>
                    <a:pt x="274" y="12670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22"/>
            <p:cNvSpPr/>
            <p:nvPr/>
          </p:nvSpPr>
          <p:spPr>
            <a:xfrm>
              <a:off x="5521495" y="1657134"/>
              <a:ext cx="129393" cy="87682"/>
            </a:xfrm>
            <a:custGeom>
              <a:avLst/>
              <a:gdLst/>
              <a:ahLst/>
              <a:cxnLst/>
              <a:rect l="l" t="t" r="r" b="b"/>
              <a:pathLst>
                <a:path w="44580" h="30209" extrusionOk="0">
                  <a:moveTo>
                    <a:pt x="267" y="12670"/>
                  </a:moveTo>
                  <a:cubicBezTo>
                    <a:pt x="3060" y="20778"/>
                    <a:pt x="16621" y="7986"/>
                    <a:pt x="24718" y="12321"/>
                  </a:cubicBezTo>
                  <a:cubicBezTo>
                    <a:pt x="34433" y="17519"/>
                    <a:pt x="35202" y="32700"/>
                    <a:pt x="41234" y="29858"/>
                  </a:cubicBezTo>
                  <a:cubicBezTo>
                    <a:pt x="48925" y="26227"/>
                    <a:pt x="42570" y="9358"/>
                    <a:pt x="30223" y="2675"/>
                  </a:cubicBezTo>
                  <a:cubicBezTo>
                    <a:pt x="16662" y="-4661"/>
                    <a:pt x="-2486" y="4561"/>
                    <a:pt x="267" y="12670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22"/>
            <p:cNvSpPr/>
            <p:nvPr/>
          </p:nvSpPr>
          <p:spPr>
            <a:xfrm>
              <a:off x="5459706" y="1717157"/>
              <a:ext cx="129393" cy="87679"/>
            </a:xfrm>
            <a:custGeom>
              <a:avLst/>
              <a:gdLst/>
              <a:ahLst/>
              <a:cxnLst/>
              <a:rect l="l" t="t" r="r" b="b"/>
              <a:pathLst>
                <a:path w="44580" h="30208" extrusionOk="0">
                  <a:moveTo>
                    <a:pt x="267" y="12666"/>
                  </a:moveTo>
                  <a:cubicBezTo>
                    <a:pt x="3060" y="20779"/>
                    <a:pt x="16621" y="7982"/>
                    <a:pt x="24718" y="12322"/>
                  </a:cubicBezTo>
                  <a:cubicBezTo>
                    <a:pt x="34433" y="17520"/>
                    <a:pt x="35202" y="32696"/>
                    <a:pt x="41234" y="29859"/>
                  </a:cubicBezTo>
                  <a:cubicBezTo>
                    <a:pt x="48925" y="26223"/>
                    <a:pt x="42570" y="9355"/>
                    <a:pt x="30223" y="2675"/>
                  </a:cubicBezTo>
                  <a:cubicBezTo>
                    <a:pt x="16662" y="-4660"/>
                    <a:pt x="-2486" y="4558"/>
                    <a:pt x="267" y="12666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47" name="Google Shape;947;p22"/>
            <p:cNvGrpSpPr/>
            <p:nvPr/>
          </p:nvGrpSpPr>
          <p:grpSpPr>
            <a:xfrm>
              <a:off x="5465185" y="1936812"/>
              <a:ext cx="226004" cy="200613"/>
              <a:chOff x="5580220" y="2273265"/>
              <a:chExt cx="77884" cy="69134"/>
            </a:xfrm>
          </p:grpSpPr>
          <p:sp>
            <p:nvSpPr>
              <p:cNvPr id="948" name="Google Shape;948;p22"/>
              <p:cNvSpPr/>
              <p:nvPr/>
            </p:nvSpPr>
            <p:spPr>
              <a:xfrm>
                <a:off x="5580220" y="2273265"/>
                <a:ext cx="44082" cy="69134"/>
              </a:xfrm>
              <a:custGeom>
                <a:avLst/>
                <a:gdLst/>
                <a:ahLst/>
                <a:cxnLst/>
                <a:rect l="l" t="t" r="r" b="b"/>
                <a:pathLst>
                  <a:path w="44082" h="69134" extrusionOk="0">
                    <a:moveTo>
                      <a:pt x="39" y="36899"/>
                    </a:moveTo>
                    <a:cubicBezTo>
                      <a:pt x="848" y="56868"/>
                      <a:pt x="14491" y="72020"/>
                      <a:pt x="44082" y="68668"/>
                    </a:cubicBezTo>
                    <a:cubicBezTo>
                      <a:pt x="22222" y="68021"/>
                      <a:pt x="9268" y="52379"/>
                      <a:pt x="9187" y="35445"/>
                    </a:cubicBezTo>
                    <a:cubicBezTo>
                      <a:pt x="9025" y="591"/>
                      <a:pt x="43515" y="0"/>
                      <a:pt x="43515" y="0"/>
                    </a:cubicBezTo>
                    <a:cubicBezTo>
                      <a:pt x="43515" y="0"/>
                      <a:pt x="-1500" y="887"/>
                      <a:pt x="39" y="3689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9" name="Google Shape;949;p22"/>
              <p:cNvSpPr/>
              <p:nvPr/>
            </p:nvSpPr>
            <p:spPr>
              <a:xfrm>
                <a:off x="5589408" y="2273265"/>
                <a:ext cx="68696" cy="68684"/>
              </a:xfrm>
              <a:custGeom>
                <a:avLst/>
                <a:gdLst/>
                <a:ahLst/>
                <a:cxnLst/>
                <a:rect l="l" t="t" r="r" b="b"/>
                <a:pathLst>
                  <a:path w="68696" h="68684" extrusionOk="0">
                    <a:moveTo>
                      <a:pt x="0" y="34340"/>
                    </a:moveTo>
                    <a:cubicBezTo>
                      <a:pt x="0" y="15375"/>
                      <a:pt x="15383" y="0"/>
                      <a:pt x="34328" y="0"/>
                    </a:cubicBezTo>
                    <a:cubicBezTo>
                      <a:pt x="53314" y="0"/>
                      <a:pt x="68697" y="15375"/>
                      <a:pt x="68697" y="34340"/>
                    </a:cubicBezTo>
                    <a:cubicBezTo>
                      <a:pt x="68697" y="53310"/>
                      <a:pt x="53314" y="68684"/>
                      <a:pt x="34328" y="68684"/>
                    </a:cubicBezTo>
                    <a:cubicBezTo>
                      <a:pt x="15383" y="68684"/>
                      <a:pt x="0" y="53310"/>
                      <a:pt x="0" y="3434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0" name="Google Shape;950;p22"/>
              <p:cNvSpPr/>
              <p:nvPr/>
            </p:nvSpPr>
            <p:spPr>
              <a:xfrm>
                <a:off x="5607422" y="2291425"/>
                <a:ext cx="33437" cy="33465"/>
              </a:xfrm>
              <a:custGeom>
                <a:avLst/>
                <a:gdLst/>
                <a:ahLst/>
                <a:cxnLst/>
                <a:rect l="l" t="t" r="r" b="b"/>
                <a:pathLst>
                  <a:path w="33437" h="33465" extrusionOk="0">
                    <a:moveTo>
                      <a:pt x="0" y="16731"/>
                    </a:moveTo>
                    <a:cubicBezTo>
                      <a:pt x="0" y="7489"/>
                      <a:pt x="7489" y="0"/>
                      <a:pt x="16719" y="0"/>
                    </a:cubicBezTo>
                    <a:cubicBezTo>
                      <a:pt x="25949" y="0"/>
                      <a:pt x="33438" y="7489"/>
                      <a:pt x="33438" y="16731"/>
                    </a:cubicBezTo>
                    <a:cubicBezTo>
                      <a:pt x="33438" y="25973"/>
                      <a:pt x="25949" y="33466"/>
                      <a:pt x="16719" y="33466"/>
                    </a:cubicBezTo>
                    <a:cubicBezTo>
                      <a:pt x="7489" y="33466"/>
                      <a:pt x="0" y="25973"/>
                      <a:pt x="0" y="1673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51" name="Google Shape;951;p22"/>
            <p:cNvGrpSpPr/>
            <p:nvPr/>
          </p:nvGrpSpPr>
          <p:grpSpPr>
            <a:xfrm>
              <a:off x="5884782" y="1925016"/>
              <a:ext cx="226004" cy="200613"/>
              <a:chOff x="5724819" y="2269200"/>
              <a:chExt cx="77884" cy="69134"/>
            </a:xfrm>
          </p:grpSpPr>
          <p:sp>
            <p:nvSpPr>
              <p:cNvPr id="952" name="Google Shape;952;p22"/>
              <p:cNvSpPr/>
              <p:nvPr/>
            </p:nvSpPr>
            <p:spPr>
              <a:xfrm>
                <a:off x="5724819" y="2269200"/>
                <a:ext cx="44082" cy="69134"/>
              </a:xfrm>
              <a:custGeom>
                <a:avLst/>
                <a:gdLst/>
                <a:ahLst/>
                <a:cxnLst/>
                <a:rect l="l" t="t" r="r" b="b"/>
                <a:pathLst>
                  <a:path w="44082" h="69134" extrusionOk="0">
                    <a:moveTo>
                      <a:pt x="39" y="36899"/>
                    </a:moveTo>
                    <a:cubicBezTo>
                      <a:pt x="848" y="56868"/>
                      <a:pt x="14491" y="72020"/>
                      <a:pt x="44082" y="68668"/>
                    </a:cubicBezTo>
                    <a:cubicBezTo>
                      <a:pt x="22223" y="68025"/>
                      <a:pt x="9309" y="52379"/>
                      <a:pt x="9187" y="35445"/>
                    </a:cubicBezTo>
                    <a:cubicBezTo>
                      <a:pt x="9026" y="591"/>
                      <a:pt x="43515" y="0"/>
                      <a:pt x="43515" y="0"/>
                    </a:cubicBezTo>
                    <a:cubicBezTo>
                      <a:pt x="43515" y="0"/>
                      <a:pt x="-1500" y="887"/>
                      <a:pt x="39" y="3689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3" name="Google Shape;953;p22"/>
              <p:cNvSpPr/>
              <p:nvPr/>
            </p:nvSpPr>
            <p:spPr>
              <a:xfrm>
                <a:off x="5734006" y="2269200"/>
                <a:ext cx="68697" cy="68684"/>
              </a:xfrm>
              <a:custGeom>
                <a:avLst/>
                <a:gdLst/>
                <a:ahLst/>
                <a:cxnLst/>
                <a:rect l="l" t="t" r="r" b="b"/>
                <a:pathLst>
                  <a:path w="68697" h="68684" extrusionOk="0">
                    <a:moveTo>
                      <a:pt x="0" y="34340"/>
                    </a:moveTo>
                    <a:cubicBezTo>
                      <a:pt x="0" y="15375"/>
                      <a:pt x="15383" y="0"/>
                      <a:pt x="34328" y="0"/>
                    </a:cubicBezTo>
                    <a:cubicBezTo>
                      <a:pt x="53314" y="0"/>
                      <a:pt x="68697" y="15375"/>
                      <a:pt x="68697" y="34340"/>
                    </a:cubicBezTo>
                    <a:cubicBezTo>
                      <a:pt x="68697" y="53310"/>
                      <a:pt x="53314" y="68684"/>
                      <a:pt x="34328" y="68684"/>
                    </a:cubicBezTo>
                    <a:cubicBezTo>
                      <a:pt x="15383" y="68684"/>
                      <a:pt x="0" y="53310"/>
                      <a:pt x="0" y="3434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4" name="Google Shape;954;p22"/>
              <p:cNvSpPr/>
              <p:nvPr/>
            </p:nvSpPr>
            <p:spPr>
              <a:xfrm>
                <a:off x="5752021" y="2287360"/>
                <a:ext cx="33478" cy="33465"/>
              </a:xfrm>
              <a:custGeom>
                <a:avLst/>
                <a:gdLst/>
                <a:ahLst/>
                <a:cxnLst/>
                <a:rect l="l" t="t" r="r" b="b"/>
                <a:pathLst>
                  <a:path w="33478" h="33465" extrusionOk="0">
                    <a:moveTo>
                      <a:pt x="0" y="16731"/>
                    </a:moveTo>
                    <a:cubicBezTo>
                      <a:pt x="0" y="7489"/>
                      <a:pt x="7489" y="0"/>
                      <a:pt x="16719" y="0"/>
                    </a:cubicBezTo>
                    <a:cubicBezTo>
                      <a:pt x="25948" y="0"/>
                      <a:pt x="33478" y="7489"/>
                      <a:pt x="33478" y="16731"/>
                    </a:cubicBezTo>
                    <a:cubicBezTo>
                      <a:pt x="33478" y="25973"/>
                      <a:pt x="25948" y="33466"/>
                      <a:pt x="16719" y="33466"/>
                    </a:cubicBezTo>
                    <a:cubicBezTo>
                      <a:pt x="7489" y="33466"/>
                      <a:pt x="0" y="25973"/>
                      <a:pt x="0" y="1673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55" name="Google Shape;955;p22"/>
            <p:cNvSpPr/>
            <p:nvPr/>
          </p:nvSpPr>
          <p:spPr>
            <a:xfrm>
              <a:off x="5695652" y="1852883"/>
              <a:ext cx="350962" cy="132566"/>
            </a:xfrm>
            <a:custGeom>
              <a:avLst/>
              <a:gdLst/>
              <a:ahLst/>
              <a:cxnLst/>
              <a:rect l="l" t="t" r="r" b="b"/>
              <a:pathLst>
                <a:path w="120917" h="45673" extrusionOk="0">
                  <a:moveTo>
                    <a:pt x="120917" y="387"/>
                  </a:moveTo>
                  <a:cubicBezTo>
                    <a:pt x="120917" y="387"/>
                    <a:pt x="112254" y="-1305"/>
                    <a:pt x="102175" y="2383"/>
                  </a:cubicBezTo>
                  <a:cubicBezTo>
                    <a:pt x="96993" y="4286"/>
                    <a:pt x="90192" y="5031"/>
                    <a:pt x="83756" y="5994"/>
                  </a:cubicBezTo>
                  <a:cubicBezTo>
                    <a:pt x="75457" y="7241"/>
                    <a:pt x="67604" y="8532"/>
                    <a:pt x="62625" y="9896"/>
                  </a:cubicBezTo>
                  <a:cubicBezTo>
                    <a:pt x="42667" y="15349"/>
                    <a:pt x="36231" y="18701"/>
                    <a:pt x="21415" y="28963"/>
                  </a:cubicBezTo>
                  <a:cubicBezTo>
                    <a:pt x="13642" y="34343"/>
                    <a:pt x="0" y="45674"/>
                    <a:pt x="0" y="45674"/>
                  </a:cubicBezTo>
                </a:path>
              </a:pathLst>
            </a:custGeom>
            <a:noFill/>
            <a:ln w="285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22"/>
            <p:cNvSpPr/>
            <p:nvPr/>
          </p:nvSpPr>
          <p:spPr>
            <a:xfrm>
              <a:off x="5762962" y="1883300"/>
              <a:ext cx="282933" cy="92178"/>
            </a:xfrm>
            <a:custGeom>
              <a:avLst/>
              <a:gdLst/>
              <a:ahLst/>
              <a:cxnLst/>
              <a:rect l="l" t="t" r="r" b="b"/>
              <a:pathLst>
                <a:path w="97479" h="31758" extrusionOk="0">
                  <a:moveTo>
                    <a:pt x="97479" y="10"/>
                  </a:moveTo>
                  <a:cubicBezTo>
                    <a:pt x="97479" y="10"/>
                    <a:pt x="75052" y="-509"/>
                    <a:pt x="51330" y="6065"/>
                  </a:cubicBezTo>
                  <a:cubicBezTo>
                    <a:pt x="32466" y="11296"/>
                    <a:pt x="13318" y="22416"/>
                    <a:pt x="0" y="31759"/>
                  </a:cubicBezTo>
                </a:path>
              </a:pathLst>
            </a:custGeom>
            <a:noFill/>
            <a:ln w="285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22"/>
            <p:cNvSpPr/>
            <p:nvPr/>
          </p:nvSpPr>
          <p:spPr>
            <a:xfrm>
              <a:off x="5843899" y="1906590"/>
              <a:ext cx="201152" cy="68365"/>
            </a:xfrm>
            <a:custGeom>
              <a:avLst/>
              <a:gdLst/>
              <a:ahLst/>
              <a:cxnLst/>
              <a:rect l="l" t="t" r="r" b="b"/>
              <a:pathLst>
                <a:path w="69303" h="23554" extrusionOk="0">
                  <a:moveTo>
                    <a:pt x="69304" y="2019"/>
                  </a:moveTo>
                  <a:cubicBezTo>
                    <a:pt x="69304" y="2019"/>
                    <a:pt x="51735" y="-4738"/>
                    <a:pt x="27204" y="6471"/>
                  </a:cubicBezTo>
                  <a:cubicBezTo>
                    <a:pt x="14087" y="12479"/>
                    <a:pt x="8056" y="17604"/>
                    <a:pt x="0" y="23555"/>
                  </a:cubicBezTo>
                </a:path>
              </a:pathLst>
            </a:custGeom>
            <a:noFill/>
            <a:ln w="285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958" y="110723"/>
            <a:ext cx="457257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24"/>
          <p:cNvSpPr txBox="1">
            <a:spLocks noGrp="1"/>
          </p:cNvSpPr>
          <p:nvPr>
            <p:ph type="title"/>
          </p:nvPr>
        </p:nvSpPr>
        <p:spPr>
          <a:xfrm>
            <a:off x="1555725" y="1240563"/>
            <a:ext cx="8515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О нас!</a:t>
            </a:r>
            <a:endParaRPr dirty="0"/>
          </a:p>
        </p:txBody>
      </p:sp>
      <p:sp>
        <p:nvSpPr>
          <p:cNvPr id="982" name="Google Shape;982;p24"/>
          <p:cNvSpPr txBox="1">
            <a:spLocks noGrp="1"/>
          </p:cNvSpPr>
          <p:nvPr>
            <p:ph type="body" idx="1"/>
          </p:nvPr>
        </p:nvSpPr>
        <p:spPr>
          <a:xfrm>
            <a:off x="1405719" y="2136519"/>
            <a:ext cx="8665506" cy="357110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77500" lnSpcReduction="20000"/>
          </a:bodyPr>
          <a:lstStyle/>
          <a:p>
            <a:pPr marL="69850" lvl="0" indent="0">
              <a:lnSpc>
                <a:spcPct val="200000"/>
              </a:lnSpc>
              <a:buNone/>
            </a:pPr>
            <a:r>
              <a:rPr lang="ru-RU" b="1" dirty="0"/>
              <a:t>Кто мы:</a:t>
            </a:r>
          </a:p>
          <a:p>
            <a:pPr marL="69850" lvl="0" indent="0">
              <a:lnSpc>
                <a:spcPct val="200000"/>
              </a:lnSpc>
              <a:buNone/>
            </a:pPr>
            <a:r>
              <a:rPr lang="ru-RU" dirty="0"/>
              <a:t>Центр "Кубанская семья" — это организация, работающая на благо общества.</a:t>
            </a:r>
          </a:p>
          <a:p>
            <a:pPr marL="69850" lvl="0" indent="0">
              <a:lnSpc>
                <a:spcPct val="200000"/>
              </a:lnSpc>
              <a:buNone/>
            </a:pPr>
            <a:r>
              <a:rPr lang="ru-RU" b="1" dirty="0"/>
              <a:t>Наша миссия:</a:t>
            </a:r>
          </a:p>
          <a:p>
            <a:pPr marL="69850" lvl="0" indent="0">
              <a:lnSpc>
                <a:spcPct val="200000"/>
              </a:lnSpc>
              <a:buNone/>
            </a:pPr>
            <a:r>
              <a:rPr lang="ru-RU" dirty="0"/>
              <a:t>Поддерживать и развивать наставничество, благотворительность и добровольчество.</a:t>
            </a:r>
            <a:endParaRPr dirty="0"/>
          </a:p>
        </p:txBody>
      </p:sp>
      <p:grpSp>
        <p:nvGrpSpPr>
          <p:cNvPr id="983" name="Google Shape;983;p24"/>
          <p:cNvGrpSpPr/>
          <p:nvPr/>
        </p:nvGrpSpPr>
        <p:grpSpPr>
          <a:xfrm>
            <a:off x="9585129" y="3772148"/>
            <a:ext cx="2099787" cy="2966456"/>
            <a:chOff x="9585129" y="3772148"/>
            <a:chExt cx="2099787" cy="2966456"/>
          </a:xfrm>
        </p:grpSpPr>
        <p:sp>
          <p:nvSpPr>
            <p:cNvPr id="984" name="Google Shape;984;p24"/>
            <p:cNvSpPr/>
            <p:nvPr/>
          </p:nvSpPr>
          <p:spPr>
            <a:xfrm rot="956610">
              <a:off x="9885935" y="4211099"/>
              <a:ext cx="1490295" cy="2368373"/>
            </a:xfrm>
            <a:custGeom>
              <a:avLst/>
              <a:gdLst/>
              <a:ahLst/>
              <a:cxnLst/>
              <a:rect l="l" t="t" r="r" b="b"/>
              <a:pathLst>
                <a:path w="143261" h="227670" extrusionOk="0">
                  <a:moveTo>
                    <a:pt x="62357" y="0"/>
                  </a:moveTo>
                  <a:lnTo>
                    <a:pt x="80249" y="150238"/>
                  </a:lnTo>
                  <a:cubicBezTo>
                    <a:pt x="80249" y="150238"/>
                    <a:pt x="42197" y="140037"/>
                    <a:pt x="16815" y="162059"/>
                  </a:cubicBezTo>
                  <a:cubicBezTo>
                    <a:pt x="-17432" y="191723"/>
                    <a:pt x="1392" y="249611"/>
                    <a:pt x="66364" y="218979"/>
                  </a:cubicBezTo>
                  <a:cubicBezTo>
                    <a:pt x="94297" y="205807"/>
                    <a:pt x="97373" y="170713"/>
                    <a:pt x="94782" y="146688"/>
                  </a:cubicBezTo>
                  <a:cubicBezTo>
                    <a:pt x="90775" y="110267"/>
                    <a:pt x="84662" y="66721"/>
                    <a:pt x="84662" y="66721"/>
                  </a:cubicBezTo>
                  <a:cubicBezTo>
                    <a:pt x="84662" y="66721"/>
                    <a:pt x="97818" y="73239"/>
                    <a:pt x="112594" y="68166"/>
                  </a:cubicBezTo>
                  <a:cubicBezTo>
                    <a:pt x="127248" y="63151"/>
                    <a:pt x="143238" y="82339"/>
                    <a:pt x="143238" y="82339"/>
                  </a:cubicBezTo>
                  <a:cubicBezTo>
                    <a:pt x="143238" y="82339"/>
                    <a:pt x="144858" y="32895"/>
                    <a:pt x="120893" y="30098"/>
                  </a:cubicBezTo>
                  <a:cubicBezTo>
                    <a:pt x="106684" y="28434"/>
                    <a:pt x="93285" y="33158"/>
                    <a:pt x="86605" y="18022"/>
                  </a:cubicBezTo>
                  <a:cubicBezTo>
                    <a:pt x="79926" y="2890"/>
                    <a:pt x="62357" y="0"/>
                    <a:pt x="62357" y="0"/>
                  </a:cubicBezTo>
                  <a:close/>
                </a:path>
              </a:pathLst>
            </a:custGeom>
            <a:solidFill>
              <a:schemeClr val="accent4"/>
            </a:solidFill>
            <a:ln w="285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24"/>
            <p:cNvSpPr/>
            <p:nvPr/>
          </p:nvSpPr>
          <p:spPr>
            <a:xfrm rot="956610">
              <a:off x="9881743" y="4078644"/>
              <a:ext cx="1490295" cy="2368332"/>
            </a:xfrm>
            <a:custGeom>
              <a:avLst/>
              <a:gdLst/>
              <a:ahLst/>
              <a:cxnLst/>
              <a:rect l="l" t="t" r="r" b="b"/>
              <a:pathLst>
                <a:path w="143261" h="227666" extrusionOk="0">
                  <a:moveTo>
                    <a:pt x="62356" y="0"/>
                  </a:moveTo>
                  <a:lnTo>
                    <a:pt x="80249" y="150234"/>
                  </a:lnTo>
                  <a:cubicBezTo>
                    <a:pt x="80249" y="150234"/>
                    <a:pt x="42197" y="140037"/>
                    <a:pt x="16815" y="162055"/>
                  </a:cubicBezTo>
                  <a:cubicBezTo>
                    <a:pt x="-17432" y="191719"/>
                    <a:pt x="1392" y="249607"/>
                    <a:pt x="66364" y="218975"/>
                  </a:cubicBezTo>
                  <a:cubicBezTo>
                    <a:pt x="94296" y="205803"/>
                    <a:pt x="97373" y="170714"/>
                    <a:pt x="94741" y="146684"/>
                  </a:cubicBezTo>
                  <a:cubicBezTo>
                    <a:pt x="90774" y="110263"/>
                    <a:pt x="84662" y="66717"/>
                    <a:pt x="84662" y="66717"/>
                  </a:cubicBezTo>
                  <a:cubicBezTo>
                    <a:pt x="84662" y="66717"/>
                    <a:pt x="97818" y="73239"/>
                    <a:pt x="112594" y="68162"/>
                  </a:cubicBezTo>
                  <a:cubicBezTo>
                    <a:pt x="127207" y="63147"/>
                    <a:pt x="143238" y="82335"/>
                    <a:pt x="143238" y="82335"/>
                  </a:cubicBezTo>
                  <a:cubicBezTo>
                    <a:pt x="143238" y="82335"/>
                    <a:pt x="144857" y="32891"/>
                    <a:pt x="120893" y="30094"/>
                  </a:cubicBezTo>
                  <a:cubicBezTo>
                    <a:pt x="106684" y="28434"/>
                    <a:pt x="93284" y="33158"/>
                    <a:pt x="86605" y="18022"/>
                  </a:cubicBezTo>
                  <a:cubicBezTo>
                    <a:pt x="79926" y="2886"/>
                    <a:pt x="62356" y="0"/>
                    <a:pt x="62356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24"/>
            <p:cNvSpPr/>
            <p:nvPr/>
          </p:nvSpPr>
          <p:spPr>
            <a:xfrm rot="956610">
              <a:off x="9898016" y="3931280"/>
              <a:ext cx="1490285" cy="2368332"/>
            </a:xfrm>
            <a:custGeom>
              <a:avLst/>
              <a:gdLst/>
              <a:ahLst/>
              <a:cxnLst/>
              <a:rect l="l" t="t" r="r" b="b"/>
              <a:pathLst>
                <a:path w="143260" h="227666" extrusionOk="0">
                  <a:moveTo>
                    <a:pt x="62397" y="0"/>
                  </a:moveTo>
                  <a:lnTo>
                    <a:pt x="80290" y="150234"/>
                  </a:lnTo>
                  <a:cubicBezTo>
                    <a:pt x="80290" y="150234"/>
                    <a:pt x="42237" y="140037"/>
                    <a:pt x="16815" y="162054"/>
                  </a:cubicBezTo>
                  <a:cubicBezTo>
                    <a:pt x="-17432" y="191719"/>
                    <a:pt x="1392" y="249607"/>
                    <a:pt x="66364" y="218975"/>
                  </a:cubicBezTo>
                  <a:cubicBezTo>
                    <a:pt x="94337" y="205803"/>
                    <a:pt x="97413" y="170713"/>
                    <a:pt x="94782" y="146684"/>
                  </a:cubicBezTo>
                  <a:cubicBezTo>
                    <a:pt x="90815" y="110263"/>
                    <a:pt x="84662" y="66717"/>
                    <a:pt x="84662" y="66717"/>
                  </a:cubicBezTo>
                  <a:cubicBezTo>
                    <a:pt x="84662" y="66717"/>
                    <a:pt x="97818" y="73235"/>
                    <a:pt x="112594" y="68162"/>
                  </a:cubicBezTo>
                  <a:cubicBezTo>
                    <a:pt x="127248" y="63147"/>
                    <a:pt x="143238" y="82335"/>
                    <a:pt x="143238" y="82335"/>
                  </a:cubicBezTo>
                  <a:cubicBezTo>
                    <a:pt x="143238" y="82335"/>
                    <a:pt x="144857" y="32891"/>
                    <a:pt x="120933" y="30094"/>
                  </a:cubicBezTo>
                  <a:cubicBezTo>
                    <a:pt x="106724" y="28434"/>
                    <a:pt x="93284" y="33158"/>
                    <a:pt x="86605" y="18022"/>
                  </a:cubicBezTo>
                  <a:cubicBezTo>
                    <a:pt x="79925" y="2886"/>
                    <a:pt x="62397" y="0"/>
                    <a:pt x="62397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p23"/>
          <p:cNvSpPr txBox="1">
            <a:spLocks noGrp="1"/>
          </p:cNvSpPr>
          <p:nvPr>
            <p:ph type="title"/>
          </p:nvPr>
        </p:nvSpPr>
        <p:spPr>
          <a:xfrm>
            <a:off x="415600" y="614149"/>
            <a:ext cx="11360700" cy="97131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-RU" dirty="0" smtClean="0"/>
              <a:t>Наши м</a:t>
            </a:r>
            <a:r>
              <a:rPr lang="ru-RU" dirty="0" smtClean="0"/>
              <a:t>ероприятия </a:t>
            </a:r>
            <a:r>
              <a:rPr lang="ru-RU" dirty="0" smtClean="0"/>
              <a:t>и акции </a:t>
            </a:r>
            <a:br>
              <a:rPr lang="ru-RU" dirty="0" smtClean="0"/>
            </a:br>
            <a:endParaRPr dirty="0"/>
          </a:p>
        </p:txBody>
      </p:sp>
      <p:sp>
        <p:nvSpPr>
          <p:cNvPr id="964" name="Google Shape;964;p23"/>
          <p:cNvSpPr txBox="1">
            <a:spLocks noGrp="1"/>
          </p:cNvSpPr>
          <p:nvPr>
            <p:ph type="body" idx="1"/>
          </p:nvPr>
        </p:nvSpPr>
        <p:spPr>
          <a:xfrm>
            <a:off x="1205840" y="2899694"/>
            <a:ext cx="3106500" cy="1161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2500" lnSpcReduction="20000"/>
          </a:bodyPr>
          <a:lstStyle/>
          <a:p>
            <a:pPr marL="0" lvl="0" indent="0">
              <a:spcAft>
                <a:spcPts val="1600"/>
              </a:spcAft>
              <a:buNone/>
            </a:pPr>
            <a:r>
              <a:rPr lang="ru-RU" dirty="0" smtClean="0"/>
              <a:t>«Освободи </a:t>
            </a:r>
            <a:r>
              <a:rPr lang="ru-RU" dirty="0"/>
              <a:t>свой шкаф"</a:t>
            </a:r>
            <a:endParaRPr dirty="0"/>
          </a:p>
        </p:txBody>
      </p:sp>
      <p:sp>
        <p:nvSpPr>
          <p:cNvPr id="965" name="Google Shape;965;p23"/>
          <p:cNvSpPr txBox="1">
            <a:spLocks noGrp="1"/>
          </p:cNvSpPr>
          <p:nvPr>
            <p:ph type="body" idx="2"/>
          </p:nvPr>
        </p:nvSpPr>
        <p:spPr>
          <a:xfrm>
            <a:off x="4542768" y="2899694"/>
            <a:ext cx="3106500" cy="1161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>
              <a:spcAft>
                <a:spcPts val="1600"/>
              </a:spcAft>
              <a:buNone/>
            </a:pPr>
            <a:r>
              <a:rPr lang="ru-RU" dirty="0"/>
              <a:t>"Читаем вместе"</a:t>
            </a:r>
            <a:endParaRPr dirty="0"/>
          </a:p>
        </p:txBody>
      </p:sp>
      <p:sp>
        <p:nvSpPr>
          <p:cNvPr id="966" name="Google Shape;966;p23"/>
          <p:cNvSpPr txBox="1">
            <a:spLocks noGrp="1"/>
          </p:cNvSpPr>
          <p:nvPr>
            <p:ph type="body" idx="3"/>
          </p:nvPr>
        </p:nvSpPr>
        <p:spPr>
          <a:xfrm>
            <a:off x="7879717" y="2899694"/>
            <a:ext cx="3106500" cy="1161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>
              <a:spcAft>
                <a:spcPts val="1600"/>
              </a:spcAft>
              <a:buNone/>
            </a:pPr>
            <a:r>
              <a:rPr lang="ru-RU" dirty="0"/>
              <a:t>"Игрушка другу" </a:t>
            </a:r>
            <a:endParaRPr dirty="0"/>
          </a:p>
        </p:txBody>
      </p:sp>
      <p:sp>
        <p:nvSpPr>
          <p:cNvPr id="967" name="Google Shape;967;p23"/>
          <p:cNvSpPr txBox="1">
            <a:spLocks noGrp="1"/>
          </p:cNvSpPr>
          <p:nvPr>
            <p:ph type="body" idx="4"/>
          </p:nvPr>
        </p:nvSpPr>
        <p:spPr>
          <a:xfrm>
            <a:off x="1205786" y="4969406"/>
            <a:ext cx="3106500" cy="1161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>
              <a:spcAft>
                <a:spcPts val="1600"/>
              </a:spcAft>
              <a:buNone/>
            </a:pPr>
            <a:r>
              <a:rPr lang="ru-RU" dirty="0"/>
              <a:t>"Пушистые лапки" </a:t>
            </a:r>
            <a:endParaRPr dirty="0"/>
          </a:p>
        </p:txBody>
      </p:sp>
      <p:sp>
        <p:nvSpPr>
          <p:cNvPr id="968" name="Google Shape;968;p23"/>
          <p:cNvSpPr txBox="1">
            <a:spLocks noGrp="1"/>
          </p:cNvSpPr>
          <p:nvPr>
            <p:ph type="body" idx="5"/>
          </p:nvPr>
        </p:nvSpPr>
        <p:spPr>
          <a:xfrm>
            <a:off x="4542714" y="4969406"/>
            <a:ext cx="3106500" cy="1161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2500" lnSpcReduction="20000"/>
          </a:bodyPr>
          <a:lstStyle/>
          <a:p>
            <a:pPr marL="0" lvl="0" indent="0">
              <a:spcAft>
                <a:spcPts val="1600"/>
              </a:spcAft>
              <a:buNone/>
            </a:pPr>
            <a:r>
              <a:rPr lang="ru-RU" dirty="0"/>
              <a:t> "Сладости для радости"</a:t>
            </a:r>
            <a:endParaRPr dirty="0"/>
          </a:p>
        </p:txBody>
      </p:sp>
      <p:sp>
        <p:nvSpPr>
          <p:cNvPr id="969" name="Google Shape;969;p23"/>
          <p:cNvSpPr txBox="1">
            <a:spLocks noGrp="1"/>
          </p:cNvSpPr>
          <p:nvPr>
            <p:ph type="body" idx="6"/>
          </p:nvPr>
        </p:nvSpPr>
        <p:spPr>
          <a:xfrm>
            <a:off x="7369792" y="4969406"/>
            <a:ext cx="4176214" cy="1161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sz="1600" b="1" dirty="0" smtClean="0"/>
              <a:t>Сортировка вещей в пункте приема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sz="1600" b="1" dirty="0" smtClean="0"/>
              <a:t>«Сундучок помощи»</a:t>
            </a:r>
            <a:endParaRPr sz="1600" b="1" dirty="0"/>
          </a:p>
        </p:txBody>
      </p:sp>
      <p:sp>
        <p:nvSpPr>
          <p:cNvPr id="970" name="Google Shape;970;p23"/>
          <p:cNvSpPr/>
          <p:nvPr/>
        </p:nvSpPr>
        <p:spPr>
          <a:xfrm>
            <a:off x="2350035" y="2081655"/>
            <a:ext cx="818100" cy="818100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400" dirty="0">
                <a:solidFill>
                  <a:schemeClr val="accent6"/>
                </a:solidFill>
                <a:latin typeface="Bungee"/>
                <a:ea typeface="Bungee"/>
                <a:cs typeface="Bungee"/>
                <a:sym typeface="Bungee"/>
              </a:rPr>
              <a:t>4</a:t>
            </a:r>
            <a:endParaRPr sz="3400" dirty="0">
              <a:solidFill>
                <a:schemeClr val="accent6"/>
              </a:solidFill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971" name="Google Shape;971;p23"/>
          <p:cNvSpPr/>
          <p:nvPr/>
        </p:nvSpPr>
        <p:spPr>
          <a:xfrm>
            <a:off x="5687031" y="2081650"/>
            <a:ext cx="818100" cy="8181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400" dirty="0">
                <a:solidFill>
                  <a:schemeClr val="accent6"/>
                </a:solidFill>
                <a:latin typeface="Bungee"/>
                <a:ea typeface="Bungee"/>
                <a:cs typeface="Bungee"/>
                <a:sym typeface="Bungee"/>
              </a:rPr>
              <a:t>4</a:t>
            </a:r>
            <a:endParaRPr sz="3400" dirty="0">
              <a:solidFill>
                <a:schemeClr val="accent6"/>
              </a:solidFill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972" name="Google Shape;972;p23"/>
          <p:cNvSpPr/>
          <p:nvPr/>
        </p:nvSpPr>
        <p:spPr>
          <a:xfrm>
            <a:off x="9023960" y="2081655"/>
            <a:ext cx="818100" cy="818100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400" dirty="0">
                <a:solidFill>
                  <a:schemeClr val="accent6"/>
                </a:solidFill>
                <a:latin typeface="Bungee"/>
                <a:ea typeface="Bungee"/>
                <a:cs typeface="Bungee"/>
                <a:sym typeface="Bungee"/>
              </a:rPr>
              <a:t>4</a:t>
            </a:r>
            <a:endParaRPr sz="3400" dirty="0">
              <a:solidFill>
                <a:schemeClr val="accent6"/>
              </a:solidFill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973" name="Google Shape;973;p23"/>
          <p:cNvSpPr/>
          <p:nvPr/>
        </p:nvSpPr>
        <p:spPr>
          <a:xfrm>
            <a:off x="9023874" y="4165230"/>
            <a:ext cx="818100" cy="818100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400" dirty="0" smtClean="0">
                <a:solidFill>
                  <a:schemeClr val="accent6"/>
                </a:solidFill>
                <a:latin typeface="Bungee"/>
                <a:ea typeface="Bungee"/>
                <a:cs typeface="Bungee"/>
                <a:sym typeface="Bungee"/>
              </a:rPr>
              <a:t>40</a:t>
            </a:r>
            <a:endParaRPr sz="3400" dirty="0">
              <a:solidFill>
                <a:schemeClr val="accent6"/>
              </a:solidFill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974" name="Google Shape;974;p23"/>
          <p:cNvSpPr/>
          <p:nvPr/>
        </p:nvSpPr>
        <p:spPr>
          <a:xfrm>
            <a:off x="2350035" y="4165230"/>
            <a:ext cx="818100" cy="8181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400" dirty="0">
                <a:solidFill>
                  <a:schemeClr val="accent6"/>
                </a:solidFill>
                <a:latin typeface="Bungee"/>
                <a:ea typeface="Bungee"/>
                <a:cs typeface="Bungee"/>
                <a:sym typeface="Bungee"/>
              </a:rPr>
              <a:t>2</a:t>
            </a:r>
            <a:endParaRPr sz="3400" dirty="0">
              <a:solidFill>
                <a:schemeClr val="accent6"/>
              </a:solidFill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975" name="Google Shape;975;p23"/>
          <p:cNvSpPr/>
          <p:nvPr/>
        </p:nvSpPr>
        <p:spPr>
          <a:xfrm>
            <a:off x="5686999" y="4151359"/>
            <a:ext cx="818100" cy="818100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400" dirty="0">
                <a:solidFill>
                  <a:schemeClr val="accent6"/>
                </a:solidFill>
                <a:latin typeface="Bungee"/>
                <a:ea typeface="Bungee"/>
                <a:cs typeface="Bungee"/>
                <a:sym typeface="Bungee"/>
              </a:rPr>
              <a:t>1</a:t>
            </a:r>
            <a:endParaRPr sz="3400" dirty="0">
              <a:solidFill>
                <a:schemeClr val="accent6"/>
              </a:solidFill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976" name="Google Shape;976;p23"/>
          <p:cNvSpPr/>
          <p:nvPr/>
        </p:nvSpPr>
        <p:spPr>
          <a:xfrm flipH="1">
            <a:off x="76195" y="4969452"/>
            <a:ext cx="744051" cy="880364"/>
          </a:xfrm>
          <a:custGeom>
            <a:avLst/>
            <a:gdLst/>
            <a:ahLst/>
            <a:cxnLst/>
            <a:rect l="l" t="t" r="r" b="b"/>
            <a:pathLst>
              <a:path w="74201" h="87795" extrusionOk="0">
                <a:moveTo>
                  <a:pt x="0" y="0"/>
                </a:moveTo>
                <a:lnTo>
                  <a:pt x="13763" y="87796"/>
                </a:lnTo>
                <a:lnTo>
                  <a:pt x="30887" y="50468"/>
                </a:lnTo>
                <a:lnTo>
                  <a:pt x="74202" y="4935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2857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25"/>
          <p:cNvSpPr txBox="1">
            <a:spLocks noGrp="1"/>
          </p:cNvSpPr>
          <p:nvPr>
            <p:ph type="title"/>
          </p:nvPr>
        </p:nvSpPr>
        <p:spPr>
          <a:xfrm>
            <a:off x="1073771" y="1596787"/>
            <a:ext cx="10199281" cy="3944203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ru-RU" sz="4400" b="1" dirty="0"/>
              <a:t>Цели Центра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Развитие волонтерского движения.</a:t>
            </a:r>
            <a:br>
              <a:rPr lang="ru-RU" sz="2400" dirty="0"/>
            </a:br>
            <a:r>
              <a:rPr lang="ru-RU" sz="2400" dirty="0"/>
              <a:t>Обучение и поддержка наставников.</a:t>
            </a:r>
            <a:br>
              <a:rPr lang="ru-RU" sz="2400" dirty="0"/>
            </a:br>
            <a:r>
              <a:rPr lang="ru-RU" sz="2400" dirty="0"/>
              <a:t>Сотрудничество с благотворительными фондами.</a:t>
            </a:r>
            <a:br>
              <a:rPr lang="ru-RU" sz="2400" dirty="0"/>
            </a:br>
            <a:r>
              <a:rPr lang="ru-RU" sz="2400" dirty="0"/>
              <a:t>Повышение уровня социальной ответственности населения.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sz="2400" dirty="0"/>
          </a:p>
        </p:txBody>
      </p:sp>
      <p:sp>
        <p:nvSpPr>
          <p:cNvPr id="992" name="Google Shape;992;p25"/>
          <p:cNvSpPr/>
          <p:nvPr/>
        </p:nvSpPr>
        <p:spPr>
          <a:xfrm>
            <a:off x="953450" y="2316101"/>
            <a:ext cx="2060780" cy="12555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endParaRPr b="0" i="0" dirty="0"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accent3"/>
              </a:solidFill>
              <a:latin typeface="Bungee"/>
            </a:endParaRPr>
          </a:p>
        </p:txBody>
      </p:sp>
      <p:sp>
        <p:nvSpPr>
          <p:cNvPr id="994" name="Google Shape;994;p25"/>
          <p:cNvSpPr/>
          <p:nvPr/>
        </p:nvSpPr>
        <p:spPr>
          <a:xfrm flipH="1">
            <a:off x="329720" y="3928577"/>
            <a:ext cx="744051" cy="880364"/>
          </a:xfrm>
          <a:custGeom>
            <a:avLst/>
            <a:gdLst/>
            <a:ahLst/>
            <a:cxnLst/>
            <a:rect l="l" t="t" r="r" b="b"/>
            <a:pathLst>
              <a:path w="74201" h="87795" extrusionOk="0">
                <a:moveTo>
                  <a:pt x="0" y="0"/>
                </a:moveTo>
                <a:lnTo>
                  <a:pt x="13763" y="87796"/>
                </a:lnTo>
                <a:lnTo>
                  <a:pt x="30887" y="50468"/>
                </a:lnTo>
                <a:lnTo>
                  <a:pt x="74202" y="4935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2857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26"/>
          <p:cNvSpPr txBox="1">
            <a:spLocks noGrp="1"/>
          </p:cNvSpPr>
          <p:nvPr>
            <p:ph type="title"/>
          </p:nvPr>
        </p:nvSpPr>
        <p:spPr>
          <a:xfrm>
            <a:off x="1555725" y="1240563"/>
            <a:ext cx="8515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r>
              <a:rPr lang="ru-RU" b="1" dirty="0" smtClean="0"/>
              <a:t>       </a:t>
            </a:r>
            <a:r>
              <a:rPr lang="ru-RU" dirty="0"/>
              <a:t>Программы и инициативы</a:t>
            </a:r>
            <a:br>
              <a:rPr lang="ru-RU" dirty="0"/>
            </a:br>
            <a:endParaRPr b="1" dirty="0"/>
          </a:p>
        </p:txBody>
      </p:sp>
      <p:sp>
        <p:nvSpPr>
          <p:cNvPr id="1000" name="Google Shape;1000;p26"/>
          <p:cNvSpPr txBox="1">
            <a:spLocks noGrp="1"/>
          </p:cNvSpPr>
          <p:nvPr>
            <p:ph type="body" idx="1"/>
          </p:nvPr>
        </p:nvSpPr>
        <p:spPr>
          <a:xfrm>
            <a:off x="1555725" y="2183826"/>
            <a:ext cx="8515500" cy="3523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>
              <a:buNone/>
            </a:pPr>
            <a:r>
              <a:rPr lang="ru-RU" dirty="0" smtClean="0"/>
              <a:t>Обучающие </a:t>
            </a:r>
            <a:r>
              <a:rPr lang="ru-RU" dirty="0"/>
              <a:t>семинары для наставников.</a:t>
            </a:r>
          </a:p>
          <a:p>
            <a:pPr marL="0" lvl="0" indent="0">
              <a:buNone/>
            </a:pPr>
            <a:r>
              <a:rPr lang="ru-RU" dirty="0"/>
              <a:t>Волонтерские акции и мероприятия.</a:t>
            </a:r>
          </a:p>
          <a:p>
            <a:pPr marL="0" lvl="0" indent="0">
              <a:buNone/>
            </a:pPr>
            <a:r>
              <a:rPr lang="ru-RU" dirty="0"/>
              <a:t>Поддержка благотворительных проектов.</a:t>
            </a:r>
          </a:p>
          <a:p>
            <a:pPr marL="0" lvl="0" indent="0">
              <a:buNone/>
            </a:pPr>
            <a:r>
              <a:rPr lang="ru-RU" dirty="0"/>
              <a:t>Создание социальных программ для помощи нуждающимся.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 smtClean="0"/>
          </a:p>
        </p:txBody>
      </p:sp>
      <p:grpSp>
        <p:nvGrpSpPr>
          <p:cNvPr id="1001" name="Google Shape;1001;p26"/>
          <p:cNvGrpSpPr/>
          <p:nvPr/>
        </p:nvGrpSpPr>
        <p:grpSpPr>
          <a:xfrm rot="-368910">
            <a:off x="10151719" y="3631023"/>
            <a:ext cx="1904886" cy="2695745"/>
            <a:chOff x="10142803" y="4525505"/>
            <a:chExt cx="1314589" cy="1860372"/>
          </a:xfrm>
        </p:grpSpPr>
        <p:sp>
          <p:nvSpPr>
            <p:cNvPr id="1002" name="Google Shape;1002;p26"/>
            <p:cNvSpPr/>
            <p:nvPr/>
          </p:nvSpPr>
          <p:spPr>
            <a:xfrm>
              <a:off x="10146356" y="4823267"/>
              <a:ext cx="1274150" cy="1562610"/>
            </a:xfrm>
            <a:custGeom>
              <a:avLst/>
              <a:gdLst/>
              <a:ahLst/>
              <a:cxnLst/>
              <a:rect l="l" t="t" r="r" b="b"/>
              <a:pathLst>
                <a:path w="196856" h="241423" extrusionOk="0">
                  <a:moveTo>
                    <a:pt x="79029" y="11204"/>
                  </a:moveTo>
                  <a:cubicBezTo>
                    <a:pt x="83603" y="1476"/>
                    <a:pt x="95181" y="-2718"/>
                    <a:pt x="104896" y="1844"/>
                  </a:cubicBezTo>
                  <a:lnTo>
                    <a:pt x="185656" y="39698"/>
                  </a:lnTo>
                  <a:cubicBezTo>
                    <a:pt x="195372" y="44265"/>
                    <a:pt x="199581" y="55850"/>
                    <a:pt x="195007" y="65582"/>
                  </a:cubicBezTo>
                  <a:lnTo>
                    <a:pt x="117810" y="230219"/>
                  </a:lnTo>
                  <a:cubicBezTo>
                    <a:pt x="113276" y="239951"/>
                    <a:pt x="101698" y="244141"/>
                    <a:pt x="91942" y="239579"/>
                  </a:cubicBezTo>
                  <a:lnTo>
                    <a:pt x="11223" y="201725"/>
                  </a:lnTo>
                  <a:cubicBezTo>
                    <a:pt x="1466" y="197162"/>
                    <a:pt x="-2703" y="185573"/>
                    <a:pt x="1831" y="175841"/>
                  </a:cubicBezTo>
                  <a:lnTo>
                    <a:pt x="79029" y="11204"/>
                  </a:ln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26"/>
            <p:cNvSpPr/>
            <p:nvPr/>
          </p:nvSpPr>
          <p:spPr>
            <a:xfrm>
              <a:off x="10731929" y="4731937"/>
              <a:ext cx="712939" cy="404628"/>
            </a:xfrm>
            <a:custGeom>
              <a:avLst/>
              <a:gdLst/>
              <a:ahLst/>
              <a:cxnLst/>
              <a:rect l="l" t="t" r="r" b="b"/>
              <a:pathLst>
                <a:path w="110149" h="62515" extrusionOk="0">
                  <a:moveTo>
                    <a:pt x="0" y="9825"/>
                  </a:moveTo>
                  <a:lnTo>
                    <a:pt x="44934" y="0"/>
                  </a:lnTo>
                  <a:lnTo>
                    <a:pt x="90152" y="20666"/>
                  </a:lnTo>
                  <a:lnTo>
                    <a:pt x="110149" y="62515"/>
                  </a:lnTo>
                  <a:lnTo>
                    <a:pt x="0" y="9825"/>
                  </a:ln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26"/>
            <p:cNvSpPr/>
            <p:nvPr/>
          </p:nvSpPr>
          <p:spPr>
            <a:xfrm>
              <a:off x="10698459" y="4787189"/>
              <a:ext cx="758933" cy="401780"/>
            </a:xfrm>
            <a:custGeom>
              <a:avLst/>
              <a:gdLst/>
              <a:ahLst/>
              <a:cxnLst/>
              <a:rect l="l" t="t" r="r" b="b"/>
              <a:pathLst>
                <a:path w="117255" h="62075" extrusionOk="0">
                  <a:moveTo>
                    <a:pt x="638" y="3850"/>
                  </a:moveTo>
                  <a:cubicBezTo>
                    <a:pt x="2217" y="506"/>
                    <a:pt x="6184" y="-935"/>
                    <a:pt x="9544" y="636"/>
                  </a:cubicBezTo>
                  <a:lnTo>
                    <a:pt x="113419" y="49334"/>
                  </a:lnTo>
                  <a:cubicBezTo>
                    <a:pt x="116739" y="50901"/>
                    <a:pt x="118196" y="54884"/>
                    <a:pt x="116617" y="58224"/>
                  </a:cubicBezTo>
                  <a:lnTo>
                    <a:pt x="116617" y="58224"/>
                  </a:lnTo>
                  <a:cubicBezTo>
                    <a:pt x="115038" y="61568"/>
                    <a:pt x="111071" y="63009"/>
                    <a:pt x="107711" y="61442"/>
                  </a:cubicBezTo>
                  <a:lnTo>
                    <a:pt x="3836" y="12739"/>
                  </a:lnTo>
                  <a:cubicBezTo>
                    <a:pt x="517" y="11173"/>
                    <a:pt x="-941" y="7194"/>
                    <a:pt x="638" y="3850"/>
                  </a:cubicBezTo>
                  <a:lnTo>
                    <a:pt x="638" y="3850"/>
                  </a:lnTo>
                  <a:close/>
                </a:path>
              </a:pathLst>
            </a:custGeom>
            <a:solidFill>
              <a:schemeClr val="accent6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05" name="Google Shape;1005;p26"/>
            <p:cNvGrpSpPr/>
            <p:nvPr/>
          </p:nvGrpSpPr>
          <p:grpSpPr>
            <a:xfrm>
              <a:off x="10990563" y="4525505"/>
              <a:ext cx="385553" cy="379509"/>
              <a:chOff x="6091385" y="2363291"/>
              <a:chExt cx="59577" cy="58644"/>
            </a:xfrm>
          </p:grpSpPr>
          <p:sp>
            <p:nvSpPr>
              <p:cNvPr id="1006" name="Google Shape;1006;p26"/>
              <p:cNvSpPr/>
              <p:nvPr/>
            </p:nvSpPr>
            <p:spPr>
              <a:xfrm>
                <a:off x="6097849" y="2380035"/>
                <a:ext cx="51498" cy="28844"/>
              </a:xfrm>
              <a:custGeom>
                <a:avLst/>
                <a:gdLst/>
                <a:ahLst/>
                <a:cxnLst/>
                <a:rect l="l" t="t" r="r" b="b"/>
                <a:pathLst>
                  <a:path w="51498" h="28844" extrusionOk="0">
                    <a:moveTo>
                      <a:pt x="287" y="2432"/>
                    </a:moveTo>
                    <a:cubicBezTo>
                      <a:pt x="2351" y="-1993"/>
                      <a:pt x="15467" y="-212"/>
                      <a:pt x="29555" y="6411"/>
                    </a:cubicBezTo>
                    <a:cubicBezTo>
                      <a:pt x="43601" y="13030"/>
                      <a:pt x="53317" y="21988"/>
                      <a:pt x="51212" y="26413"/>
                    </a:cubicBezTo>
                    <a:cubicBezTo>
                      <a:pt x="49147" y="30837"/>
                      <a:pt x="36031" y="29056"/>
                      <a:pt x="21944" y="22433"/>
                    </a:cubicBezTo>
                    <a:cubicBezTo>
                      <a:pt x="7897" y="15815"/>
                      <a:pt x="-1818" y="6856"/>
                      <a:pt x="287" y="2432"/>
                    </a:cubicBezTo>
                    <a:close/>
                  </a:path>
                </a:pathLst>
              </a:custGeom>
              <a:solidFill>
                <a:srgbClr val="DEE2DE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007" name="Google Shape;1007;p26"/>
              <p:cNvGrpSpPr/>
              <p:nvPr/>
            </p:nvGrpSpPr>
            <p:grpSpPr>
              <a:xfrm>
                <a:off x="6105260" y="2363291"/>
                <a:ext cx="45702" cy="43568"/>
                <a:chOff x="6105260" y="2363291"/>
                <a:chExt cx="45702" cy="43568"/>
              </a:xfrm>
            </p:grpSpPr>
            <p:sp>
              <p:nvSpPr>
                <p:cNvPr id="1008" name="Google Shape;1008;p26"/>
                <p:cNvSpPr/>
                <p:nvPr/>
              </p:nvSpPr>
              <p:spPr>
                <a:xfrm>
                  <a:off x="6105260" y="2364096"/>
                  <a:ext cx="45621" cy="42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21" h="42763" extrusionOk="0">
                      <a:moveTo>
                        <a:pt x="12751" y="0"/>
                      </a:moveTo>
                      <a:lnTo>
                        <a:pt x="45622" y="15695"/>
                      </a:lnTo>
                      <a:lnTo>
                        <a:pt x="33802" y="41360"/>
                      </a:lnTo>
                      <a:cubicBezTo>
                        <a:pt x="33802" y="41360"/>
                        <a:pt x="22143" y="44971"/>
                        <a:pt x="14249" y="40611"/>
                      </a:cubicBezTo>
                      <a:cubicBezTo>
                        <a:pt x="6639" y="36389"/>
                        <a:pt x="0" y="25390"/>
                        <a:pt x="0" y="25390"/>
                      </a:cubicBezTo>
                      <a:lnTo>
                        <a:pt x="1275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9" name="Google Shape;1009;p26"/>
                <p:cNvSpPr/>
                <p:nvPr/>
              </p:nvSpPr>
              <p:spPr>
                <a:xfrm>
                  <a:off x="6118181" y="2363291"/>
                  <a:ext cx="32781" cy="169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81" h="16932" extrusionOk="0">
                      <a:moveTo>
                        <a:pt x="74" y="672"/>
                      </a:moveTo>
                      <a:cubicBezTo>
                        <a:pt x="964" y="-1150"/>
                        <a:pt x="8939" y="862"/>
                        <a:pt x="17967" y="5165"/>
                      </a:cubicBezTo>
                      <a:cubicBezTo>
                        <a:pt x="26994" y="9472"/>
                        <a:pt x="33592" y="14439"/>
                        <a:pt x="32701" y="16261"/>
                      </a:cubicBezTo>
                      <a:cubicBezTo>
                        <a:pt x="31851" y="18082"/>
                        <a:pt x="23836" y="16070"/>
                        <a:pt x="14809" y="11767"/>
                      </a:cubicBezTo>
                      <a:cubicBezTo>
                        <a:pt x="5822" y="7460"/>
                        <a:pt x="-776" y="2493"/>
                        <a:pt x="74" y="67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0" name="Google Shape;1010;p26"/>
                <p:cNvSpPr/>
                <p:nvPr/>
              </p:nvSpPr>
              <p:spPr>
                <a:xfrm>
                  <a:off x="6113540" y="2375139"/>
                  <a:ext cx="6714" cy="9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14" h="9149" extrusionOk="0">
                      <a:moveTo>
                        <a:pt x="748" y="3324"/>
                      </a:moveTo>
                      <a:cubicBezTo>
                        <a:pt x="1881" y="895"/>
                        <a:pt x="3986" y="-514"/>
                        <a:pt x="5444" y="174"/>
                      </a:cubicBezTo>
                      <a:cubicBezTo>
                        <a:pt x="6901" y="867"/>
                        <a:pt x="7144" y="3397"/>
                        <a:pt x="5970" y="5826"/>
                      </a:cubicBezTo>
                      <a:cubicBezTo>
                        <a:pt x="4796" y="8255"/>
                        <a:pt x="2691" y="9663"/>
                        <a:pt x="1234" y="8975"/>
                      </a:cubicBezTo>
                      <a:cubicBezTo>
                        <a:pt x="-183" y="8283"/>
                        <a:pt x="-426" y="5757"/>
                        <a:pt x="748" y="332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011" name="Google Shape;1011;p26"/>
              <p:cNvSpPr/>
              <p:nvPr/>
            </p:nvSpPr>
            <p:spPr>
              <a:xfrm>
                <a:off x="6091385" y="2387875"/>
                <a:ext cx="55003" cy="34060"/>
              </a:xfrm>
              <a:custGeom>
                <a:avLst/>
                <a:gdLst/>
                <a:ahLst/>
                <a:cxnLst/>
                <a:rect l="l" t="t" r="r" b="b"/>
                <a:pathLst>
                  <a:path w="55003" h="34060" extrusionOk="0">
                    <a:moveTo>
                      <a:pt x="3997" y="0"/>
                    </a:moveTo>
                    <a:lnTo>
                      <a:pt x="30" y="8331"/>
                    </a:lnTo>
                    <a:cubicBezTo>
                      <a:pt x="-91" y="8570"/>
                      <a:pt x="192" y="8966"/>
                      <a:pt x="192" y="9258"/>
                    </a:cubicBezTo>
                    <a:cubicBezTo>
                      <a:pt x="152" y="13075"/>
                      <a:pt x="9382" y="20516"/>
                      <a:pt x="22538" y="26803"/>
                    </a:cubicBezTo>
                    <a:cubicBezTo>
                      <a:pt x="35654" y="33065"/>
                      <a:pt x="47232" y="35559"/>
                      <a:pt x="50227" y="33162"/>
                    </a:cubicBezTo>
                    <a:cubicBezTo>
                      <a:pt x="50429" y="33004"/>
                      <a:pt x="50915" y="33037"/>
                      <a:pt x="50996" y="32834"/>
                    </a:cubicBezTo>
                    <a:lnTo>
                      <a:pt x="51118" y="32608"/>
                    </a:lnTo>
                    <a:lnTo>
                      <a:pt x="55004" y="24503"/>
                    </a:lnTo>
                    <a:cubicBezTo>
                      <a:pt x="54113" y="26001"/>
                      <a:pt x="50915" y="26272"/>
                      <a:pt x="46462" y="25467"/>
                    </a:cubicBezTo>
                    <a:cubicBezTo>
                      <a:pt x="41159" y="24511"/>
                      <a:pt x="34116" y="22095"/>
                      <a:pt x="26546" y="18472"/>
                    </a:cubicBezTo>
                    <a:cubicBezTo>
                      <a:pt x="18976" y="14853"/>
                      <a:pt x="12741" y="10934"/>
                      <a:pt x="8653" y="7416"/>
                    </a:cubicBezTo>
                    <a:cubicBezTo>
                      <a:pt x="8612" y="7408"/>
                      <a:pt x="8612" y="7376"/>
                      <a:pt x="8572" y="7368"/>
                    </a:cubicBezTo>
                    <a:cubicBezTo>
                      <a:pt x="5090" y="4348"/>
                      <a:pt x="3228" y="1595"/>
                      <a:pt x="3997" y="0"/>
                    </a:cubicBezTo>
                    <a:close/>
                  </a:path>
                </a:pathLst>
              </a:custGeom>
              <a:solidFill>
                <a:srgbClr val="DEE2DE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2" name="Google Shape;1012;p26"/>
              <p:cNvSpPr/>
              <p:nvPr/>
            </p:nvSpPr>
            <p:spPr>
              <a:xfrm>
                <a:off x="6094664" y="2381034"/>
                <a:ext cx="55003" cy="34062"/>
              </a:xfrm>
              <a:custGeom>
                <a:avLst/>
                <a:gdLst/>
                <a:ahLst/>
                <a:cxnLst/>
                <a:rect l="l" t="t" r="r" b="b"/>
                <a:pathLst>
                  <a:path w="55003" h="34062" extrusionOk="0">
                    <a:moveTo>
                      <a:pt x="3997" y="0"/>
                    </a:moveTo>
                    <a:lnTo>
                      <a:pt x="30" y="8331"/>
                    </a:lnTo>
                    <a:cubicBezTo>
                      <a:pt x="-91" y="8574"/>
                      <a:pt x="192" y="8966"/>
                      <a:pt x="192" y="9258"/>
                    </a:cubicBezTo>
                    <a:cubicBezTo>
                      <a:pt x="111" y="13080"/>
                      <a:pt x="9381" y="20516"/>
                      <a:pt x="22538" y="26807"/>
                    </a:cubicBezTo>
                    <a:cubicBezTo>
                      <a:pt x="35654" y="33065"/>
                      <a:pt x="47231" y="35559"/>
                      <a:pt x="50227" y="33166"/>
                    </a:cubicBezTo>
                    <a:cubicBezTo>
                      <a:pt x="50429" y="33008"/>
                      <a:pt x="50875" y="33041"/>
                      <a:pt x="50996" y="32834"/>
                    </a:cubicBezTo>
                    <a:lnTo>
                      <a:pt x="51118" y="32608"/>
                    </a:lnTo>
                    <a:lnTo>
                      <a:pt x="55004" y="24503"/>
                    </a:lnTo>
                    <a:cubicBezTo>
                      <a:pt x="54113" y="26001"/>
                      <a:pt x="50915" y="26276"/>
                      <a:pt x="46422" y="25467"/>
                    </a:cubicBezTo>
                    <a:cubicBezTo>
                      <a:pt x="41159" y="24515"/>
                      <a:pt x="34115" y="22095"/>
                      <a:pt x="26505" y="18472"/>
                    </a:cubicBezTo>
                    <a:cubicBezTo>
                      <a:pt x="18935" y="14853"/>
                      <a:pt x="12741" y="10934"/>
                      <a:pt x="8652" y="7416"/>
                    </a:cubicBezTo>
                    <a:cubicBezTo>
                      <a:pt x="8612" y="7412"/>
                      <a:pt x="8612" y="7376"/>
                      <a:pt x="8572" y="7368"/>
                    </a:cubicBezTo>
                    <a:cubicBezTo>
                      <a:pt x="5090" y="4352"/>
                      <a:pt x="3228" y="1595"/>
                      <a:pt x="3997" y="0"/>
                    </a:cubicBezTo>
                    <a:close/>
                  </a:path>
                </a:pathLst>
              </a:custGeom>
              <a:solidFill>
                <a:srgbClr val="DEE2DE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13" name="Google Shape;1013;p26"/>
            <p:cNvGrpSpPr/>
            <p:nvPr/>
          </p:nvGrpSpPr>
          <p:grpSpPr>
            <a:xfrm>
              <a:off x="10142803" y="4932194"/>
              <a:ext cx="1169238" cy="1451386"/>
              <a:chOff x="5960386" y="2426135"/>
              <a:chExt cx="180675" cy="224277"/>
            </a:xfrm>
          </p:grpSpPr>
          <p:sp>
            <p:nvSpPr>
              <p:cNvPr id="1014" name="Google Shape;1014;p26"/>
              <p:cNvSpPr/>
              <p:nvPr/>
            </p:nvSpPr>
            <p:spPr>
              <a:xfrm>
                <a:off x="5960386" y="2585278"/>
                <a:ext cx="117791" cy="65134"/>
              </a:xfrm>
              <a:custGeom>
                <a:avLst/>
                <a:gdLst/>
                <a:ahLst/>
                <a:cxnLst/>
                <a:rect l="l" t="t" r="r" b="b"/>
                <a:pathLst>
                  <a:path w="117791" h="65134" extrusionOk="0">
                    <a:moveTo>
                      <a:pt x="117792" y="53824"/>
                    </a:moveTo>
                    <a:cubicBezTo>
                      <a:pt x="104838" y="50164"/>
                      <a:pt x="85933" y="42760"/>
                      <a:pt x="58123" y="29823"/>
                    </a:cubicBezTo>
                    <a:cubicBezTo>
                      <a:pt x="31365" y="17391"/>
                      <a:pt x="12986" y="7526"/>
                      <a:pt x="1652" y="0"/>
                    </a:cubicBezTo>
                    <a:cubicBezTo>
                      <a:pt x="-2559" y="9626"/>
                      <a:pt x="1530" y="20921"/>
                      <a:pt x="11083" y="25410"/>
                    </a:cubicBezTo>
                    <a:lnTo>
                      <a:pt x="91843" y="63289"/>
                    </a:lnTo>
                    <a:cubicBezTo>
                      <a:pt x="101559" y="67851"/>
                      <a:pt x="113177" y="63669"/>
                      <a:pt x="117751" y="53937"/>
                    </a:cubicBezTo>
                    <a:lnTo>
                      <a:pt x="117792" y="53824"/>
                    </a:ln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5" name="Google Shape;1015;p26"/>
              <p:cNvSpPr/>
              <p:nvPr/>
            </p:nvSpPr>
            <p:spPr>
              <a:xfrm>
                <a:off x="5979711" y="2584547"/>
                <a:ext cx="14405" cy="5800"/>
              </a:xfrm>
              <a:custGeom>
                <a:avLst/>
                <a:gdLst/>
                <a:ahLst/>
                <a:cxnLst/>
                <a:rect l="l" t="t" r="r" b="b"/>
                <a:pathLst>
                  <a:path w="14405" h="5800" extrusionOk="0">
                    <a:moveTo>
                      <a:pt x="11796" y="14"/>
                    </a:moveTo>
                    <a:lnTo>
                      <a:pt x="2202" y="990"/>
                    </a:lnTo>
                    <a:cubicBezTo>
                      <a:pt x="907" y="1127"/>
                      <a:pt x="-146" y="2362"/>
                      <a:pt x="17" y="3698"/>
                    </a:cubicBezTo>
                    <a:cubicBezTo>
                      <a:pt x="138" y="5030"/>
                      <a:pt x="1393" y="5924"/>
                      <a:pt x="2728" y="5787"/>
                    </a:cubicBezTo>
                    <a:lnTo>
                      <a:pt x="12322" y="4811"/>
                    </a:lnTo>
                    <a:cubicBezTo>
                      <a:pt x="13618" y="4673"/>
                      <a:pt x="14549" y="3443"/>
                      <a:pt x="14387" y="2107"/>
                    </a:cubicBezTo>
                    <a:cubicBezTo>
                      <a:pt x="14266" y="775"/>
                      <a:pt x="13132" y="-124"/>
                      <a:pt x="11796" y="14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6" name="Google Shape;1016;p26"/>
              <p:cNvSpPr/>
              <p:nvPr/>
            </p:nvSpPr>
            <p:spPr>
              <a:xfrm>
                <a:off x="6006920" y="2602417"/>
                <a:ext cx="14433" cy="5795"/>
              </a:xfrm>
              <a:custGeom>
                <a:avLst/>
                <a:gdLst/>
                <a:ahLst/>
                <a:cxnLst/>
                <a:rect l="l" t="t" r="r" b="b"/>
                <a:pathLst>
                  <a:path w="14433" h="5795" extrusionOk="0">
                    <a:moveTo>
                      <a:pt x="11710" y="13"/>
                    </a:moveTo>
                    <a:lnTo>
                      <a:pt x="2116" y="985"/>
                    </a:lnTo>
                    <a:cubicBezTo>
                      <a:pt x="780" y="1126"/>
                      <a:pt x="-110" y="2357"/>
                      <a:pt x="11" y="3689"/>
                    </a:cubicBezTo>
                    <a:cubicBezTo>
                      <a:pt x="173" y="5025"/>
                      <a:pt x="1387" y="5919"/>
                      <a:pt x="2723" y="5782"/>
                    </a:cubicBezTo>
                    <a:lnTo>
                      <a:pt x="12318" y="4806"/>
                    </a:lnTo>
                    <a:cubicBezTo>
                      <a:pt x="13653" y="4669"/>
                      <a:pt x="14544" y="3563"/>
                      <a:pt x="14422" y="2227"/>
                    </a:cubicBezTo>
                    <a:cubicBezTo>
                      <a:pt x="14261" y="896"/>
                      <a:pt x="13046" y="-128"/>
                      <a:pt x="11710" y="13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7" name="Google Shape;1017;p26"/>
              <p:cNvSpPr/>
              <p:nvPr/>
            </p:nvSpPr>
            <p:spPr>
              <a:xfrm>
                <a:off x="6034806" y="2614946"/>
                <a:ext cx="14525" cy="5923"/>
              </a:xfrm>
              <a:custGeom>
                <a:avLst/>
                <a:gdLst/>
                <a:ahLst/>
                <a:cxnLst/>
                <a:rect l="l" t="t" r="r" b="b"/>
                <a:pathLst>
                  <a:path w="14525" h="5923" extrusionOk="0">
                    <a:moveTo>
                      <a:pt x="11797" y="12"/>
                    </a:moveTo>
                    <a:lnTo>
                      <a:pt x="2203" y="1113"/>
                    </a:lnTo>
                    <a:cubicBezTo>
                      <a:pt x="907" y="1255"/>
                      <a:pt x="-146" y="2360"/>
                      <a:pt x="17" y="3696"/>
                    </a:cubicBezTo>
                    <a:cubicBezTo>
                      <a:pt x="138" y="5028"/>
                      <a:pt x="1393" y="6052"/>
                      <a:pt x="2728" y="5910"/>
                    </a:cubicBezTo>
                    <a:lnTo>
                      <a:pt x="12323" y="4939"/>
                    </a:lnTo>
                    <a:cubicBezTo>
                      <a:pt x="13659" y="4797"/>
                      <a:pt x="14671" y="3562"/>
                      <a:pt x="14509" y="2231"/>
                    </a:cubicBezTo>
                    <a:cubicBezTo>
                      <a:pt x="14387" y="895"/>
                      <a:pt x="13132" y="-125"/>
                      <a:pt x="11797" y="12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8" name="Google Shape;1018;p26"/>
              <p:cNvSpPr/>
              <p:nvPr/>
            </p:nvSpPr>
            <p:spPr>
              <a:xfrm>
                <a:off x="6031872" y="2442454"/>
                <a:ext cx="7148" cy="14238"/>
              </a:xfrm>
              <a:custGeom>
                <a:avLst/>
                <a:gdLst/>
                <a:ahLst/>
                <a:cxnLst/>
                <a:rect l="l" t="t" r="r" b="b"/>
                <a:pathLst>
                  <a:path w="7148" h="14238" extrusionOk="0">
                    <a:moveTo>
                      <a:pt x="1777" y="75"/>
                    </a:moveTo>
                    <a:cubicBezTo>
                      <a:pt x="481" y="395"/>
                      <a:pt x="-247" y="1723"/>
                      <a:pt x="77" y="3026"/>
                    </a:cubicBezTo>
                    <a:lnTo>
                      <a:pt x="2303" y="12337"/>
                    </a:lnTo>
                    <a:cubicBezTo>
                      <a:pt x="2627" y="13641"/>
                      <a:pt x="3963" y="14491"/>
                      <a:pt x="5258" y="14171"/>
                    </a:cubicBezTo>
                    <a:cubicBezTo>
                      <a:pt x="6554" y="13851"/>
                      <a:pt x="7404" y="12519"/>
                      <a:pt x="7080" y="11220"/>
                    </a:cubicBezTo>
                    <a:lnTo>
                      <a:pt x="4732" y="1780"/>
                    </a:lnTo>
                    <a:cubicBezTo>
                      <a:pt x="4408" y="480"/>
                      <a:pt x="3072" y="-245"/>
                      <a:pt x="1777" y="75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9" name="Google Shape;1019;p26"/>
              <p:cNvSpPr/>
              <p:nvPr/>
            </p:nvSpPr>
            <p:spPr>
              <a:xfrm>
                <a:off x="6022453" y="2463426"/>
                <a:ext cx="7175" cy="14234"/>
              </a:xfrm>
              <a:custGeom>
                <a:avLst/>
                <a:gdLst/>
                <a:ahLst/>
                <a:cxnLst/>
                <a:rect l="l" t="t" r="r" b="b"/>
                <a:pathLst>
                  <a:path w="7175" h="14234" extrusionOk="0">
                    <a:moveTo>
                      <a:pt x="1804" y="68"/>
                    </a:moveTo>
                    <a:cubicBezTo>
                      <a:pt x="468" y="387"/>
                      <a:pt x="-220" y="1711"/>
                      <a:pt x="63" y="3015"/>
                    </a:cubicBezTo>
                    <a:lnTo>
                      <a:pt x="2330" y="12455"/>
                    </a:lnTo>
                    <a:cubicBezTo>
                      <a:pt x="2654" y="13759"/>
                      <a:pt x="3949" y="14479"/>
                      <a:pt x="5285" y="14159"/>
                    </a:cubicBezTo>
                    <a:cubicBezTo>
                      <a:pt x="6580" y="13839"/>
                      <a:pt x="7431" y="12512"/>
                      <a:pt x="7107" y="11208"/>
                    </a:cubicBezTo>
                    <a:lnTo>
                      <a:pt x="4718" y="1898"/>
                    </a:lnTo>
                    <a:cubicBezTo>
                      <a:pt x="4435" y="594"/>
                      <a:pt x="3099" y="-252"/>
                      <a:pt x="1804" y="68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0" name="Google Shape;1020;p26"/>
              <p:cNvSpPr/>
              <p:nvPr/>
            </p:nvSpPr>
            <p:spPr>
              <a:xfrm>
                <a:off x="6003670" y="2534192"/>
                <a:ext cx="7175" cy="14238"/>
              </a:xfrm>
              <a:custGeom>
                <a:avLst/>
                <a:gdLst/>
                <a:ahLst/>
                <a:cxnLst/>
                <a:rect l="l" t="t" r="r" b="b"/>
                <a:pathLst>
                  <a:path w="7175" h="14238" extrusionOk="0">
                    <a:moveTo>
                      <a:pt x="1804" y="75"/>
                    </a:moveTo>
                    <a:cubicBezTo>
                      <a:pt x="468" y="395"/>
                      <a:pt x="-220" y="1723"/>
                      <a:pt x="63" y="3026"/>
                    </a:cubicBezTo>
                    <a:lnTo>
                      <a:pt x="2330" y="12337"/>
                    </a:lnTo>
                    <a:cubicBezTo>
                      <a:pt x="2654" y="13641"/>
                      <a:pt x="3950" y="14491"/>
                      <a:pt x="5285" y="14171"/>
                    </a:cubicBezTo>
                    <a:cubicBezTo>
                      <a:pt x="6580" y="13851"/>
                      <a:pt x="7431" y="12519"/>
                      <a:pt x="7107" y="11220"/>
                    </a:cubicBezTo>
                    <a:lnTo>
                      <a:pt x="4718" y="1780"/>
                    </a:lnTo>
                    <a:cubicBezTo>
                      <a:pt x="4435" y="480"/>
                      <a:pt x="3099" y="-245"/>
                      <a:pt x="1804" y="75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1" name="Google Shape;1021;p26"/>
              <p:cNvSpPr/>
              <p:nvPr/>
            </p:nvSpPr>
            <p:spPr>
              <a:xfrm>
                <a:off x="5984752" y="2555081"/>
                <a:ext cx="7034" cy="14237"/>
              </a:xfrm>
              <a:custGeom>
                <a:avLst/>
                <a:gdLst/>
                <a:ahLst/>
                <a:cxnLst/>
                <a:rect l="l" t="t" r="r" b="b"/>
                <a:pathLst>
                  <a:path w="7034" h="14237" extrusionOk="0">
                    <a:moveTo>
                      <a:pt x="1777" y="66"/>
                    </a:moveTo>
                    <a:cubicBezTo>
                      <a:pt x="481" y="386"/>
                      <a:pt x="-247" y="1714"/>
                      <a:pt x="77" y="3017"/>
                    </a:cubicBezTo>
                    <a:lnTo>
                      <a:pt x="2303" y="12458"/>
                    </a:lnTo>
                    <a:cubicBezTo>
                      <a:pt x="2627" y="13761"/>
                      <a:pt x="3963" y="14482"/>
                      <a:pt x="5258" y="14162"/>
                    </a:cubicBezTo>
                    <a:cubicBezTo>
                      <a:pt x="6554" y="13842"/>
                      <a:pt x="7282" y="12514"/>
                      <a:pt x="6958" y="11215"/>
                    </a:cubicBezTo>
                    <a:lnTo>
                      <a:pt x="4732" y="1900"/>
                    </a:lnTo>
                    <a:cubicBezTo>
                      <a:pt x="4408" y="596"/>
                      <a:pt x="3072" y="-250"/>
                      <a:pt x="1777" y="66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2" name="Google Shape;1022;p26"/>
              <p:cNvSpPr/>
              <p:nvPr/>
            </p:nvSpPr>
            <p:spPr>
              <a:xfrm>
                <a:off x="6004061" y="2584932"/>
                <a:ext cx="7149" cy="14237"/>
              </a:xfrm>
              <a:custGeom>
                <a:avLst/>
                <a:gdLst/>
                <a:ahLst/>
                <a:cxnLst/>
                <a:rect l="l" t="t" r="r" b="b"/>
                <a:pathLst>
                  <a:path w="7149" h="14237" extrusionOk="0">
                    <a:moveTo>
                      <a:pt x="1777" y="66"/>
                    </a:moveTo>
                    <a:cubicBezTo>
                      <a:pt x="482" y="386"/>
                      <a:pt x="-247" y="1714"/>
                      <a:pt x="77" y="3017"/>
                    </a:cubicBezTo>
                    <a:lnTo>
                      <a:pt x="2303" y="12457"/>
                    </a:lnTo>
                    <a:cubicBezTo>
                      <a:pt x="2627" y="13761"/>
                      <a:pt x="3963" y="14482"/>
                      <a:pt x="5258" y="14162"/>
                    </a:cubicBezTo>
                    <a:cubicBezTo>
                      <a:pt x="6554" y="13842"/>
                      <a:pt x="7404" y="12514"/>
                      <a:pt x="7080" y="11211"/>
                    </a:cubicBezTo>
                    <a:lnTo>
                      <a:pt x="4732" y="1900"/>
                    </a:lnTo>
                    <a:cubicBezTo>
                      <a:pt x="4408" y="596"/>
                      <a:pt x="3073" y="-250"/>
                      <a:pt x="1777" y="66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3" name="Google Shape;1023;p26"/>
              <p:cNvSpPr/>
              <p:nvPr/>
            </p:nvSpPr>
            <p:spPr>
              <a:xfrm>
                <a:off x="6025354" y="2597994"/>
                <a:ext cx="7149" cy="14236"/>
              </a:xfrm>
              <a:custGeom>
                <a:avLst/>
                <a:gdLst/>
                <a:ahLst/>
                <a:cxnLst/>
                <a:rect l="l" t="t" r="r" b="b"/>
                <a:pathLst>
                  <a:path w="7149" h="14236" extrusionOk="0">
                    <a:moveTo>
                      <a:pt x="1777" y="68"/>
                    </a:moveTo>
                    <a:cubicBezTo>
                      <a:pt x="482" y="387"/>
                      <a:pt x="-247" y="1715"/>
                      <a:pt x="77" y="3014"/>
                    </a:cubicBezTo>
                    <a:lnTo>
                      <a:pt x="2303" y="12455"/>
                    </a:lnTo>
                    <a:cubicBezTo>
                      <a:pt x="2627" y="13758"/>
                      <a:pt x="3963" y="14479"/>
                      <a:pt x="5258" y="14163"/>
                    </a:cubicBezTo>
                    <a:cubicBezTo>
                      <a:pt x="6554" y="13843"/>
                      <a:pt x="7404" y="12511"/>
                      <a:pt x="7080" y="11208"/>
                    </a:cubicBezTo>
                    <a:lnTo>
                      <a:pt x="4732" y="1897"/>
                    </a:lnTo>
                    <a:cubicBezTo>
                      <a:pt x="4408" y="598"/>
                      <a:pt x="3072" y="-252"/>
                      <a:pt x="1777" y="68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4" name="Google Shape;1024;p26"/>
              <p:cNvSpPr/>
              <p:nvPr/>
            </p:nvSpPr>
            <p:spPr>
              <a:xfrm>
                <a:off x="6054590" y="2585822"/>
                <a:ext cx="7148" cy="14234"/>
              </a:xfrm>
              <a:custGeom>
                <a:avLst/>
                <a:gdLst/>
                <a:ahLst/>
                <a:cxnLst/>
                <a:rect l="l" t="t" r="r" b="b"/>
                <a:pathLst>
                  <a:path w="7148" h="14234" extrusionOk="0">
                    <a:moveTo>
                      <a:pt x="1891" y="67"/>
                    </a:moveTo>
                    <a:cubicBezTo>
                      <a:pt x="595" y="387"/>
                      <a:pt x="-255" y="1715"/>
                      <a:pt x="69" y="3019"/>
                    </a:cubicBezTo>
                    <a:lnTo>
                      <a:pt x="2417" y="12455"/>
                    </a:lnTo>
                    <a:cubicBezTo>
                      <a:pt x="2741" y="13758"/>
                      <a:pt x="4077" y="14479"/>
                      <a:pt x="5372" y="14159"/>
                    </a:cubicBezTo>
                    <a:cubicBezTo>
                      <a:pt x="6668" y="13839"/>
                      <a:pt x="7396" y="12516"/>
                      <a:pt x="7072" y="11212"/>
                    </a:cubicBezTo>
                    <a:lnTo>
                      <a:pt x="4846" y="1897"/>
                    </a:lnTo>
                    <a:cubicBezTo>
                      <a:pt x="4522" y="598"/>
                      <a:pt x="3186" y="-252"/>
                      <a:pt x="1891" y="67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5" name="Google Shape;1025;p26"/>
              <p:cNvSpPr/>
              <p:nvPr/>
            </p:nvSpPr>
            <p:spPr>
              <a:xfrm>
                <a:off x="6068272" y="2583437"/>
                <a:ext cx="7148" cy="14238"/>
              </a:xfrm>
              <a:custGeom>
                <a:avLst/>
                <a:gdLst/>
                <a:ahLst/>
                <a:cxnLst/>
                <a:rect l="l" t="t" r="r" b="b"/>
                <a:pathLst>
                  <a:path w="7148" h="14238" extrusionOk="0">
                    <a:moveTo>
                      <a:pt x="1891" y="67"/>
                    </a:moveTo>
                    <a:cubicBezTo>
                      <a:pt x="595" y="387"/>
                      <a:pt x="-255" y="1719"/>
                      <a:pt x="69" y="3019"/>
                    </a:cubicBezTo>
                    <a:lnTo>
                      <a:pt x="2417" y="12459"/>
                    </a:lnTo>
                    <a:cubicBezTo>
                      <a:pt x="2741" y="13758"/>
                      <a:pt x="4077" y="14483"/>
                      <a:pt x="5372" y="14163"/>
                    </a:cubicBezTo>
                    <a:cubicBezTo>
                      <a:pt x="6668" y="13843"/>
                      <a:pt x="7396" y="12516"/>
                      <a:pt x="7072" y="11212"/>
                    </a:cubicBezTo>
                    <a:lnTo>
                      <a:pt x="4846" y="1901"/>
                    </a:lnTo>
                    <a:cubicBezTo>
                      <a:pt x="4522" y="598"/>
                      <a:pt x="3186" y="-252"/>
                      <a:pt x="1891" y="67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6" name="Google Shape;1026;p26"/>
              <p:cNvSpPr/>
              <p:nvPr/>
            </p:nvSpPr>
            <p:spPr>
              <a:xfrm>
                <a:off x="6063212" y="2565245"/>
                <a:ext cx="7175" cy="14238"/>
              </a:xfrm>
              <a:custGeom>
                <a:avLst/>
                <a:gdLst/>
                <a:ahLst/>
                <a:cxnLst/>
                <a:rect l="l" t="t" r="r" b="b"/>
                <a:pathLst>
                  <a:path w="7175" h="14238" extrusionOk="0">
                    <a:moveTo>
                      <a:pt x="1891" y="75"/>
                    </a:moveTo>
                    <a:cubicBezTo>
                      <a:pt x="595" y="395"/>
                      <a:pt x="-255" y="1727"/>
                      <a:pt x="69" y="3026"/>
                    </a:cubicBezTo>
                    <a:lnTo>
                      <a:pt x="2417" y="12337"/>
                    </a:lnTo>
                    <a:cubicBezTo>
                      <a:pt x="2741" y="13640"/>
                      <a:pt x="4077" y="14491"/>
                      <a:pt x="5372" y="14171"/>
                    </a:cubicBezTo>
                    <a:cubicBezTo>
                      <a:pt x="6708" y="13851"/>
                      <a:pt x="7396" y="12523"/>
                      <a:pt x="7113" y="11224"/>
                    </a:cubicBezTo>
                    <a:lnTo>
                      <a:pt x="4846" y="1783"/>
                    </a:lnTo>
                    <a:cubicBezTo>
                      <a:pt x="4522" y="480"/>
                      <a:pt x="3226" y="-245"/>
                      <a:pt x="1891" y="75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7" name="Google Shape;1027;p26"/>
              <p:cNvSpPr/>
              <p:nvPr/>
            </p:nvSpPr>
            <p:spPr>
              <a:xfrm>
                <a:off x="6069331" y="2618257"/>
                <a:ext cx="7175" cy="14236"/>
              </a:xfrm>
              <a:custGeom>
                <a:avLst/>
                <a:gdLst/>
                <a:ahLst/>
                <a:cxnLst/>
                <a:rect l="l" t="t" r="r" b="b"/>
                <a:pathLst>
                  <a:path w="7175" h="14236" extrusionOk="0">
                    <a:moveTo>
                      <a:pt x="1804" y="74"/>
                    </a:moveTo>
                    <a:cubicBezTo>
                      <a:pt x="468" y="394"/>
                      <a:pt x="-221" y="1721"/>
                      <a:pt x="63" y="3025"/>
                    </a:cubicBezTo>
                    <a:lnTo>
                      <a:pt x="2330" y="12336"/>
                    </a:lnTo>
                    <a:cubicBezTo>
                      <a:pt x="2653" y="13639"/>
                      <a:pt x="3949" y="14489"/>
                      <a:pt x="5285" y="14169"/>
                    </a:cubicBezTo>
                    <a:cubicBezTo>
                      <a:pt x="6581" y="13849"/>
                      <a:pt x="7430" y="12522"/>
                      <a:pt x="7107" y="11218"/>
                    </a:cubicBezTo>
                    <a:lnTo>
                      <a:pt x="4718" y="1782"/>
                    </a:lnTo>
                    <a:cubicBezTo>
                      <a:pt x="4435" y="479"/>
                      <a:pt x="3099" y="-242"/>
                      <a:pt x="1804" y="74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8" name="Google Shape;1028;p26"/>
              <p:cNvSpPr/>
              <p:nvPr/>
            </p:nvSpPr>
            <p:spPr>
              <a:xfrm>
                <a:off x="6052323" y="2610167"/>
                <a:ext cx="7175" cy="14226"/>
              </a:xfrm>
              <a:custGeom>
                <a:avLst/>
                <a:gdLst/>
                <a:ahLst/>
                <a:cxnLst/>
                <a:rect l="l" t="t" r="r" b="b"/>
                <a:pathLst>
                  <a:path w="7175" h="14226" extrusionOk="0">
                    <a:moveTo>
                      <a:pt x="1891" y="68"/>
                    </a:moveTo>
                    <a:cubicBezTo>
                      <a:pt x="595" y="388"/>
                      <a:pt x="-255" y="1715"/>
                      <a:pt x="69" y="3019"/>
                    </a:cubicBezTo>
                    <a:lnTo>
                      <a:pt x="2457" y="12330"/>
                    </a:lnTo>
                    <a:cubicBezTo>
                      <a:pt x="2741" y="13633"/>
                      <a:pt x="4077" y="14479"/>
                      <a:pt x="5372" y="14159"/>
                    </a:cubicBezTo>
                    <a:cubicBezTo>
                      <a:pt x="6708" y="13839"/>
                      <a:pt x="7396" y="12516"/>
                      <a:pt x="7113" y="11212"/>
                    </a:cubicBezTo>
                    <a:lnTo>
                      <a:pt x="4846" y="1897"/>
                    </a:lnTo>
                    <a:cubicBezTo>
                      <a:pt x="4562" y="594"/>
                      <a:pt x="3227" y="-252"/>
                      <a:pt x="1891" y="68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9" name="Google Shape;1029;p26"/>
              <p:cNvSpPr/>
              <p:nvPr/>
            </p:nvSpPr>
            <p:spPr>
              <a:xfrm>
                <a:off x="5990467" y="2536764"/>
                <a:ext cx="7149" cy="14236"/>
              </a:xfrm>
              <a:custGeom>
                <a:avLst/>
                <a:gdLst/>
                <a:ahLst/>
                <a:cxnLst/>
                <a:rect l="l" t="t" r="r" b="b"/>
                <a:pathLst>
                  <a:path w="7149" h="14236" extrusionOk="0">
                    <a:moveTo>
                      <a:pt x="1891" y="74"/>
                    </a:moveTo>
                    <a:cubicBezTo>
                      <a:pt x="595" y="394"/>
                      <a:pt x="-255" y="1726"/>
                      <a:pt x="69" y="3029"/>
                    </a:cubicBezTo>
                    <a:lnTo>
                      <a:pt x="2417" y="12340"/>
                    </a:lnTo>
                    <a:cubicBezTo>
                      <a:pt x="2741" y="13639"/>
                      <a:pt x="4077" y="14489"/>
                      <a:pt x="5372" y="14169"/>
                    </a:cubicBezTo>
                    <a:cubicBezTo>
                      <a:pt x="6667" y="13850"/>
                      <a:pt x="7396" y="12522"/>
                      <a:pt x="7073" y="11222"/>
                    </a:cubicBezTo>
                    <a:lnTo>
                      <a:pt x="4846" y="1782"/>
                    </a:lnTo>
                    <a:cubicBezTo>
                      <a:pt x="4522" y="479"/>
                      <a:pt x="3186" y="-242"/>
                      <a:pt x="1891" y="74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0" name="Google Shape;1030;p26"/>
              <p:cNvSpPr/>
              <p:nvPr/>
            </p:nvSpPr>
            <p:spPr>
              <a:xfrm>
                <a:off x="6048550" y="2498394"/>
                <a:ext cx="7148" cy="14238"/>
              </a:xfrm>
              <a:custGeom>
                <a:avLst/>
                <a:gdLst/>
                <a:ahLst/>
                <a:cxnLst/>
                <a:rect l="l" t="t" r="r" b="b"/>
                <a:pathLst>
                  <a:path w="7148" h="14238" extrusionOk="0">
                    <a:moveTo>
                      <a:pt x="1777" y="67"/>
                    </a:moveTo>
                    <a:cubicBezTo>
                      <a:pt x="481" y="387"/>
                      <a:pt x="-247" y="1715"/>
                      <a:pt x="77" y="3019"/>
                    </a:cubicBezTo>
                    <a:lnTo>
                      <a:pt x="2303" y="12459"/>
                    </a:lnTo>
                    <a:cubicBezTo>
                      <a:pt x="2627" y="13762"/>
                      <a:pt x="3963" y="14483"/>
                      <a:pt x="5258" y="14163"/>
                    </a:cubicBezTo>
                    <a:cubicBezTo>
                      <a:pt x="6554" y="13843"/>
                      <a:pt x="7404" y="12516"/>
                      <a:pt x="7080" y="11212"/>
                    </a:cubicBezTo>
                    <a:lnTo>
                      <a:pt x="4732" y="1901"/>
                    </a:lnTo>
                    <a:cubicBezTo>
                      <a:pt x="4408" y="598"/>
                      <a:pt x="3072" y="-252"/>
                      <a:pt x="1777" y="67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1" name="Google Shape;1031;p26"/>
              <p:cNvSpPr/>
              <p:nvPr/>
            </p:nvSpPr>
            <p:spPr>
              <a:xfrm>
                <a:off x="6083088" y="2532163"/>
                <a:ext cx="7189" cy="14234"/>
              </a:xfrm>
              <a:custGeom>
                <a:avLst/>
                <a:gdLst/>
                <a:ahLst/>
                <a:cxnLst/>
                <a:rect l="l" t="t" r="r" b="b"/>
                <a:pathLst>
                  <a:path w="7189" h="14234" extrusionOk="0">
                    <a:moveTo>
                      <a:pt x="1931" y="68"/>
                    </a:moveTo>
                    <a:cubicBezTo>
                      <a:pt x="595" y="383"/>
                      <a:pt x="-255" y="1715"/>
                      <a:pt x="69" y="3019"/>
                    </a:cubicBezTo>
                    <a:lnTo>
                      <a:pt x="2458" y="12455"/>
                    </a:lnTo>
                    <a:cubicBezTo>
                      <a:pt x="2781" y="13759"/>
                      <a:pt x="4076" y="14479"/>
                      <a:pt x="5413" y="14159"/>
                    </a:cubicBezTo>
                    <a:cubicBezTo>
                      <a:pt x="6708" y="13840"/>
                      <a:pt x="7437" y="12516"/>
                      <a:pt x="7113" y="11212"/>
                    </a:cubicBezTo>
                    <a:lnTo>
                      <a:pt x="4846" y="1898"/>
                    </a:lnTo>
                    <a:cubicBezTo>
                      <a:pt x="4562" y="594"/>
                      <a:pt x="3227" y="-252"/>
                      <a:pt x="1931" y="68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2" name="Google Shape;1032;p26"/>
              <p:cNvSpPr/>
              <p:nvPr/>
            </p:nvSpPr>
            <p:spPr>
              <a:xfrm>
                <a:off x="6124291" y="2495423"/>
                <a:ext cx="7148" cy="14237"/>
              </a:xfrm>
              <a:custGeom>
                <a:avLst/>
                <a:gdLst/>
                <a:ahLst/>
                <a:cxnLst/>
                <a:rect l="l" t="t" r="r" b="b"/>
                <a:pathLst>
                  <a:path w="7148" h="14237" extrusionOk="0">
                    <a:moveTo>
                      <a:pt x="1777" y="75"/>
                    </a:moveTo>
                    <a:cubicBezTo>
                      <a:pt x="481" y="395"/>
                      <a:pt x="-247" y="1723"/>
                      <a:pt x="77" y="3022"/>
                    </a:cubicBezTo>
                    <a:lnTo>
                      <a:pt x="2303" y="12337"/>
                    </a:lnTo>
                    <a:cubicBezTo>
                      <a:pt x="2627" y="13641"/>
                      <a:pt x="3963" y="14487"/>
                      <a:pt x="5258" y="14171"/>
                    </a:cubicBezTo>
                    <a:cubicBezTo>
                      <a:pt x="6553" y="13851"/>
                      <a:pt x="7403" y="12519"/>
                      <a:pt x="7080" y="11216"/>
                    </a:cubicBezTo>
                    <a:lnTo>
                      <a:pt x="4732" y="1780"/>
                    </a:lnTo>
                    <a:cubicBezTo>
                      <a:pt x="4408" y="476"/>
                      <a:pt x="3072" y="-244"/>
                      <a:pt x="1777" y="75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3" name="Google Shape;1033;p26"/>
              <p:cNvSpPr/>
              <p:nvPr/>
            </p:nvSpPr>
            <p:spPr>
              <a:xfrm>
                <a:off x="6077049" y="2550141"/>
                <a:ext cx="7148" cy="14230"/>
              </a:xfrm>
              <a:custGeom>
                <a:avLst/>
                <a:gdLst/>
                <a:ahLst/>
                <a:cxnLst/>
                <a:rect l="l" t="t" r="r" b="b"/>
                <a:pathLst>
                  <a:path w="7148" h="14230" extrusionOk="0">
                    <a:moveTo>
                      <a:pt x="1777" y="68"/>
                    </a:moveTo>
                    <a:cubicBezTo>
                      <a:pt x="481" y="387"/>
                      <a:pt x="-247" y="1715"/>
                      <a:pt x="77" y="3019"/>
                    </a:cubicBezTo>
                    <a:lnTo>
                      <a:pt x="2303" y="12329"/>
                    </a:lnTo>
                    <a:cubicBezTo>
                      <a:pt x="2627" y="13633"/>
                      <a:pt x="3963" y="14483"/>
                      <a:pt x="5258" y="14163"/>
                    </a:cubicBezTo>
                    <a:cubicBezTo>
                      <a:pt x="6553" y="13843"/>
                      <a:pt x="7404" y="12511"/>
                      <a:pt x="7080" y="11212"/>
                    </a:cubicBezTo>
                    <a:lnTo>
                      <a:pt x="4732" y="1901"/>
                    </a:lnTo>
                    <a:cubicBezTo>
                      <a:pt x="4408" y="598"/>
                      <a:pt x="3072" y="-252"/>
                      <a:pt x="1777" y="68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4" name="Google Shape;1034;p26"/>
              <p:cNvSpPr/>
              <p:nvPr/>
            </p:nvSpPr>
            <p:spPr>
              <a:xfrm>
                <a:off x="6088973" y="2574041"/>
                <a:ext cx="7174" cy="14226"/>
              </a:xfrm>
              <a:custGeom>
                <a:avLst/>
                <a:gdLst/>
                <a:ahLst/>
                <a:cxnLst/>
                <a:rect l="l" t="t" r="r" b="b"/>
                <a:pathLst>
                  <a:path w="7174" h="14226" extrusionOk="0">
                    <a:moveTo>
                      <a:pt x="1917" y="68"/>
                    </a:moveTo>
                    <a:cubicBezTo>
                      <a:pt x="621" y="388"/>
                      <a:pt x="-229" y="1715"/>
                      <a:pt x="55" y="3019"/>
                    </a:cubicBezTo>
                    <a:lnTo>
                      <a:pt x="2443" y="12330"/>
                    </a:lnTo>
                    <a:cubicBezTo>
                      <a:pt x="2767" y="13629"/>
                      <a:pt x="4062" y="14479"/>
                      <a:pt x="5398" y="14159"/>
                    </a:cubicBezTo>
                    <a:cubicBezTo>
                      <a:pt x="6694" y="13839"/>
                      <a:pt x="7422" y="12512"/>
                      <a:pt x="7098" y="11212"/>
                    </a:cubicBezTo>
                    <a:lnTo>
                      <a:pt x="4872" y="1897"/>
                    </a:lnTo>
                    <a:cubicBezTo>
                      <a:pt x="4548" y="594"/>
                      <a:pt x="3212" y="-252"/>
                      <a:pt x="1917" y="68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5" name="Google Shape;1035;p26"/>
              <p:cNvSpPr/>
              <p:nvPr/>
            </p:nvSpPr>
            <p:spPr>
              <a:xfrm>
                <a:off x="6100083" y="2500269"/>
                <a:ext cx="7174" cy="14116"/>
              </a:xfrm>
              <a:custGeom>
                <a:avLst/>
                <a:gdLst/>
                <a:ahLst/>
                <a:cxnLst/>
                <a:rect l="l" t="t" r="r" b="b"/>
                <a:pathLst>
                  <a:path w="7174" h="14116" extrusionOk="0">
                    <a:moveTo>
                      <a:pt x="1777" y="76"/>
                    </a:moveTo>
                    <a:cubicBezTo>
                      <a:pt x="481" y="395"/>
                      <a:pt x="-247" y="1594"/>
                      <a:pt x="77" y="2897"/>
                    </a:cubicBezTo>
                    <a:lnTo>
                      <a:pt x="2303" y="12337"/>
                    </a:lnTo>
                    <a:cubicBezTo>
                      <a:pt x="2627" y="13641"/>
                      <a:pt x="3963" y="14361"/>
                      <a:pt x="5258" y="14041"/>
                    </a:cubicBezTo>
                    <a:cubicBezTo>
                      <a:pt x="6554" y="13722"/>
                      <a:pt x="7404" y="12519"/>
                      <a:pt x="7120" y="11216"/>
                    </a:cubicBezTo>
                    <a:lnTo>
                      <a:pt x="4732" y="1780"/>
                    </a:lnTo>
                    <a:cubicBezTo>
                      <a:pt x="4408" y="476"/>
                      <a:pt x="3113" y="-244"/>
                      <a:pt x="1777" y="76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6" name="Google Shape;1036;p26"/>
              <p:cNvSpPr/>
              <p:nvPr/>
            </p:nvSpPr>
            <p:spPr>
              <a:xfrm>
                <a:off x="6110649" y="2474099"/>
                <a:ext cx="7035" cy="14229"/>
              </a:xfrm>
              <a:custGeom>
                <a:avLst/>
                <a:gdLst/>
                <a:ahLst/>
                <a:cxnLst/>
                <a:rect l="l" t="t" r="r" b="b"/>
                <a:pathLst>
                  <a:path w="7035" h="14229" extrusionOk="0">
                    <a:moveTo>
                      <a:pt x="1777" y="66"/>
                    </a:moveTo>
                    <a:cubicBezTo>
                      <a:pt x="481" y="386"/>
                      <a:pt x="-247" y="1714"/>
                      <a:pt x="77" y="3017"/>
                    </a:cubicBezTo>
                    <a:lnTo>
                      <a:pt x="2303" y="12332"/>
                    </a:lnTo>
                    <a:cubicBezTo>
                      <a:pt x="2627" y="13632"/>
                      <a:pt x="3963" y="14482"/>
                      <a:pt x="5258" y="14162"/>
                    </a:cubicBezTo>
                    <a:cubicBezTo>
                      <a:pt x="6554" y="13842"/>
                      <a:pt x="7283" y="12514"/>
                      <a:pt x="6958" y="11215"/>
                    </a:cubicBezTo>
                    <a:lnTo>
                      <a:pt x="4732" y="1900"/>
                    </a:lnTo>
                    <a:cubicBezTo>
                      <a:pt x="4408" y="596"/>
                      <a:pt x="3072" y="-250"/>
                      <a:pt x="1777" y="66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7" name="Google Shape;1037;p26"/>
              <p:cNvSpPr/>
              <p:nvPr/>
            </p:nvSpPr>
            <p:spPr>
              <a:xfrm>
                <a:off x="6098626" y="2471499"/>
                <a:ext cx="7034" cy="14230"/>
              </a:xfrm>
              <a:custGeom>
                <a:avLst/>
                <a:gdLst/>
                <a:ahLst/>
                <a:cxnLst/>
                <a:rect l="l" t="t" r="r" b="b"/>
                <a:pathLst>
                  <a:path w="7034" h="14230" extrusionOk="0">
                    <a:moveTo>
                      <a:pt x="1777" y="68"/>
                    </a:moveTo>
                    <a:cubicBezTo>
                      <a:pt x="481" y="387"/>
                      <a:pt x="-247" y="1715"/>
                      <a:pt x="77" y="3019"/>
                    </a:cubicBezTo>
                    <a:lnTo>
                      <a:pt x="2303" y="12329"/>
                    </a:lnTo>
                    <a:cubicBezTo>
                      <a:pt x="2627" y="13633"/>
                      <a:pt x="3922" y="14483"/>
                      <a:pt x="5258" y="14163"/>
                    </a:cubicBezTo>
                    <a:cubicBezTo>
                      <a:pt x="6554" y="13843"/>
                      <a:pt x="7282" y="12515"/>
                      <a:pt x="6958" y="11212"/>
                    </a:cubicBezTo>
                    <a:lnTo>
                      <a:pt x="4732" y="1901"/>
                    </a:lnTo>
                    <a:cubicBezTo>
                      <a:pt x="4408" y="598"/>
                      <a:pt x="3072" y="-252"/>
                      <a:pt x="1777" y="68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8" name="Google Shape;1038;p26"/>
              <p:cNvSpPr/>
              <p:nvPr/>
            </p:nvSpPr>
            <p:spPr>
              <a:xfrm>
                <a:off x="6067253" y="2469499"/>
                <a:ext cx="7174" cy="14117"/>
              </a:xfrm>
              <a:custGeom>
                <a:avLst/>
                <a:gdLst/>
                <a:ahLst/>
                <a:cxnLst/>
                <a:rect l="l" t="t" r="r" b="b"/>
                <a:pathLst>
                  <a:path w="7174" h="14117" extrusionOk="0">
                    <a:moveTo>
                      <a:pt x="1777" y="76"/>
                    </a:moveTo>
                    <a:cubicBezTo>
                      <a:pt x="481" y="395"/>
                      <a:pt x="-247" y="1594"/>
                      <a:pt x="77" y="2897"/>
                    </a:cubicBezTo>
                    <a:lnTo>
                      <a:pt x="2303" y="12337"/>
                    </a:lnTo>
                    <a:cubicBezTo>
                      <a:pt x="2627" y="13641"/>
                      <a:pt x="3963" y="14361"/>
                      <a:pt x="5258" y="14042"/>
                    </a:cubicBezTo>
                    <a:cubicBezTo>
                      <a:pt x="6554" y="13722"/>
                      <a:pt x="7404" y="12519"/>
                      <a:pt x="7120" y="11216"/>
                    </a:cubicBezTo>
                    <a:lnTo>
                      <a:pt x="4732" y="1780"/>
                    </a:lnTo>
                    <a:cubicBezTo>
                      <a:pt x="4408" y="476"/>
                      <a:pt x="3113" y="-244"/>
                      <a:pt x="1777" y="76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9" name="Google Shape;1039;p26"/>
              <p:cNvSpPr/>
              <p:nvPr/>
            </p:nvSpPr>
            <p:spPr>
              <a:xfrm>
                <a:off x="6043255" y="2426135"/>
                <a:ext cx="7189" cy="14234"/>
              </a:xfrm>
              <a:custGeom>
                <a:avLst/>
                <a:gdLst/>
                <a:ahLst/>
                <a:cxnLst/>
                <a:rect l="l" t="t" r="r" b="b"/>
                <a:pathLst>
                  <a:path w="7189" h="14234" extrusionOk="0">
                    <a:moveTo>
                      <a:pt x="1931" y="68"/>
                    </a:moveTo>
                    <a:cubicBezTo>
                      <a:pt x="595" y="384"/>
                      <a:pt x="-255" y="1715"/>
                      <a:pt x="69" y="3019"/>
                    </a:cubicBezTo>
                    <a:lnTo>
                      <a:pt x="2457" y="12455"/>
                    </a:lnTo>
                    <a:cubicBezTo>
                      <a:pt x="2781" y="13758"/>
                      <a:pt x="4076" y="14479"/>
                      <a:pt x="5412" y="14159"/>
                    </a:cubicBezTo>
                    <a:cubicBezTo>
                      <a:pt x="6708" y="13839"/>
                      <a:pt x="7436" y="12516"/>
                      <a:pt x="7113" y="11212"/>
                    </a:cubicBezTo>
                    <a:lnTo>
                      <a:pt x="4846" y="1897"/>
                    </a:lnTo>
                    <a:cubicBezTo>
                      <a:pt x="4562" y="594"/>
                      <a:pt x="3227" y="-252"/>
                      <a:pt x="1931" y="68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0" name="Google Shape;1040;p26"/>
              <p:cNvSpPr/>
              <p:nvPr/>
            </p:nvSpPr>
            <p:spPr>
              <a:xfrm>
                <a:off x="6120243" y="2461982"/>
                <a:ext cx="7148" cy="14237"/>
              </a:xfrm>
              <a:custGeom>
                <a:avLst/>
                <a:gdLst/>
                <a:ahLst/>
                <a:cxnLst/>
                <a:rect l="l" t="t" r="r" b="b"/>
                <a:pathLst>
                  <a:path w="7148" h="14237" extrusionOk="0">
                    <a:moveTo>
                      <a:pt x="1777" y="76"/>
                    </a:moveTo>
                    <a:cubicBezTo>
                      <a:pt x="481" y="395"/>
                      <a:pt x="-247" y="1723"/>
                      <a:pt x="77" y="3022"/>
                    </a:cubicBezTo>
                    <a:lnTo>
                      <a:pt x="2303" y="12337"/>
                    </a:lnTo>
                    <a:cubicBezTo>
                      <a:pt x="2627" y="13641"/>
                      <a:pt x="3963" y="14487"/>
                      <a:pt x="5258" y="14171"/>
                    </a:cubicBezTo>
                    <a:cubicBezTo>
                      <a:pt x="6553" y="13851"/>
                      <a:pt x="7403" y="12519"/>
                      <a:pt x="7080" y="11216"/>
                    </a:cubicBezTo>
                    <a:lnTo>
                      <a:pt x="4732" y="1780"/>
                    </a:lnTo>
                    <a:cubicBezTo>
                      <a:pt x="4408" y="476"/>
                      <a:pt x="3072" y="-244"/>
                      <a:pt x="1777" y="76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1" name="Google Shape;1041;p26"/>
              <p:cNvSpPr/>
              <p:nvPr/>
            </p:nvSpPr>
            <p:spPr>
              <a:xfrm>
                <a:off x="6085720" y="2446558"/>
                <a:ext cx="7189" cy="14116"/>
              </a:xfrm>
              <a:custGeom>
                <a:avLst/>
                <a:gdLst/>
                <a:ahLst/>
                <a:cxnLst/>
                <a:rect l="l" t="t" r="r" b="b"/>
                <a:pathLst>
                  <a:path w="7189" h="14116" extrusionOk="0">
                    <a:moveTo>
                      <a:pt x="1931" y="76"/>
                    </a:moveTo>
                    <a:cubicBezTo>
                      <a:pt x="595" y="395"/>
                      <a:pt x="-255" y="1598"/>
                      <a:pt x="69" y="2897"/>
                    </a:cubicBezTo>
                    <a:lnTo>
                      <a:pt x="2457" y="12337"/>
                    </a:lnTo>
                    <a:cubicBezTo>
                      <a:pt x="2781" y="13641"/>
                      <a:pt x="4076" y="14361"/>
                      <a:pt x="5413" y="14041"/>
                    </a:cubicBezTo>
                    <a:cubicBezTo>
                      <a:pt x="6708" y="13722"/>
                      <a:pt x="7437" y="12519"/>
                      <a:pt x="7113" y="11220"/>
                    </a:cubicBezTo>
                    <a:lnTo>
                      <a:pt x="4846" y="1780"/>
                    </a:lnTo>
                    <a:cubicBezTo>
                      <a:pt x="4562" y="476"/>
                      <a:pt x="3227" y="-244"/>
                      <a:pt x="1931" y="76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2" name="Google Shape;1042;p26"/>
              <p:cNvSpPr/>
              <p:nvPr/>
            </p:nvSpPr>
            <p:spPr>
              <a:xfrm>
                <a:off x="6101264" y="2523404"/>
                <a:ext cx="7141" cy="14238"/>
              </a:xfrm>
              <a:custGeom>
                <a:avLst/>
                <a:gdLst/>
                <a:ahLst/>
                <a:cxnLst/>
                <a:rect l="l" t="t" r="r" b="b"/>
                <a:pathLst>
                  <a:path w="7141" h="14238" extrusionOk="0">
                    <a:moveTo>
                      <a:pt x="1891" y="67"/>
                    </a:moveTo>
                    <a:cubicBezTo>
                      <a:pt x="595" y="387"/>
                      <a:pt x="-255" y="1715"/>
                      <a:pt x="69" y="3019"/>
                    </a:cubicBezTo>
                    <a:lnTo>
                      <a:pt x="2417" y="12455"/>
                    </a:lnTo>
                    <a:cubicBezTo>
                      <a:pt x="2741" y="13758"/>
                      <a:pt x="3956" y="14483"/>
                      <a:pt x="5251" y="14163"/>
                    </a:cubicBezTo>
                    <a:cubicBezTo>
                      <a:pt x="6546" y="13843"/>
                      <a:pt x="7396" y="12516"/>
                      <a:pt x="7073" y="11212"/>
                    </a:cubicBezTo>
                    <a:lnTo>
                      <a:pt x="4846" y="1897"/>
                    </a:lnTo>
                    <a:cubicBezTo>
                      <a:pt x="4522" y="598"/>
                      <a:pt x="3186" y="-252"/>
                      <a:pt x="1891" y="67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3" name="Google Shape;1043;p26"/>
              <p:cNvSpPr/>
              <p:nvPr/>
            </p:nvSpPr>
            <p:spPr>
              <a:xfrm>
                <a:off x="6009736" y="2493192"/>
                <a:ext cx="7148" cy="14234"/>
              </a:xfrm>
              <a:custGeom>
                <a:avLst/>
                <a:gdLst/>
                <a:ahLst/>
                <a:cxnLst/>
                <a:rect l="l" t="t" r="r" b="b"/>
                <a:pathLst>
                  <a:path w="7148" h="14234" extrusionOk="0">
                    <a:moveTo>
                      <a:pt x="1891" y="68"/>
                    </a:moveTo>
                    <a:cubicBezTo>
                      <a:pt x="595" y="388"/>
                      <a:pt x="-255" y="1715"/>
                      <a:pt x="69" y="3019"/>
                    </a:cubicBezTo>
                    <a:lnTo>
                      <a:pt x="2417" y="12455"/>
                    </a:lnTo>
                    <a:cubicBezTo>
                      <a:pt x="2741" y="13758"/>
                      <a:pt x="4077" y="14479"/>
                      <a:pt x="5372" y="14159"/>
                    </a:cubicBezTo>
                    <a:cubicBezTo>
                      <a:pt x="6667" y="13839"/>
                      <a:pt x="7396" y="12516"/>
                      <a:pt x="7072" y="11212"/>
                    </a:cubicBezTo>
                    <a:lnTo>
                      <a:pt x="4846" y="1897"/>
                    </a:lnTo>
                    <a:cubicBezTo>
                      <a:pt x="4522" y="594"/>
                      <a:pt x="3186" y="-252"/>
                      <a:pt x="1891" y="68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4" name="Google Shape;1044;p26"/>
              <p:cNvSpPr/>
              <p:nvPr/>
            </p:nvSpPr>
            <p:spPr>
              <a:xfrm>
                <a:off x="6032074" y="2475103"/>
                <a:ext cx="7176" cy="14229"/>
              </a:xfrm>
              <a:custGeom>
                <a:avLst/>
                <a:gdLst/>
                <a:ahLst/>
                <a:cxnLst/>
                <a:rect l="l" t="t" r="r" b="b"/>
                <a:pathLst>
                  <a:path w="7176" h="14229" extrusionOk="0">
                    <a:moveTo>
                      <a:pt x="1777" y="66"/>
                    </a:moveTo>
                    <a:cubicBezTo>
                      <a:pt x="481" y="386"/>
                      <a:pt x="-247" y="1714"/>
                      <a:pt x="77" y="3017"/>
                    </a:cubicBezTo>
                    <a:lnTo>
                      <a:pt x="2303" y="12332"/>
                    </a:lnTo>
                    <a:cubicBezTo>
                      <a:pt x="2627" y="13632"/>
                      <a:pt x="3963" y="14482"/>
                      <a:pt x="5258" y="14162"/>
                    </a:cubicBezTo>
                    <a:cubicBezTo>
                      <a:pt x="6594" y="13842"/>
                      <a:pt x="7404" y="12514"/>
                      <a:pt x="7120" y="11211"/>
                    </a:cubicBezTo>
                    <a:lnTo>
                      <a:pt x="4732" y="1900"/>
                    </a:lnTo>
                    <a:cubicBezTo>
                      <a:pt x="4408" y="597"/>
                      <a:pt x="3113" y="-250"/>
                      <a:pt x="1777" y="66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5" name="Google Shape;1045;p26"/>
              <p:cNvSpPr/>
              <p:nvPr/>
            </p:nvSpPr>
            <p:spPr>
              <a:xfrm>
                <a:off x="6037418" y="2525970"/>
                <a:ext cx="7148" cy="14116"/>
              </a:xfrm>
              <a:custGeom>
                <a:avLst/>
                <a:gdLst/>
                <a:ahLst/>
                <a:cxnLst/>
                <a:rect l="l" t="t" r="r" b="b"/>
                <a:pathLst>
                  <a:path w="7148" h="14116" extrusionOk="0">
                    <a:moveTo>
                      <a:pt x="1777" y="76"/>
                    </a:moveTo>
                    <a:cubicBezTo>
                      <a:pt x="481" y="395"/>
                      <a:pt x="-247" y="1594"/>
                      <a:pt x="77" y="2897"/>
                    </a:cubicBezTo>
                    <a:lnTo>
                      <a:pt x="2303" y="12337"/>
                    </a:lnTo>
                    <a:cubicBezTo>
                      <a:pt x="2627" y="13641"/>
                      <a:pt x="3922" y="14361"/>
                      <a:pt x="5258" y="14041"/>
                    </a:cubicBezTo>
                    <a:cubicBezTo>
                      <a:pt x="6554" y="13722"/>
                      <a:pt x="7404" y="12519"/>
                      <a:pt x="7080" y="11216"/>
                    </a:cubicBezTo>
                    <a:lnTo>
                      <a:pt x="4732" y="1780"/>
                    </a:lnTo>
                    <a:cubicBezTo>
                      <a:pt x="4408" y="476"/>
                      <a:pt x="3072" y="-244"/>
                      <a:pt x="1777" y="76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6" name="Google Shape;1046;p26"/>
              <p:cNvSpPr/>
              <p:nvPr/>
            </p:nvSpPr>
            <p:spPr>
              <a:xfrm>
                <a:off x="6022642" y="2561108"/>
                <a:ext cx="7148" cy="14227"/>
              </a:xfrm>
              <a:custGeom>
                <a:avLst/>
                <a:gdLst/>
                <a:ahLst/>
                <a:cxnLst/>
                <a:rect l="l" t="t" r="r" b="b"/>
                <a:pathLst>
                  <a:path w="7148" h="14227" extrusionOk="0">
                    <a:moveTo>
                      <a:pt x="1777" y="68"/>
                    </a:moveTo>
                    <a:cubicBezTo>
                      <a:pt x="481" y="387"/>
                      <a:pt x="-247" y="1711"/>
                      <a:pt x="77" y="3015"/>
                    </a:cubicBezTo>
                    <a:lnTo>
                      <a:pt x="2303" y="12329"/>
                    </a:lnTo>
                    <a:cubicBezTo>
                      <a:pt x="2627" y="13633"/>
                      <a:pt x="3963" y="14479"/>
                      <a:pt x="5258" y="14159"/>
                    </a:cubicBezTo>
                    <a:cubicBezTo>
                      <a:pt x="6554" y="13839"/>
                      <a:pt x="7404" y="12512"/>
                      <a:pt x="7080" y="11208"/>
                    </a:cubicBezTo>
                    <a:lnTo>
                      <a:pt x="4732" y="1897"/>
                    </a:lnTo>
                    <a:cubicBezTo>
                      <a:pt x="4408" y="594"/>
                      <a:pt x="3072" y="-252"/>
                      <a:pt x="1777" y="68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7" name="Google Shape;1047;p26"/>
              <p:cNvSpPr/>
              <p:nvPr/>
            </p:nvSpPr>
            <p:spPr>
              <a:xfrm>
                <a:off x="6017075" y="2523859"/>
                <a:ext cx="14405" cy="5923"/>
              </a:xfrm>
              <a:custGeom>
                <a:avLst/>
                <a:gdLst/>
                <a:ahLst/>
                <a:cxnLst/>
                <a:rect l="l" t="t" r="r" b="b"/>
                <a:pathLst>
                  <a:path w="14405" h="5923" extrusionOk="0">
                    <a:moveTo>
                      <a:pt x="11797" y="12"/>
                    </a:moveTo>
                    <a:lnTo>
                      <a:pt x="2203" y="988"/>
                    </a:lnTo>
                    <a:cubicBezTo>
                      <a:pt x="867" y="1126"/>
                      <a:pt x="-145" y="2360"/>
                      <a:pt x="17" y="3696"/>
                    </a:cubicBezTo>
                    <a:cubicBezTo>
                      <a:pt x="139" y="5028"/>
                      <a:pt x="1353" y="6052"/>
                      <a:pt x="2689" y="5911"/>
                    </a:cubicBezTo>
                    <a:lnTo>
                      <a:pt x="12283" y="4935"/>
                    </a:lnTo>
                    <a:cubicBezTo>
                      <a:pt x="13619" y="4797"/>
                      <a:pt x="14550" y="3567"/>
                      <a:pt x="14388" y="2231"/>
                    </a:cubicBezTo>
                    <a:cubicBezTo>
                      <a:pt x="14267" y="899"/>
                      <a:pt x="13133" y="-125"/>
                      <a:pt x="11797" y="12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8" name="Google Shape;1048;p26"/>
              <p:cNvSpPr/>
              <p:nvPr/>
            </p:nvSpPr>
            <p:spPr>
              <a:xfrm>
                <a:off x="6023995" y="2510926"/>
                <a:ext cx="14406" cy="5923"/>
              </a:xfrm>
              <a:custGeom>
                <a:avLst/>
                <a:gdLst/>
                <a:ahLst/>
                <a:cxnLst/>
                <a:rect l="l" t="t" r="r" b="b"/>
                <a:pathLst>
                  <a:path w="14406" h="5923" extrusionOk="0">
                    <a:moveTo>
                      <a:pt x="11678" y="12"/>
                    </a:moveTo>
                    <a:lnTo>
                      <a:pt x="2083" y="1114"/>
                    </a:lnTo>
                    <a:cubicBezTo>
                      <a:pt x="748" y="1255"/>
                      <a:pt x="-143" y="2360"/>
                      <a:pt x="19" y="3692"/>
                    </a:cubicBezTo>
                    <a:cubicBezTo>
                      <a:pt x="140" y="5028"/>
                      <a:pt x="1234" y="6052"/>
                      <a:pt x="2569" y="5911"/>
                    </a:cubicBezTo>
                    <a:lnTo>
                      <a:pt x="12163" y="4939"/>
                    </a:lnTo>
                    <a:cubicBezTo>
                      <a:pt x="13499" y="4797"/>
                      <a:pt x="14552" y="3567"/>
                      <a:pt x="14390" y="2231"/>
                    </a:cubicBezTo>
                    <a:cubicBezTo>
                      <a:pt x="14268" y="895"/>
                      <a:pt x="13014" y="-125"/>
                      <a:pt x="11678" y="12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9" name="Google Shape;1049;p26"/>
              <p:cNvSpPr/>
              <p:nvPr/>
            </p:nvSpPr>
            <p:spPr>
              <a:xfrm>
                <a:off x="6000154" y="2514750"/>
                <a:ext cx="14406" cy="5923"/>
              </a:xfrm>
              <a:custGeom>
                <a:avLst/>
                <a:gdLst/>
                <a:ahLst/>
                <a:cxnLst/>
                <a:rect l="l" t="t" r="r" b="b"/>
                <a:pathLst>
                  <a:path w="14406" h="5923" extrusionOk="0">
                    <a:moveTo>
                      <a:pt x="11837" y="13"/>
                    </a:moveTo>
                    <a:lnTo>
                      <a:pt x="2243" y="985"/>
                    </a:lnTo>
                    <a:cubicBezTo>
                      <a:pt x="907" y="1126"/>
                      <a:pt x="-145" y="2357"/>
                      <a:pt x="16" y="3693"/>
                    </a:cubicBezTo>
                    <a:cubicBezTo>
                      <a:pt x="138" y="5029"/>
                      <a:pt x="1393" y="6049"/>
                      <a:pt x="2729" y="5911"/>
                    </a:cubicBezTo>
                    <a:lnTo>
                      <a:pt x="12323" y="4936"/>
                    </a:lnTo>
                    <a:cubicBezTo>
                      <a:pt x="13659" y="4794"/>
                      <a:pt x="14550" y="3563"/>
                      <a:pt x="14387" y="2232"/>
                    </a:cubicBezTo>
                    <a:cubicBezTo>
                      <a:pt x="14266" y="896"/>
                      <a:pt x="13173" y="-128"/>
                      <a:pt x="11837" y="13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0" name="Google Shape;1050;p26"/>
              <p:cNvSpPr/>
              <p:nvPr/>
            </p:nvSpPr>
            <p:spPr>
              <a:xfrm>
                <a:off x="6021130" y="2496688"/>
                <a:ext cx="14552" cy="5923"/>
              </a:xfrm>
              <a:custGeom>
                <a:avLst/>
                <a:gdLst/>
                <a:ahLst/>
                <a:cxnLst/>
                <a:rect l="l" t="t" r="r" b="b"/>
                <a:pathLst>
                  <a:path w="14552" h="5923" extrusionOk="0">
                    <a:moveTo>
                      <a:pt x="11831" y="12"/>
                    </a:moveTo>
                    <a:lnTo>
                      <a:pt x="2236" y="988"/>
                    </a:lnTo>
                    <a:cubicBezTo>
                      <a:pt x="900" y="1126"/>
                      <a:pt x="-112" y="2360"/>
                      <a:pt x="10" y="3696"/>
                    </a:cubicBezTo>
                    <a:cubicBezTo>
                      <a:pt x="172" y="5028"/>
                      <a:pt x="1386" y="6052"/>
                      <a:pt x="2722" y="5910"/>
                    </a:cubicBezTo>
                    <a:lnTo>
                      <a:pt x="12316" y="4809"/>
                    </a:lnTo>
                    <a:cubicBezTo>
                      <a:pt x="13652" y="4672"/>
                      <a:pt x="14664" y="3567"/>
                      <a:pt x="14543" y="2231"/>
                    </a:cubicBezTo>
                    <a:cubicBezTo>
                      <a:pt x="14380" y="895"/>
                      <a:pt x="13166" y="-125"/>
                      <a:pt x="11831" y="12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1" name="Google Shape;1051;p26"/>
              <p:cNvSpPr/>
              <p:nvPr/>
            </p:nvSpPr>
            <p:spPr>
              <a:xfrm>
                <a:off x="6019788" y="2539395"/>
                <a:ext cx="14406" cy="5923"/>
              </a:xfrm>
              <a:custGeom>
                <a:avLst/>
                <a:gdLst/>
                <a:ahLst/>
                <a:cxnLst/>
                <a:rect l="l" t="t" r="r" b="b"/>
                <a:pathLst>
                  <a:path w="14406" h="5923" extrusionOk="0">
                    <a:moveTo>
                      <a:pt x="11837" y="13"/>
                    </a:moveTo>
                    <a:lnTo>
                      <a:pt x="2243" y="985"/>
                    </a:lnTo>
                    <a:cubicBezTo>
                      <a:pt x="907" y="1126"/>
                      <a:pt x="-146" y="2361"/>
                      <a:pt x="17" y="3693"/>
                    </a:cubicBezTo>
                    <a:cubicBezTo>
                      <a:pt x="138" y="5029"/>
                      <a:pt x="1393" y="6049"/>
                      <a:pt x="2728" y="5911"/>
                    </a:cubicBezTo>
                    <a:lnTo>
                      <a:pt x="12322" y="4810"/>
                    </a:lnTo>
                    <a:cubicBezTo>
                      <a:pt x="13659" y="4669"/>
                      <a:pt x="14549" y="3563"/>
                      <a:pt x="14387" y="2232"/>
                    </a:cubicBezTo>
                    <a:cubicBezTo>
                      <a:pt x="14265" y="896"/>
                      <a:pt x="13173" y="-128"/>
                      <a:pt x="11837" y="13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2" name="Google Shape;1052;p26"/>
              <p:cNvSpPr/>
              <p:nvPr/>
            </p:nvSpPr>
            <p:spPr>
              <a:xfrm>
                <a:off x="6029746" y="2548892"/>
                <a:ext cx="14406" cy="5923"/>
              </a:xfrm>
              <a:custGeom>
                <a:avLst/>
                <a:gdLst/>
                <a:ahLst/>
                <a:cxnLst/>
                <a:rect l="l" t="t" r="r" b="b"/>
                <a:pathLst>
                  <a:path w="14406" h="5923" extrusionOk="0">
                    <a:moveTo>
                      <a:pt x="11837" y="13"/>
                    </a:moveTo>
                    <a:lnTo>
                      <a:pt x="2243" y="985"/>
                    </a:lnTo>
                    <a:cubicBezTo>
                      <a:pt x="907" y="1126"/>
                      <a:pt x="-146" y="2361"/>
                      <a:pt x="17" y="3693"/>
                    </a:cubicBezTo>
                    <a:cubicBezTo>
                      <a:pt x="138" y="5029"/>
                      <a:pt x="1393" y="6049"/>
                      <a:pt x="2728" y="5911"/>
                    </a:cubicBezTo>
                    <a:lnTo>
                      <a:pt x="12323" y="4810"/>
                    </a:lnTo>
                    <a:cubicBezTo>
                      <a:pt x="13659" y="4669"/>
                      <a:pt x="14549" y="3563"/>
                      <a:pt x="14387" y="2231"/>
                    </a:cubicBezTo>
                    <a:cubicBezTo>
                      <a:pt x="14266" y="896"/>
                      <a:pt x="13173" y="-128"/>
                      <a:pt x="11837" y="13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3" name="Google Shape;1053;p26"/>
              <p:cNvSpPr/>
              <p:nvPr/>
            </p:nvSpPr>
            <p:spPr>
              <a:xfrm>
                <a:off x="6052658" y="2540044"/>
                <a:ext cx="14405" cy="5922"/>
              </a:xfrm>
              <a:custGeom>
                <a:avLst/>
                <a:gdLst/>
                <a:ahLst/>
                <a:cxnLst/>
                <a:rect l="l" t="t" r="r" b="b"/>
                <a:pathLst>
                  <a:path w="14405" h="5922" extrusionOk="0">
                    <a:moveTo>
                      <a:pt x="11797" y="12"/>
                    </a:moveTo>
                    <a:lnTo>
                      <a:pt x="2203" y="988"/>
                    </a:lnTo>
                    <a:cubicBezTo>
                      <a:pt x="867" y="1125"/>
                      <a:pt x="-145" y="2360"/>
                      <a:pt x="17" y="3692"/>
                    </a:cubicBezTo>
                    <a:cubicBezTo>
                      <a:pt x="138" y="5028"/>
                      <a:pt x="1393" y="6048"/>
                      <a:pt x="2729" y="5910"/>
                    </a:cubicBezTo>
                    <a:lnTo>
                      <a:pt x="12283" y="4809"/>
                    </a:lnTo>
                    <a:cubicBezTo>
                      <a:pt x="13619" y="4672"/>
                      <a:pt x="14550" y="3567"/>
                      <a:pt x="14388" y="2231"/>
                    </a:cubicBezTo>
                    <a:cubicBezTo>
                      <a:pt x="14266" y="899"/>
                      <a:pt x="13133" y="-125"/>
                      <a:pt x="11797" y="12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4" name="Google Shape;1054;p26"/>
              <p:cNvSpPr/>
              <p:nvPr/>
            </p:nvSpPr>
            <p:spPr>
              <a:xfrm>
                <a:off x="6044441" y="2480601"/>
                <a:ext cx="14406" cy="5927"/>
              </a:xfrm>
              <a:custGeom>
                <a:avLst/>
                <a:gdLst/>
                <a:ahLst/>
                <a:cxnLst/>
                <a:rect l="l" t="t" r="r" b="b"/>
                <a:pathLst>
                  <a:path w="14406" h="5927" extrusionOk="0">
                    <a:moveTo>
                      <a:pt x="11837" y="12"/>
                    </a:moveTo>
                    <a:lnTo>
                      <a:pt x="2243" y="988"/>
                    </a:lnTo>
                    <a:cubicBezTo>
                      <a:pt x="907" y="1130"/>
                      <a:pt x="-146" y="2360"/>
                      <a:pt x="17" y="3696"/>
                    </a:cubicBezTo>
                    <a:cubicBezTo>
                      <a:pt x="138" y="5028"/>
                      <a:pt x="1393" y="6052"/>
                      <a:pt x="2728" y="5915"/>
                    </a:cubicBezTo>
                    <a:lnTo>
                      <a:pt x="12322" y="4939"/>
                    </a:lnTo>
                    <a:cubicBezTo>
                      <a:pt x="13659" y="4797"/>
                      <a:pt x="14549" y="3567"/>
                      <a:pt x="14387" y="2235"/>
                    </a:cubicBezTo>
                    <a:cubicBezTo>
                      <a:pt x="14266" y="899"/>
                      <a:pt x="13173" y="-125"/>
                      <a:pt x="11837" y="12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5" name="Google Shape;1055;p26"/>
              <p:cNvSpPr/>
              <p:nvPr/>
            </p:nvSpPr>
            <p:spPr>
              <a:xfrm>
                <a:off x="6063028" y="2458295"/>
                <a:ext cx="14552" cy="5923"/>
              </a:xfrm>
              <a:custGeom>
                <a:avLst/>
                <a:gdLst/>
                <a:ahLst/>
                <a:cxnLst/>
                <a:rect l="l" t="t" r="r" b="b"/>
                <a:pathLst>
                  <a:path w="14552" h="5923" extrusionOk="0">
                    <a:moveTo>
                      <a:pt x="11831" y="13"/>
                    </a:moveTo>
                    <a:lnTo>
                      <a:pt x="2237" y="985"/>
                    </a:lnTo>
                    <a:cubicBezTo>
                      <a:pt x="900" y="1126"/>
                      <a:pt x="-112" y="2361"/>
                      <a:pt x="10" y="3693"/>
                    </a:cubicBezTo>
                    <a:cubicBezTo>
                      <a:pt x="172" y="5029"/>
                      <a:pt x="1386" y="6049"/>
                      <a:pt x="2722" y="5911"/>
                    </a:cubicBezTo>
                    <a:lnTo>
                      <a:pt x="12316" y="4936"/>
                    </a:lnTo>
                    <a:cubicBezTo>
                      <a:pt x="13652" y="4798"/>
                      <a:pt x="14664" y="3563"/>
                      <a:pt x="14543" y="2227"/>
                    </a:cubicBezTo>
                    <a:cubicBezTo>
                      <a:pt x="14421" y="896"/>
                      <a:pt x="13166" y="-128"/>
                      <a:pt x="11831" y="13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6" name="Google Shape;1056;p26"/>
              <p:cNvSpPr/>
              <p:nvPr/>
            </p:nvSpPr>
            <p:spPr>
              <a:xfrm>
                <a:off x="6037195" y="2558204"/>
                <a:ext cx="14406" cy="5927"/>
              </a:xfrm>
              <a:custGeom>
                <a:avLst/>
                <a:gdLst/>
                <a:ahLst/>
                <a:cxnLst/>
                <a:rect l="l" t="t" r="r" b="b"/>
                <a:pathLst>
                  <a:path w="14406" h="5927" extrusionOk="0">
                    <a:moveTo>
                      <a:pt x="11837" y="12"/>
                    </a:moveTo>
                    <a:lnTo>
                      <a:pt x="2243" y="1114"/>
                    </a:lnTo>
                    <a:cubicBezTo>
                      <a:pt x="907" y="1255"/>
                      <a:pt x="-146" y="2360"/>
                      <a:pt x="17" y="3696"/>
                    </a:cubicBezTo>
                    <a:cubicBezTo>
                      <a:pt x="138" y="5028"/>
                      <a:pt x="1393" y="6052"/>
                      <a:pt x="2729" y="5915"/>
                    </a:cubicBezTo>
                    <a:lnTo>
                      <a:pt x="12323" y="4939"/>
                    </a:lnTo>
                    <a:cubicBezTo>
                      <a:pt x="13659" y="4797"/>
                      <a:pt x="14549" y="3567"/>
                      <a:pt x="14388" y="2235"/>
                    </a:cubicBezTo>
                    <a:cubicBezTo>
                      <a:pt x="14266" y="899"/>
                      <a:pt x="13173" y="-125"/>
                      <a:pt x="11837" y="12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7" name="Google Shape;1057;p26"/>
              <p:cNvSpPr/>
              <p:nvPr/>
            </p:nvSpPr>
            <p:spPr>
              <a:xfrm>
                <a:off x="5998055" y="2556556"/>
                <a:ext cx="14432" cy="5922"/>
              </a:xfrm>
              <a:custGeom>
                <a:avLst/>
                <a:gdLst/>
                <a:ahLst/>
                <a:cxnLst/>
                <a:rect l="l" t="t" r="r" b="b"/>
                <a:pathLst>
                  <a:path w="14432" h="5922" extrusionOk="0">
                    <a:moveTo>
                      <a:pt x="11710" y="12"/>
                    </a:moveTo>
                    <a:lnTo>
                      <a:pt x="2116" y="1113"/>
                    </a:lnTo>
                    <a:cubicBezTo>
                      <a:pt x="780" y="1251"/>
                      <a:pt x="-110" y="2356"/>
                      <a:pt x="11" y="3692"/>
                    </a:cubicBezTo>
                    <a:cubicBezTo>
                      <a:pt x="133" y="5024"/>
                      <a:pt x="1266" y="6048"/>
                      <a:pt x="2602" y="5910"/>
                    </a:cubicBezTo>
                    <a:lnTo>
                      <a:pt x="12196" y="4935"/>
                    </a:lnTo>
                    <a:cubicBezTo>
                      <a:pt x="13532" y="4797"/>
                      <a:pt x="14544" y="3563"/>
                      <a:pt x="14423" y="2231"/>
                    </a:cubicBezTo>
                    <a:cubicBezTo>
                      <a:pt x="14260" y="895"/>
                      <a:pt x="13046" y="-125"/>
                      <a:pt x="11710" y="12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8" name="Google Shape;1058;p26"/>
              <p:cNvSpPr/>
              <p:nvPr/>
            </p:nvSpPr>
            <p:spPr>
              <a:xfrm>
                <a:off x="6055086" y="2526677"/>
                <a:ext cx="14407" cy="5922"/>
              </a:xfrm>
              <a:custGeom>
                <a:avLst/>
                <a:gdLst/>
                <a:ahLst/>
                <a:cxnLst/>
                <a:rect l="l" t="t" r="r" b="b"/>
                <a:pathLst>
                  <a:path w="14407" h="5922" extrusionOk="0">
                    <a:moveTo>
                      <a:pt x="11717" y="12"/>
                    </a:moveTo>
                    <a:lnTo>
                      <a:pt x="2123" y="1113"/>
                    </a:lnTo>
                    <a:cubicBezTo>
                      <a:pt x="787" y="1255"/>
                      <a:pt x="-144" y="2360"/>
                      <a:pt x="18" y="3692"/>
                    </a:cubicBezTo>
                    <a:cubicBezTo>
                      <a:pt x="140" y="5028"/>
                      <a:pt x="1395" y="6048"/>
                      <a:pt x="2730" y="5910"/>
                    </a:cubicBezTo>
                    <a:lnTo>
                      <a:pt x="12324" y="4935"/>
                    </a:lnTo>
                    <a:cubicBezTo>
                      <a:pt x="13660" y="4797"/>
                      <a:pt x="14551" y="3567"/>
                      <a:pt x="14389" y="2231"/>
                    </a:cubicBezTo>
                    <a:cubicBezTo>
                      <a:pt x="14268" y="899"/>
                      <a:pt x="13013" y="-125"/>
                      <a:pt x="11717" y="12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9" name="Google Shape;1059;p26"/>
              <p:cNvSpPr/>
              <p:nvPr/>
            </p:nvSpPr>
            <p:spPr>
              <a:xfrm>
                <a:off x="6079941" y="2518245"/>
                <a:ext cx="14400" cy="5919"/>
              </a:xfrm>
              <a:custGeom>
                <a:avLst/>
                <a:gdLst/>
                <a:ahLst/>
                <a:cxnLst/>
                <a:rect l="l" t="t" r="r" b="b"/>
                <a:pathLst>
                  <a:path w="14400" h="5919" extrusionOk="0">
                    <a:moveTo>
                      <a:pt x="11678" y="12"/>
                    </a:moveTo>
                    <a:lnTo>
                      <a:pt x="2084" y="1113"/>
                    </a:lnTo>
                    <a:cubicBezTo>
                      <a:pt x="747" y="1251"/>
                      <a:pt x="-143" y="2356"/>
                      <a:pt x="19" y="3692"/>
                    </a:cubicBezTo>
                    <a:cubicBezTo>
                      <a:pt x="140" y="5024"/>
                      <a:pt x="1355" y="6048"/>
                      <a:pt x="2690" y="5906"/>
                    </a:cubicBezTo>
                    <a:lnTo>
                      <a:pt x="12284" y="4935"/>
                    </a:lnTo>
                    <a:cubicBezTo>
                      <a:pt x="13621" y="4793"/>
                      <a:pt x="14511" y="3562"/>
                      <a:pt x="14390" y="2231"/>
                    </a:cubicBezTo>
                    <a:cubicBezTo>
                      <a:pt x="14268" y="895"/>
                      <a:pt x="13013" y="-125"/>
                      <a:pt x="11678" y="12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0" name="Google Shape;1060;p26"/>
              <p:cNvSpPr/>
              <p:nvPr/>
            </p:nvSpPr>
            <p:spPr>
              <a:xfrm>
                <a:off x="6080515" y="2500089"/>
                <a:ext cx="14433" cy="5919"/>
              </a:xfrm>
              <a:custGeom>
                <a:avLst/>
                <a:gdLst/>
                <a:ahLst/>
                <a:cxnLst/>
                <a:rect l="l" t="t" r="r" b="b"/>
                <a:pathLst>
                  <a:path w="14433" h="5919" extrusionOk="0">
                    <a:moveTo>
                      <a:pt x="11710" y="12"/>
                    </a:moveTo>
                    <a:lnTo>
                      <a:pt x="2116" y="1114"/>
                    </a:lnTo>
                    <a:cubicBezTo>
                      <a:pt x="780" y="1251"/>
                      <a:pt x="-110" y="2356"/>
                      <a:pt x="11" y="3692"/>
                    </a:cubicBezTo>
                    <a:cubicBezTo>
                      <a:pt x="173" y="5024"/>
                      <a:pt x="1387" y="6048"/>
                      <a:pt x="2723" y="5907"/>
                    </a:cubicBezTo>
                    <a:lnTo>
                      <a:pt x="12317" y="4935"/>
                    </a:lnTo>
                    <a:cubicBezTo>
                      <a:pt x="13653" y="4793"/>
                      <a:pt x="14544" y="3563"/>
                      <a:pt x="14422" y="2231"/>
                    </a:cubicBezTo>
                    <a:cubicBezTo>
                      <a:pt x="14260" y="895"/>
                      <a:pt x="13046" y="-125"/>
                      <a:pt x="11710" y="12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1" name="Google Shape;1061;p26"/>
              <p:cNvSpPr/>
              <p:nvPr/>
            </p:nvSpPr>
            <p:spPr>
              <a:xfrm>
                <a:off x="6108447" y="2501340"/>
                <a:ext cx="14433" cy="5923"/>
              </a:xfrm>
              <a:custGeom>
                <a:avLst/>
                <a:gdLst/>
                <a:ahLst/>
                <a:cxnLst/>
                <a:rect l="l" t="t" r="r" b="b"/>
                <a:pathLst>
                  <a:path w="14433" h="5923" extrusionOk="0">
                    <a:moveTo>
                      <a:pt x="11710" y="12"/>
                    </a:moveTo>
                    <a:lnTo>
                      <a:pt x="2116" y="1114"/>
                    </a:lnTo>
                    <a:cubicBezTo>
                      <a:pt x="780" y="1255"/>
                      <a:pt x="-110" y="2356"/>
                      <a:pt x="11" y="3692"/>
                    </a:cubicBezTo>
                    <a:cubicBezTo>
                      <a:pt x="173" y="5028"/>
                      <a:pt x="1388" y="6048"/>
                      <a:pt x="2723" y="5911"/>
                    </a:cubicBezTo>
                    <a:lnTo>
                      <a:pt x="12317" y="4935"/>
                    </a:lnTo>
                    <a:cubicBezTo>
                      <a:pt x="13653" y="4797"/>
                      <a:pt x="14544" y="3563"/>
                      <a:pt x="14423" y="2231"/>
                    </a:cubicBezTo>
                    <a:cubicBezTo>
                      <a:pt x="14301" y="895"/>
                      <a:pt x="13046" y="-125"/>
                      <a:pt x="11710" y="12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2" name="Google Shape;1062;p26"/>
              <p:cNvSpPr/>
              <p:nvPr/>
            </p:nvSpPr>
            <p:spPr>
              <a:xfrm>
                <a:off x="6062420" y="2492827"/>
                <a:ext cx="14433" cy="5922"/>
              </a:xfrm>
              <a:custGeom>
                <a:avLst/>
                <a:gdLst/>
                <a:ahLst/>
                <a:cxnLst/>
                <a:rect l="l" t="t" r="r" b="b"/>
                <a:pathLst>
                  <a:path w="14433" h="5922" extrusionOk="0">
                    <a:moveTo>
                      <a:pt x="11710" y="12"/>
                    </a:moveTo>
                    <a:lnTo>
                      <a:pt x="2116" y="1113"/>
                    </a:lnTo>
                    <a:cubicBezTo>
                      <a:pt x="780" y="1255"/>
                      <a:pt x="-110" y="2356"/>
                      <a:pt x="11" y="3692"/>
                    </a:cubicBezTo>
                    <a:cubicBezTo>
                      <a:pt x="173" y="5028"/>
                      <a:pt x="1388" y="6048"/>
                      <a:pt x="2723" y="5910"/>
                    </a:cubicBezTo>
                    <a:lnTo>
                      <a:pt x="12317" y="4935"/>
                    </a:lnTo>
                    <a:cubicBezTo>
                      <a:pt x="13653" y="4793"/>
                      <a:pt x="14544" y="3562"/>
                      <a:pt x="14423" y="2231"/>
                    </a:cubicBezTo>
                    <a:cubicBezTo>
                      <a:pt x="14260" y="895"/>
                      <a:pt x="13046" y="-125"/>
                      <a:pt x="11710" y="12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3" name="Google Shape;1063;p26"/>
              <p:cNvSpPr/>
              <p:nvPr/>
            </p:nvSpPr>
            <p:spPr>
              <a:xfrm>
                <a:off x="6067837" y="2508424"/>
                <a:ext cx="14405" cy="5923"/>
              </a:xfrm>
              <a:custGeom>
                <a:avLst/>
                <a:gdLst/>
                <a:ahLst/>
                <a:cxnLst/>
                <a:rect l="l" t="t" r="r" b="b"/>
                <a:pathLst>
                  <a:path w="14405" h="5923" extrusionOk="0">
                    <a:moveTo>
                      <a:pt x="11677" y="12"/>
                    </a:moveTo>
                    <a:lnTo>
                      <a:pt x="2123" y="1114"/>
                    </a:lnTo>
                    <a:cubicBezTo>
                      <a:pt x="787" y="1255"/>
                      <a:pt x="-144" y="2356"/>
                      <a:pt x="18" y="3692"/>
                    </a:cubicBezTo>
                    <a:cubicBezTo>
                      <a:pt x="139" y="5024"/>
                      <a:pt x="1273" y="6052"/>
                      <a:pt x="2609" y="5911"/>
                    </a:cubicBezTo>
                    <a:lnTo>
                      <a:pt x="12203" y="4935"/>
                    </a:lnTo>
                    <a:cubicBezTo>
                      <a:pt x="13539" y="4797"/>
                      <a:pt x="14551" y="3563"/>
                      <a:pt x="14389" y="2231"/>
                    </a:cubicBezTo>
                    <a:cubicBezTo>
                      <a:pt x="14267" y="895"/>
                      <a:pt x="13013" y="-125"/>
                      <a:pt x="11677" y="12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4" name="Google Shape;1064;p26"/>
              <p:cNvSpPr/>
              <p:nvPr/>
            </p:nvSpPr>
            <p:spPr>
              <a:xfrm>
                <a:off x="6083100" y="2483783"/>
                <a:ext cx="14406" cy="5923"/>
              </a:xfrm>
              <a:custGeom>
                <a:avLst/>
                <a:gdLst/>
                <a:ahLst/>
                <a:cxnLst/>
                <a:rect l="l" t="t" r="r" b="b"/>
                <a:pathLst>
                  <a:path w="14406" h="5923" extrusionOk="0">
                    <a:moveTo>
                      <a:pt x="11837" y="12"/>
                    </a:moveTo>
                    <a:lnTo>
                      <a:pt x="2243" y="1113"/>
                    </a:lnTo>
                    <a:cubicBezTo>
                      <a:pt x="907" y="1255"/>
                      <a:pt x="-145" y="2360"/>
                      <a:pt x="16" y="3696"/>
                    </a:cubicBezTo>
                    <a:cubicBezTo>
                      <a:pt x="138" y="5028"/>
                      <a:pt x="1393" y="6052"/>
                      <a:pt x="2729" y="5910"/>
                    </a:cubicBezTo>
                    <a:lnTo>
                      <a:pt x="12323" y="4939"/>
                    </a:lnTo>
                    <a:cubicBezTo>
                      <a:pt x="13659" y="4797"/>
                      <a:pt x="14550" y="3567"/>
                      <a:pt x="14387" y="2235"/>
                    </a:cubicBezTo>
                    <a:cubicBezTo>
                      <a:pt x="14266" y="899"/>
                      <a:pt x="13173" y="-125"/>
                      <a:pt x="11837" y="12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5" name="Google Shape;1065;p26"/>
              <p:cNvSpPr/>
              <p:nvPr/>
            </p:nvSpPr>
            <p:spPr>
              <a:xfrm>
                <a:off x="6058979" y="2551326"/>
                <a:ext cx="14432" cy="5798"/>
              </a:xfrm>
              <a:custGeom>
                <a:avLst/>
                <a:gdLst/>
                <a:ahLst/>
                <a:cxnLst/>
                <a:rect l="l" t="t" r="r" b="b"/>
                <a:pathLst>
                  <a:path w="14432" h="5798" extrusionOk="0">
                    <a:moveTo>
                      <a:pt x="11710" y="12"/>
                    </a:moveTo>
                    <a:lnTo>
                      <a:pt x="2116" y="988"/>
                    </a:lnTo>
                    <a:cubicBezTo>
                      <a:pt x="780" y="1126"/>
                      <a:pt x="-110" y="2356"/>
                      <a:pt x="11" y="3692"/>
                    </a:cubicBezTo>
                    <a:cubicBezTo>
                      <a:pt x="173" y="5024"/>
                      <a:pt x="1266" y="5923"/>
                      <a:pt x="2602" y="5785"/>
                    </a:cubicBezTo>
                    <a:lnTo>
                      <a:pt x="12196" y="4809"/>
                    </a:lnTo>
                    <a:cubicBezTo>
                      <a:pt x="13532" y="4672"/>
                      <a:pt x="14544" y="3563"/>
                      <a:pt x="14423" y="2231"/>
                    </a:cubicBezTo>
                    <a:cubicBezTo>
                      <a:pt x="14261" y="895"/>
                      <a:pt x="13046" y="-125"/>
                      <a:pt x="11710" y="12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6" name="Google Shape;1066;p26"/>
              <p:cNvSpPr/>
              <p:nvPr/>
            </p:nvSpPr>
            <p:spPr>
              <a:xfrm>
                <a:off x="6033720" y="2589915"/>
                <a:ext cx="14552" cy="5800"/>
              </a:xfrm>
              <a:custGeom>
                <a:avLst/>
                <a:gdLst/>
                <a:ahLst/>
                <a:cxnLst/>
                <a:rect l="l" t="t" r="r" b="b"/>
                <a:pathLst>
                  <a:path w="14552" h="5800" extrusionOk="0">
                    <a:moveTo>
                      <a:pt x="11831" y="14"/>
                    </a:moveTo>
                    <a:lnTo>
                      <a:pt x="2237" y="990"/>
                    </a:lnTo>
                    <a:cubicBezTo>
                      <a:pt x="900" y="1127"/>
                      <a:pt x="-112" y="2362"/>
                      <a:pt x="10" y="3698"/>
                    </a:cubicBezTo>
                    <a:cubicBezTo>
                      <a:pt x="172" y="5030"/>
                      <a:pt x="1386" y="5924"/>
                      <a:pt x="2722" y="5787"/>
                    </a:cubicBezTo>
                    <a:lnTo>
                      <a:pt x="12316" y="4811"/>
                    </a:lnTo>
                    <a:cubicBezTo>
                      <a:pt x="13652" y="4673"/>
                      <a:pt x="14664" y="3439"/>
                      <a:pt x="14543" y="2103"/>
                    </a:cubicBezTo>
                    <a:cubicBezTo>
                      <a:pt x="14381" y="771"/>
                      <a:pt x="13166" y="-124"/>
                      <a:pt x="11831" y="14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7" name="Google Shape;1067;p26"/>
              <p:cNvSpPr/>
              <p:nvPr/>
            </p:nvSpPr>
            <p:spPr>
              <a:xfrm>
                <a:off x="6060073" y="2608056"/>
                <a:ext cx="14432" cy="5795"/>
              </a:xfrm>
              <a:custGeom>
                <a:avLst/>
                <a:gdLst/>
                <a:ahLst/>
                <a:cxnLst/>
                <a:rect l="l" t="t" r="r" b="b"/>
                <a:pathLst>
                  <a:path w="14432" h="5795" extrusionOk="0">
                    <a:moveTo>
                      <a:pt x="11709" y="13"/>
                    </a:moveTo>
                    <a:lnTo>
                      <a:pt x="2237" y="985"/>
                    </a:lnTo>
                    <a:cubicBezTo>
                      <a:pt x="900" y="1122"/>
                      <a:pt x="-112" y="2357"/>
                      <a:pt x="10" y="3693"/>
                    </a:cubicBezTo>
                    <a:cubicBezTo>
                      <a:pt x="172" y="5025"/>
                      <a:pt x="1386" y="5919"/>
                      <a:pt x="2722" y="5782"/>
                    </a:cubicBezTo>
                    <a:lnTo>
                      <a:pt x="12316" y="4806"/>
                    </a:lnTo>
                    <a:cubicBezTo>
                      <a:pt x="13652" y="4669"/>
                      <a:pt x="14543" y="3563"/>
                      <a:pt x="14421" y="2227"/>
                    </a:cubicBezTo>
                    <a:cubicBezTo>
                      <a:pt x="14259" y="896"/>
                      <a:pt x="13045" y="-128"/>
                      <a:pt x="11709" y="13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8" name="Google Shape;1068;p26"/>
              <p:cNvSpPr/>
              <p:nvPr/>
            </p:nvSpPr>
            <p:spPr>
              <a:xfrm>
                <a:off x="6040958" y="2573688"/>
                <a:ext cx="14407" cy="5919"/>
              </a:xfrm>
              <a:custGeom>
                <a:avLst/>
                <a:gdLst/>
                <a:ahLst/>
                <a:cxnLst/>
                <a:rect l="l" t="t" r="r" b="b"/>
                <a:pathLst>
                  <a:path w="14407" h="5919" extrusionOk="0">
                    <a:moveTo>
                      <a:pt x="11677" y="12"/>
                    </a:moveTo>
                    <a:lnTo>
                      <a:pt x="2083" y="988"/>
                    </a:lnTo>
                    <a:cubicBezTo>
                      <a:pt x="787" y="1126"/>
                      <a:pt x="-144" y="2356"/>
                      <a:pt x="18" y="3692"/>
                    </a:cubicBezTo>
                    <a:cubicBezTo>
                      <a:pt x="139" y="5024"/>
                      <a:pt x="1395" y="6048"/>
                      <a:pt x="2730" y="5906"/>
                    </a:cubicBezTo>
                    <a:lnTo>
                      <a:pt x="12324" y="4935"/>
                    </a:lnTo>
                    <a:cubicBezTo>
                      <a:pt x="13660" y="4793"/>
                      <a:pt x="14551" y="3563"/>
                      <a:pt x="14389" y="2231"/>
                    </a:cubicBezTo>
                    <a:cubicBezTo>
                      <a:pt x="14268" y="895"/>
                      <a:pt x="13013" y="-125"/>
                      <a:pt x="11677" y="12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9" name="Google Shape;1069;p26"/>
              <p:cNvSpPr/>
              <p:nvPr/>
            </p:nvSpPr>
            <p:spPr>
              <a:xfrm>
                <a:off x="6079342" y="2592688"/>
                <a:ext cx="14432" cy="5800"/>
              </a:xfrm>
              <a:custGeom>
                <a:avLst/>
                <a:gdLst/>
                <a:ahLst/>
                <a:cxnLst/>
                <a:rect l="l" t="t" r="r" b="b"/>
                <a:pathLst>
                  <a:path w="14432" h="5800" extrusionOk="0">
                    <a:moveTo>
                      <a:pt x="11830" y="14"/>
                    </a:moveTo>
                    <a:lnTo>
                      <a:pt x="2236" y="990"/>
                    </a:lnTo>
                    <a:cubicBezTo>
                      <a:pt x="900" y="1127"/>
                      <a:pt x="-112" y="2362"/>
                      <a:pt x="10" y="3694"/>
                    </a:cubicBezTo>
                    <a:cubicBezTo>
                      <a:pt x="172" y="5030"/>
                      <a:pt x="1386" y="5924"/>
                      <a:pt x="2722" y="5787"/>
                    </a:cubicBezTo>
                    <a:lnTo>
                      <a:pt x="12316" y="4811"/>
                    </a:lnTo>
                    <a:cubicBezTo>
                      <a:pt x="13652" y="4673"/>
                      <a:pt x="14543" y="3439"/>
                      <a:pt x="14421" y="2107"/>
                    </a:cubicBezTo>
                    <a:cubicBezTo>
                      <a:pt x="14259" y="771"/>
                      <a:pt x="13166" y="-124"/>
                      <a:pt x="11830" y="14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0" name="Google Shape;1070;p26"/>
              <p:cNvSpPr/>
              <p:nvPr/>
            </p:nvSpPr>
            <p:spPr>
              <a:xfrm>
                <a:off x="6089777" y="2561327"/>
                <a:ext cx="14406" cy="5801"/>
              </a:xfrm>
              <a:custGeom>
                <a:avLst/>
                <a:gdLst/>
                <a:ahLst/>
                <a:cxnLst/>
                <a:rect l="l" t="t" r="r" b="b"/>
                <a:pathLst>
                  <a:path w="14406" h="5801" extrusionOk="0">
                    <a:moveTo>
                      <a:pt x="11678" y="14"/>
                    </a:moveTo>
                    <a:lnTo>
                      <a:pt x="2083" y="989"/>
                    </a:lnTo>
                    <a:cubicBezTo>
                      <a:pt x="748" y="1127"/>
                      <a:pt x="-143" y="2362"/>
                      <a:pt x="19" y="3694"/>
                    </a:cubicBezTo>
                    <a:cubicBezTo>
                      <a:pt x="140" y="5029"/>
                      <a:pt x="1234" y="5928"/>
                      <a:pt x="2569" y="5786"/>
                    </a:cubicBezTo>
                    <a:lnTo>
                      <a:pt x="12163" y="4811"/>
                    </a:lnTo>
                    <a:cubicBezTo>
                      <a:pt x="13499" y="4673"/>
                      <a:pt x="14552" y="3438"/>
                      <a:pt x="14390" y="2107"/>
                    </a:cubicBezTo>
                    <a:cubicBezTo>
                      <a:pt x="14268" y="771"/>
                      <a:pt x="13014" y="-124"/>
                      <a:pt x="11678" y="14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1" name="Google Shape;1071;p26"/>
              <p:cNvSpPr/>
              <p:nvPr/>
            </p:nvSpPr>
            <p:spPr>
              <a:xfrm>
                <a:off x="6099900" y="2544018"/>
                <a:ext cx="14406" cy="5923"/>
              </a:xfrm>
              <a:custGeom>
                <a:avLst/>
                <a:gdLst/>
                <a:ahLst/>
                <a:cxnLst/>
                <a:rect l="l" t="t" r="r" b="b"/>
                <a:pathLst>
                  <a:path w="14406" h="5923" extrusionOk="0">
                    <a:moveTo>
                      <a:pt x="11797" y="13"/>
                    </a:moveTo>
                    <a:lnTo>
                      <a:pt x="2203" y="985"/>
                    </a:lnTo>
                    <a:cubicBezTo>
                      <a:pt x="867" y="1126"/>
                      <a:pt x="-145" y="2361"/>
                      <a:pt x="17" y="3693"/>
                    </a:cubicBezTo>
                    <a:cubicBezTo>
                      <a:pt x="139" y="5029"/>
                      <a:pt x="1393" y="6049"/>
                      <a:pt x="2689" y="5911"/>
                    </a:cubicBezTo>
                    <a:lnTo>
                      <a:pt x="12283" y="4810"/>
                    </a:lnTo>
                    <a:cubicBezTo>
                      <a:pt x="13619" y="4668"/>
                      <a:pt x="14550" y="3567"/>
                      <a:pt x="14388" y="2231"/>
                    </a:cubicBezTo>
                    <a:cubicBezTo>
                      <a:pt x="14266" y="895"/>
                      <a:pt x="13133" y="-129"/>
                      <a:pt x="11797" y="13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2" name="Google Shape;1072;p26"/>
              <p:cNvSpPr/>
              <p:nvPr/>
            </p:nvSpPr>
            <p:spPr>
              <a:xfrm>
                <a:off x="6113791" y="2515743"/>
                <a:ext cx="14433" cy="5923"/>
              </a:xfrm>
              <a:custGeom>
                <a:avLst/>
                <a:gdLst/>
                <a:ahLst/>
                <a:cxnLst/>
                <a:rect l="l" t="t" r="r" b="b"/>
                <a:pathLst>
                  <a:path w="14433" h="5923" extrusionOk="0">
                    <a:moveTo>
                      <a:pt x="11710" y="12"/>
                    </a:moveTo>
                    <a:lnTo>
                      <a:pt x="2116" y="988"/>
                    </a:lnTo>
                    <a:cubicBezTo>
                      <a:pt x="780" y="1126"/>
                      <a:pt x="-110" y="2360"/>
                      <a:pt x="11" y="3692"/>
                    </a:cubicBezTo>
                    <a:cubicBezTo>
                      <a:pt x="173" y="5028"/>
                      <a:pt x="1387" y="6048"/>
                      <a:pt x="2723" y="5911"/>
                    </a:cubicBezTo>
                    <a:lnTo>
                      <a:pt x="12317" y="4809"/>
                    </a:lnTo>
                    <a:cubicBezTo>
                      <a:pt x="13653" y="4668"/>
                      <a:pt x="14544" y="3563"/>
                      <a:pt x="14422" y="2231"/>
                    </a:cubicBezTo>
                    <a:cubicBezTo>
                      <a:pt x="14261" y="895"/>
                      <a:pt x="13046" y="-125"/>
                      <a:pt x="11710" y="12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3" name="Google Shape;1073;p26"/>
              <p:cNvSpPr/>
              <p:nvPr/>
            </p:nvSpPr>
            <p:spPr>
              <a:xfrm>
                <a:off x="6126536" y="2484706"/>
                <a:ext cx="14525" cy="5923"/>
              </a:xfrm>
              <a:custGeom>
                <a:avLst/>
                <a:gdLst/>
                <a:ahLst/>
                <a:cxnLst/>
                <a:rect l="l" t="t" r="r" b="b"/>
                <a:pathLst>
                  <a:path w="14525" h="5923" extrusionOk="0">
                    <a:moveTo>
                      <a:pt x="11797" y="12"/>
                    </a:moveTo>
                    <a:lnTo>
                      <a:pt x="2203" y="988"/>
                    </a:lnTo>
                    <a:cubicBezTo>
                      <a:pt x="867" y="1130"/>
                      <a:pt x="-145" y="2360"/>
                      <a:pt x="17" y="3696"/>
                    </a:cubicBezTo>
                    <a:cubicBezTo>
                      <a:pt x="138" y="5028"/>
                      <a:pt x="1353" y="6052"/>
                      <a:pt x="2688" y="5911"/>
                    </a:cubicBezTo>
                    <a:lnTo>
                      <a:pt x="12283" y="4809"/>
                    </a:lnTo>
                    <a:cubicBezTo>
                      <a:pt x="13619" y="4672"/>
                      <a:pt x="14671" y="3563"/>
                      <a:pt x="14509" y="2231"/>
                    </a:cubicBezTo>
                    <a:cubicBezTo>
                      <a:pt x="14388" y="895"/>
                      <a:pt x="13133" y="-125"/>
                      <a:pt x="11797" y="12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4" name="Google Shape;1074;p26"/>
              <p:cNvSpPr/>
              <p:nvPr/>
            </p:nvSpPr>
            <p:spPr>
              <a:xfrm>
                <a:off x="6018371" y="2580881"/>
                <a:ext cx="14525" cy="5923"/>
              </a:xfrm>
              <a:custGeom>
                <a:avLst/>
                <a:gdLst/>
                <a:ahLst/>
                <a:cxnLst/>
                <a:rect l="l" t="t" r="r" b="b"/>
                <a:pathLst>
                  <a:path w="14525" h="5923" extrusionOk="0">
                    <a:moveTo>
                      <a:pt x="11797" y="12"/>
                    </a:moveTo>
                    <a:lnTo>
                      <a:pt x="2203" y="1114"/>
                    </a:lnTo>
                    <a:cubicBezTo>
                      <a:pt x="907" y="1255"/>
                      <a:pt x="-145" y="2360"/>
                      <a:pt x="16" y="3696"/>
                    </a:cubicBezTo>
                    <a:cubicBezTo>
                      <a:pt x="138" y="5028"/>
                      <a:pt x="1393" y="6052"/>
                      <a:pt x="2729" y="5911"/>
                    </a:cubicBezTo>
                    <a:lnTo>
                      <a:pt x="12323" y="4939"/>
                    </a:lnTo>
                    <a:cubicBezTo>
                      <a:pt x="13618" y="4797"/>
                      <a:pt x="14671" y="3563"/>
                      <a:pt x="14509" y="2231"/>
                    </a:cubicBezTo>
                    <a:cubicBezTo>
                      <a:pt x="14387" y="895"/>
                      <a:pt x="13132" y="-125"/>
                      <a:pt x="11797" y="12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5" name="Google Shape;1075;p26"/>
              <p:cNvSpPr/>
              <p:nvPr/>
            </p:nvSpPr>
            <p:spPr>
              <a:xfrm>
                <a:off x="6000276" y="2570927"/>
                <a:ext cx="14406" cy="5923"/>
              </a:xfrm>
              <a:custGeom>
                <a:avLst/>
                <a:gdLst/>
                <a:ahLst/>
                <a:cxnLst/>
                <a:rect l="l" t="t" r="r" b="b"/>
                <a:pathLst>
                  <a:path w="14406" h="5923" extrusionOk="0">
                    <a:moveTo>
                      <a:pt x="11837" y="12"/>
                    </a:moveTo>
                    <a:lnTo>
                      <a:pt x="2243" y="988"/>
                    </a:lnTo>
                    <a:cubicBezTo>
                      <a:pt x="907" y="1126"/>
                      <a:pt x="-146" y="2360"/>
                      <a:pt x="17" y="3696"/>
                    </a:cubicBezTo>
                    <a:cubicBezTo>
                      <a:pt x="138" y="5028"/>
                      <a:pt x="1393" y="6052"/>
                      <a:pt x="2729" y="5911"/>
                    </a:cubicBezTo>
                    <a:lnTo>
                      <a:pt x="12323" y="4809"/>
                    </a:lnTo>
                    <a:cubicBezTo>
                      <a:pt x="13659" y="4672"/>
                      <a:pt x="14549" y="3567"/>
                      <a:pt x="14388" y="2235"/>
                    </a:cubicBezTo>
                    <a:cubicBezTo>
                      <a:pt x="14266" y="899"/>
                      <a:pt x="13173" y="-125"/>
                      <a:pt x="11837" y="12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6" name="Google Shape;1076;p26"/>
              <p:cNvSpPr/>
              <p:nvPr/>
            </p:nvSpPr>
            <p:spPr>
              <a:xfrm>
                <a:off x="5968990" y="2574355"/>
                <a:ext cx="14432" cy="5923"/>
              </a:xfrm>
              <a:custGeom>
                <a:avLst/>
                <a:gdLst/>
                <a:ahLst/>
                <a:cxnLst/>
                <a:rect l="l" t="t" r="r" b="b"/>
                <a:pathLst>
                  <a:path w="14432" h="5923" extrusionOk="0">
                    <a:moveTo>
                      <a:pt x="11831" y="13"/>
                    </a:moveTo>
                    <a:lnTo>
                      <a:pt x="2237" y="985"/>
                    </a:lnTo>
                    <a:cubicBezTo>
                      <a:pt x="900" y="1126"/>
                      <a:pt x="-112" y="2361"/>
                      <a:pt x="10" y="3693"/>
                    </a:cubicBezTo>
                    <a:cubicBezTo>
                      <a:pt x="131" y="5029"/>
                      <a:pt x="1386" y="6049"/>
                      <a:pt x="2722" y="5911"/>
                    </a:cubicBezTo>
                    <a:lnTo>
                      <a:pt x="12316" y="4810"/>
                    </a:lnTo>
                    <a:cubicBezTo>
                      <a:pt x="13652" y="4669"/>
                      <a:pt x="14543" y="3563"/>
                      <a:pt x="14421" y="2232"/>
                    </a:cubicBezTo>
                    <a:cubicBezTo>
                      <a:pt x="14259" y="896"/>
                      <a:pt x="13166" y="-128"/>
                      <a:pt x="11831" y="13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7" name="Google Shape;1077;p26"/>
              <p:cNvSpPr/>
              <p:nvPr/>
            </p:nvSpPr>
            <p:spPr>
              <a:xfrm>
                <a:off x="6048043" y="2517024"/>
                <a:ext cx="14525" cy="5801"/>
              </a:xfrm>
              <a:custGeom>
                <a:avLst/>
                <a:gdLst/>
                <a:ahLst/>
                <a:cxnLst/>
                <a:rect l="l" t="t" r="r" b="b"/>
                <a:pathLst>
                  <a:path w="14525" h="5801" extrusionOk="0">
                    <a:moveTo>
                      <a:pt x="11797" y="15"/>
                    </a:moveTo>
                    <a:lnTo>
                      <a:pt x="2203" y="986"/>
                    </a:lnTo>
                    <a:cubicBezTo>
                      <a:pt x="867" y="1128"/>
                      <a:pt x="-145" y="2363"/>
                      <a:pt x="17" y="3694"/>
                    </a:cubicBezTo>
                    <a:cubicBezTo>
                      <a:pt x="138" y="5030"/>
                      <a:pt x="1353" y="5925"/>
                      <a:pt x="2688" y="5787"/>
                    </a:cubicBezTo>
                    <a:lnTo>
                      <a:pt x="12283" y="4812"/>
                    </a:lnTo>
                    <a:cubicBezTo>
                      <a:pt x="13619" y="4670"/>
                      <a:pt x="14671" y="3439"/>
                      <a:pt x="14509" y="2103"/>
                    </a:cubicBezTo>
                    <a:cubicBezTo>
                      <a:pt x="14388" y="772"/>
                      <a:pt x="13133" y="-127"/>
                      <a:pt x="11797" y="15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8" name="Google Shape;1078;p26"/>
              <p:cNvSpPr/>
              <p:nvPr/>
            </p:nvSpPr>
            <p:spPr>
              <a:xfrm>
                <a:off x="6040398" y="2464627"/>
                <a:ext cx="14432" cy="5923"/>
              </a:xfrm>
              <a:custGeom>
                <a:avLst/>
                <a:gdLst/>
                <a:ahLst/>
                <a:cxnLst/>
                <a:rect l="l" t="t" r="r" b="b"/>
                <a:pathLst>
                  <a:path w="14432" h="5923" extrusionOk="0">
                    <a:moveTo>
                      <a:pt x="11710" y="13"/>
                    </a:moveTo>
                    <a:lnTo>
                      <a:pt x="2116" y="1114"/>
                    </a:lnTo>
                    <a:cubicBezTo>
                      <a:pt x="780" y="1252"/>
                      <a:pt x="-110" y="2357"/>
                      <a:pt x="11" y="3689"/>
                    </a:cubicBezTo>
                    <a:cubicBezTo>
                      <a:pt x="173" y="5025"/>
                      <a:pt x="1266" y="6049"/>
                      <a:pt x="2602" y="5911"/>
                    </a:cubicBezTo>
                    <a:lnTo>
                      <a:pt x="12196" y="4936"/>
                    </a:lnTo>
                    <a:cubicBezTo>
                      <a:pt x="13532" y="4798"/>
                      <a:pt x="14544" y="3563"/>
                      <a:pt x="14422" y="2227"/>
                    </a:cubicBezTo>
                    <a:cubicBezTo>
                      <a:pt x="14261" y="895"/>
                      <a:pt x="13046" y="-129"/>
                      <a:pt x="11710" y="13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9" name="Google Shape;1079;p26"/>
              <p:cNvSpPr/>
              <p:nvPr/>
            </p:nvSpPr>
            <p:spPr>
              <a:xfrm>
                <a:off x="6049021" y="2448615"/>
                <a:ext cx="14432" cy="5801"/>
              </a:xfrm>
              <a:custGeom>
                <a:avLst/>
                <a:gdLst/>
                <a:ahLst/>
                <a:cxnLst/>
                <a:rect l="l" t="t" r="r" b="b"/>
                <a:pathLst>
                  <a:path w="14432" h="5801" extrusionOk="0">
                    <a:moveTo>
                      <a:pt x="11710" y="15"/>
                    </a:moveTo>
                    <a:lnTo>
                      <a:pt x="2116" y="986"/>
                    </a:lnTo>
                    <a:cubicBezTo>
                      <a:pt x="780" y="1128"/>
                      <a:pt x="-110" y="2359"/>
                      <a:pt x="11" y="3691"/>
                    </a:cubicBezTo>
                    <a:cubicBezTo>
                      <a:pt x="173" y="5026"/>
                      <a:pt x="1266" y="5925"/>
                      <a:pt x="2602" y="5787"/>
                    </a:cubicBezTo>
                    <a:lnTo>
                      <a:pt x="12196" y="4812"/>
                    </a:lnTo>
                    <a:cubicBezTo>
                      <a:pt x="13532" y="4670"/>
                      <a:pt x="14544" y="3439"/>
                      <a:pt x="14422" y="2104"/>
                    </a:cubicBezTo>
                    <a:cubicBezTo>
                      <a:pt x="14261" y="768"/>
                      <a:pt x="13046" y="-127"/>
                      <a:pt x="11710" y="15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0" name="Google Shape;1080;p26"/>
              <p:cNvSpPr/>
              <p:nvPr/>
            </p:nvSpPr>
            <p:spPr>
              <a:xfrm>
                <a:off x="6079173" y="2466158"/>
                <a:ext cx="14406" cy="5922"/>
              </a:xfrm>
              <a:custGeom>
                <a:avLst/>
                <a:gdLst/>
                <a:ahLst/>
                <a:cxnLst/>
                <a:rect l="l" t="t" r="r" b="b"/>
                <a:pathLst>
                  <a:path w="14406" h="5922" extrusionOk="0">
                    <a:moveTo>
                      <a:pt x="11797" y="12"/>
                    </a:moveTo>
                    <a:lnTo>
                      <a:pt x="2203" y="1113"/>
                    </a:lnTo>
                    <a:cubicBezTo>
                      <a:pt x="867" y="1251"/>
                      <a:pt x="-145" y="2360"/>
                      <a:pt x="17" y="3692"/>
                    </a:cubicBezTo>
                    <a:cubicBezTo>
                      <a:pt x="139" y="5028"/>
                      <a:pt x="1353" y="6048"/>
                      <a:pt x="2689" y="5910"/>
                    </a:cubicBezTo>
                    <a:lnTo>
                      <a:pt x="12283" y="4935"/>
                    </a:lnTo>
                    <a:cubicBezTo>
                      <a:pt x="13619" y="4797"/>
                      <a:pt x="14550" y="3567"/>
                      <a:pt x="14388" y="2231"/>
                    </a:cubicBezTo>
                    <a:cubicBezTo>
                      <a:pt x="14267" y="899"/>
                      <a:pt x="13133" y="-125"/>
                      <a:pt x="11797" y="12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1" name="Google Shape;1081;p26"/>
              <p:cNvSpPr/>
              <p:nvPr/>
            </p:nvSpPr>
            <p:spPr>
              <a:xfrm>
                <a:off x="6098367" y="2454339"/>
                <a:ext cx="14432" cy="5800"/>
              </a:xfrm>
              <a:custGeom>
                <a:avLst/>
                <a:gdLst/>
                <a:ahLst/>
                <a:cxnLst/>
                <a:rect l="l" t="t" r="r" b="b"/>
                <a:pathLst>
                  <a:path w="14432" h="5800" extrusionOk="0">
                    <a:moveTo>
                      <a:pt x="11710" y="14"/>
                    </a:moveTo>
                    <a:lnTo>
                      <a:pt x="2116" y="989"/>
                    </a:lnTo>
                    <a:cubicBezTo>
                      <a:pt x="780" y="1127"/>
                      <a:pt x="-110" y="2358"/>
                      <a:pt x="11" y="3694"/>
                    </a:cubicBezTo>
                    <a:cubicBezTo>
                      <a:pt x="173" y="5025"/>
                      <a:pt x="1266" y="5924"/>
                      <a:pt x="2602" y="5786"/>
                    </a:cubicBezTo>
                    <a:lnTo>
                      <a:pt x="12196" y="4811"/>
                    </a:lnTo>
                    <a:cubicBezTo>
                      <a:pt x="13532" y="4673"/>
                      <a:pt x="14544" y="3439"/>
                      <a:pt x="14423" y="2103"/>
                    </a:cubicBezTo>
                    <a:cubicBezTo>
                      <a:pt x="14261" y="771"/>
                      <a:pt x="13046" y="-124"/>
                      <a:pt x="11710" y="14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2" name="Google Shape;1082;p26"/>
              <p:cNvSpPr/>
              <p:nvPr/>
            </p:nvSpPr>
            <p:spPr>
              <a:xfrm>
                <a:off x="6057878" y="2436396"/>
                <a:ext cx="14406" cy="5923"/>
              </a:xfrm>
              <a:custGeom>
                <a:avLst/>
                <a:gdLst/>
                <a:ahLst/>
                <a:cxnLst/>
                <a:rect l="l" t="t" r="r" b="b"/>
                <a:pathLst>
                  <a:path w="14406" h="5923" extrusionOk="0">
                    <a:moveTo>
                      <a:pt x="11678" y="12"/>
                    </a:moveTo>
                    <a:lnTo>
                      <a:pt x="2083" y="988"/>
                    </a:lnTo>
                    <a:cubicBezTo>
                      <a:pt x="748" y="1126"/>
                      <a:pt x="-143" y="2356"/>
                      <a:pt x="19" y="3692"/>
                    </a:cubicBezTo>
                    <a:cubicBezTo>
                      <a:pt x="140" y="5024"/>
                      <a:pt x="1234" y="6052"/>
                      <a:pt x="2569" y="5910"/>
                    </a:cubicBezTo>
                    <a:lnTo>
                      <a:pt x="12163" y="4939"/>
                    </a:lnTo>
                    <a:cubicBezTo>
                      <a:pt x="13499" y="4797"/>
                      <a:pt x="14552" y="3562"/>
                      <a:pt x="14390" y="2231"/>
                    </a:cubicBezTo>
                    <a:cubicBezTo>
                      <a:pt x="14268" y="895"/>
                      <a:pt x="13014" y="-125"/>
                      <a:pt x="11678" y="12"/>
                    </a:cubicBezTo>
                    <a:close/>
                  </a:path>
                </a:pathLst>
              </a:custGeom>
              <a:solidFill>
                <a:srgbClr val="000000">
                  <a:alpha val="23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83" name="Google Shape;1083;p26"/>
            <p:cNvSpPr/>
            <p:nvPr/>
          </p:nvSpPr>
          <p:spPr>
            <a:xfrm>
              <a:off x="10832141" y="4930091"/>
              <a:ext cx="565237" cy="1297393"/>
            </a:xfrm>
            <a:custGeom>
              <a:avLst/>
              <a:gdLst/>
              <a:ahLst/>
              <a:cxnLst/>
              <a:rect l="l" t="t" r="r" b="b"/>
              <a:pathLst>
                <a:path w="87329" h="200447" extrusionOk="0">
                  <a:moveTo>
                    <a:pt x="70740" y="445"/>
                  </a:moveTo>
                  <a:cubicBezTo>
                    <a:pt x="69364" y="-105"/>
                    <a:pt x="67745" y="-174"/>
                    <a:pt x="66287" y="401"/>
                  </a:cubicBezTo>
                  <a:cubicBezTo>
                    <a:pt x="63413" y="1542"/>
                    <a:pt x="62199" y="4761"/>
                    <a:pt x="63575" y="7582"/>
                  </a:cubicBezTo>
                  <a:lnTo>
                    <a:pt x="75234" y="31843"/>
                  </a:lnTo>
                  <a:lnTo>
                    <a:pt x="465" y="192416"/>
                  </a:lnTo>
                  <a:cubicBezTo>
                    <a:pt x="-790" y="195136"/>
                    <a:pt x="586" y="198504"/>
                    <a:pt x="3501" y="199868"/>
                  </a:cubicBezTo>
                  <a:cubicBezTo>
                    <a:pt x="6416" y="201232"/>
                    <a:pt x="9897" y="200103"/>
                    <a:pt x="11152" y="197383"/>
                  </a:cubicBezTo>
                  <a:lnTo>
                    <a:pt x="86852" y="34519"/>
                  </a:lnTo>
                  <a:cubicBezTo>
                    <a:pt x="87540" y="33102"/>
                    <a:pt x="87459" y="31503"/>
                    <a:pt x="86771" y="30033"/>
                  </a:cubicBezTo>
                  <a:lnTo>
                    <a:pt x="73979" y="3413"/>
                  </a:lnTo>
                  <a:cubicBezTo>
                    <a:pt x="73291" y="2000"/>
                    <a:pt x="72157" y="992"/>
                    <a:pt x="70740" y="445"/>
                  </a:cubicBezTo>
                  <a:close/>
                </a:path>
              </a:pathLst>
            </a:custGeom>
            <a:solidFill>
              <a:srgbClr val="FFFFFF">
                <a:alpha val="246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Google Shape;1246;p34"/>
          <p:cNvSpPr txBox="1">
            <a:spLocks noGrp="1"/>
          </p:cNvSpPr>
          <p:nvPr>
            <p:ph type="title"/>
          </p:nvPr>
        </p:nvSpPr>
        <p:spPr>
          <a:xfrm>
            <a:off x="1074436" y="147923"/>
            <a:ext cx="9801000" cy="6296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-RU" sz="6600" dirty="0" smtClean="0"/>
              <a:t>Наш адрес:</a:t>
            </a:r>
            <a:br>
              <a:rPr lang="ru-RU" sz="6600" dirty="0" smtClean="0"/>
            </a:br>
            <a:r>
              <a:rPr lang="ru-RU" sz="4800" dirty="0" smtClean="0"/>
              <a:t>Краснодар </a:t>
            </a:r>
            <a:r>
              <a:rPr lang="ru-RU" sz="4800" dirty="0" err="1" smtClean="0"/>
              <a:t>ул</a:t>
            </a:r>
            <a:r>
              <a:rPr lang="ru-RU" sz="4800" dirty="0" smtClean="0"/>
              <a:t>, Октябрьская 93</a:t>
            </a:r>
            <a:br>
              <a:rPr lang="ru-RU" sz="4800" dirty="0" smtClean="0"/>
            </a:br>
            <a:r>
              <a:rPr lang="ru-RU" sz="4800" dirty="0" smtClean="0"/>
              <a:t>89183014372</a:t>
            </a:r>
            <a:endParaRPr sz="4800" dirty="0"/>
          </a:p>
        </p:txBody>
      </p:sp>
      <p:sp>
        <p:nvSpPr>
          <p:cNvPr id="1247" name="Google Shape;1247;p34"/>
          <p:cNvSpPr txBox="1">
            <a:spLocks noGrp="1"/>
          </p:cNvSpPr>
          <p:nvPr>
            <p:ph type="subTitle" idx="4294967295"/>
          </p:nvPr>
        </p:nvSpPr>
        <p:spPr>
          <a:xfrm>
            <a:off x="202350" y="6408400"/>
            <a:ext cx="11787300" cy="381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 fontScale="2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/>
              <a:t>This is where you section ends. Duplicate this set of slides as many times you need to go over all your sections.</a:t>
            </a:r>
            <a:endParaRPr sz="1200"/>
          </a:p>
        </p:txBody>
      </p:sp>
      <p:grpSp>
        <p:nvGrpSpPr>
          <p:cNvPr id="1248" name="Google Shape;1248;p34"/>
          <p:cNvGrpSpPr/>
          <p:nvPr/>
        </p:nvGrpSpPr>
        <p:grpSpPr>
          <a:xfrm>
            <a:off x="10551888" y="4446542"/>
            <a:ext cx="1515474" cy="2187759"/>
            <a:chOff x="6219215" y="3050460"/>
            <a:chExt cx="153707" cy="221889"/>
          </a:xfrm>
        </p:grpSpPr>
        <p:sp>
          <p:nvSpPr>
            <p:cNvPr id="1249" name="Google Shape;1249;p34"/>
            <p:cNvSpPr/>
            <p:nvPr/>
          </p:nvSpPr>
          <p:spPr>
            <a:xfrm>
              <a:off x="6219215" y="3050460"/>
              <a:ext cx="142008" cy="210401"/>
            </a:xfrm>
            <a:custGeom>
              <a:avLst/>
              <a:gdLst/>
              <a:ahLst/>
              <a:cxnLst/>
              <a:rect l="l" t="t" r="r" b="b"/>
              <a:pathLst>
                <a:path w="142008" h="210401" extrusionOk="0">
                  <a:moveTo>
                    <a:pt x="65701" y="0"/>
                  </a:moveTo>
                  <a:lnTo>
                    <a:pt x="138365" y="1963"/>
                  </a:lnTo>
                  <a:lnTo>
                    <a:pt x="93147" y="74449"/>
                  </a:lnTo>
                  <a:lnTo>
                    <a:pt x="142009" y="77210"/>
                  </a:lnTo>
                  <a:lnTo>
                    <a:pt x="0" y="210401"/>
                  </a:lnTo>
                  <a:lnTo>
                    <a:pt x="45420" y="106121"/>
                  </a:lnTo>
                  <a:lnTo>
                    <a:pt x="2267" y="104223"/>
                  </a:lnTo>
                  <a:lnTo>
                    <a:pt x="65701" y="0"/>
                  </a:lnTo>
                  <a:close/>
                </a:path>
              </a:pathLst>
            </a:custGeom>
            <a:solidFill>
              <a:schemeClr val="accent4"/>
            </a:solidFill>
            <a:ln w="285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34"/>
            <p:cNvSpPr/>
            <p:nvPr/>
          </p:nvSpPr>
          <p:spPr>
            <a:xfrm>
              <a:off x="6312362" y="3052423"/>
              <a:ext cx="60317" cy="74141"/>
            </a:xfrm>
            <a:custGeom>
              <a:avLst/>
              <a:gdLst/>
              <a:ahLst/>
              <a:cxnLst/>
              <a:rect l="l" t="t" r="r" b="b"/>
              <a:pathLst>
                <a:path w="60317" h="74141" extrusionOk="0">
                  <a:moveTo>
                    <a:pt x="45218" y="0"/>
                  </a:moveTo>
                  <a:lnTo>
                    <a:pt x="60317" y="21204"/>
                  </a:lnTo>
                  <a:lnTo>
                    <a:pt x="29308" y="74141"/>
                  </a:lnTo>
                  <a:lnTo>
                    <a:pt x="0" y="72486"/>
                  </a:lnTo>
                  <a:lnTo>
                    <a:pt x="45218" y="0"/>
                  </a:lnTo>
                  <a:close/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34"/>
            <p:cNvSpPr/>
            <p:nvPr/>
          </p:nvSpPr>
          <p:spPr>
            <a:xfrm>
              <a:off x="6219215" y="3127670"/>
              <a:ext cx="153707" cy="144679"/>
            </a:xfrm>
            <a:custGeom>
              <a:avLst/>
              <a:gdLst/>
              <a:ahLst/>
              <a:cxnLst/>
              <a:rect l="l" t="t" r="r" b="b"/>
              <a:pathLst>
                <a:path w="153707" h="144679" extrusionOk="0">
                  <a:moveTo>
                    <a:pt x="142009" y="0"/>
                  </a:moveTo>
                  <a:lnTo>
                    <a:pt x="153708" y="14950"/>
                  </a:lnTo>
                  <a:lnTo>
                    <a:pt x="16517" y="144680"/>
                  </a:lnTo>
                  <a:lnTo>
                    <a:pt x="0" y="133191"/>
                  </a:lnTo>
                  <a:lnTo>
                    <a:pt x="142009" y="0"/>
                  </a:lnTo>
                  <a:close/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Google Shape;1288;p36"/>
          <p:cNvSpPr/>
          <p:nvPr/>
        </p:nvSpPr>
        <p:spPr>
          <a:xfrm>
            <a:off x="705900" y="417000"/>
            <a:ext cx="10782600" cy="1127700"/>
          </a:xfrm>
          <a:prstGeom prst="rect">
            <a:avLst/>
          </a:prstGeom>
          <a:solidFill>
            <a:schemeClr val="accent6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hanti"/>
              <a:ea typeface="Shanti"/>
              <a:cs typeface="Shanti"/>
              <a:sym typeface="Shanti"/>
            </a:endParaRPr>
          </a:p>
        </p:txBody>
      </p:sp>
      <p:sp>
        <p:nvSpPr>
          <p:cNvPr id="1289" name="Google Shape;1289;p36"/>
          <p:cNvSpPr/>
          <p:nvPr/>
        </p:nvSpPr>
        <p:spPr>
          <a:xfrm>
            <a:off x="1567800" y="5103702"/>
            <a:ext cx="3266400" cy="1263900"/>
          </a:xfrm>
          <a:prstGeom prst="rect">
            <a:avLst/>
          </a:prstGeom>
          <a:solidFill>
            <a:schemeClr val="accent6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hanti"/>
              <a:ea typeface="Shanti"/>
              <a:cs typeface="Shanti"/>
              <a:sym typeface="Shanti"/>
            </a:endParaRPr>
          </a:p>
        </p:txBody>
      </p:sp>
      <p:sp>
        <p:nvSpPr>
          <p:cNvPr id="1290" name="Google Shape;1290;p36"/>
          <p:cNvSpPr/>
          <p:nvPr/>
        </p:nvSpPr>
        <p:spPr>
          <a:xfrm>
            <a:off x="8253000" y="5177113"/>
            <a:ext cx="3266400" cy="1263900"/>
          </a:xfrm>
          <a:prstGeom prst="rect">
            <a:avLst/>
          </a:prstGeom>
          <a:solidFill>
            <a:schemeClr val="accent6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hanti"/>
              <a:ea typeface="Shanti"/>
              <a:cs typeface="Shanti"/>
              <a:sym typeface="Shanti"/>
            </a:endParaRPr>
          </a:p>
        </p:txBody>
      </p:sp>
      <p:sp>
        <p:nvSpPr>
          <p:cNvPr id="1292" name="Google Shape;1292;p36"/>
          <p:cNvSpPr/>
          <p:nvPr/>
        </p:nvSpPr>
        <p:spPr>
          <a:xfrm>
            <a:off x="8258850" y="1814288"/>
            <a:ext cx="3233100" cy="3233100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1297" name="Google Shape;1297;p36"/>
          <p:cNvPicPr preferRelativeResize="0"/>
          <p:nvPr/>
        </p:nvPicPr>
        <p:blipFill rotWithShape="1">
          <a:blip r:embed="rId3">
            <a:alphaModFix/>
          </a:blip>
          <a:srcRect l="24173" b="50920"/>
          <a:stretch/>
        </p:blipFill>
        <p:spPr>
          <a:xfrm>
            <a:off x="8258850" y="1814275"/>
            <a:ext cx="3233100" cy="3233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8" name="Google Shape;1298;p36"/>
          <p:cNvSpPr txBox="1">
            <a:spLocks noGrp="1"/>
          </p:cNvSpPr>
          <p:nvPr>
            <p:ph type="title"/>
          </p:nvPr>
        </p:nvSpPr>
        <p:spPr>
          <a:xfrm>
            <a:off x="709341" y="550450"/>
            <a:ext cx="107826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Контакты</a:t>
            </a:r>
            <a:endParaRPr dirty="0"/>
          </a:p>
        </p:txBody>
      </p:sp>
      <p:sp>
        <p:nvSpPr>
          <p:cNvPr id="1302" name="Google Shape;1302;p36"/>
          <p:cNvSpPr txBox="1">
            <a:spLocks noGrp="1"/>
          </p:cNvSpPr>
          <p:nvPr>
            <p:ph type="subTitle" idx="4"/>
          </p:nvPr>
        </p:nvSpPr>
        <p:spPr>
          <a:xfrm>
            <a:off x="1534500" y="5127133"/>
            <a:ext cx="3147300" cy="100429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2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Страница проекта в ВК</a:t>
            </a:r>
            <a:endParaRPr dirty="0"/>
          </a:p>
        </p:txBody>
      </p:sp>
      <p:sp>
        <p:nvSpPr>
          <p:cNvPr id="1304" name="Google Shape;1304;p36"/>
          <p:cNvSpPr txBox="1">
            <a:spLocks noGrp="1"/>
          </p:cNvSpPr>
          <p:nvPr>
            <p:ph type="subTitle" idx="6"/>
          </p:nvPr>
        </p:nvSpPr>
        <p:spPr>
          <a:xfrm>
            <a:off x="8338800" y="5316950"/>
            <a:ext cx="3147300" cy="43643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Сайт </a:t>
            </a:r>
            <a:r>
              <a:rPr lang="ru-RU" dirty="0" err="1"/>
              <a:t>Д</a:t>
            </a:r>
            <a:r>
              <a:rPr lang="ru-RU" dirty="0" err="1" smtClean="0"/>
              <a:t>обро.ру</a:t>
            </a:r>
            <a:endParaRPr dirty="0"/>
          </a:p>
        </p:txBody>
      </p:sp>
      <p:sp>
        <p:nvSpPr>
          <p:cNvPr id="1305" name="Google Shape;1305;p36"/>
          <p:cNvSpPr/>
          <p:nvPr/>
        </p:nvSpPr>
        <p:spPr>
          <a:xfrm>
            <a:off x="10331945" y="1060702"/>
            <a:ext cx="744051" cy="880364"/>
          </a:xfrm>
          <a:custGeom>
            <a:avLst/>
            <a:gdLst/>
            <a:ahLst/>
            <a:cxnLst/>
            <a:rect l="l" t="t" r="r" b="b"/>
            <a:pathLst>
              <a:path w="74201" h="87795" extrusionOk="0">
                <a:moveTo>
                  <a:pt x="0" y="0"/>
                </a:moveTo>
                <a:lnTo>
                  <a:pt x="13763" y="87796"/>
                </a:lnTo>
                <a:lnTo>
                  <a:pt x="30887" y="50468"/>
                </a:lnTo>
                <a:lnTo>
                  <a:pt x="74202" y="4935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2857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898" y="1720204"/>
            <a:ext cx="3268262" cy="32682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138" y="1796519"/>
            <a:ext cx="3268262" cy="326826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idesMania Template">
  <a:themeElements>
    <a:clrScheme name="Simple Light">
      <a:dk1>
        <a:srgbClr val="8118FF"/>
      </a:dk1>
      <a:lt1>
        <a:srgbClr val="FFFFFF"/>
      </a:lt1>
      <a:dk2>
        <a:srgbClr val="000000"/>
      </a:dk2>
      <a:lt2>
        <a:srgbClr val="EEEEEE"/>
      </a:lt2>
      <a:accent1>
        <a:srgbClr val="A05FED"/>
      </a:accent1>
      <a:accent2>
        <a:srgbClr val="B897F3"/>
      </a:accent2>
      <a:accent3>
        <a:srgbClr val="23D8E3"/>
      </a:accent3>
      <a:accent4>
        <a:srgbClr val="E9E73E"/>
      </a:accent4>
      <a:accent5>
        <a:srgbClr val="0C0A0C"/>
      </a:accent5>
      <a:accent6>
        <a:srgbClr val="FFFFFF"/>
      </a:accent6>
      <a:hlink>
        <a:srgbClr val="47099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159</Words>
  <Application>Microsoft Office PowerPoint</Application>
  <PresentationFormat>Широкоэкранный</PresentationFormat>
  <Paragraphs>36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Calibri</vt:lpstr>
      <vt:lpstr>Shanti</vt:lpstr>
      <vt:lpstr>Didact Gothic</vt:lpstr>
      <vt:lpstr>Arial</vt:lpstr>
      <vt:lpstr>Bungee</vt:lpstr>
      <vt:lpstr>SlidesMania Template</vt:lpstr>
      <vt:lpstr> Центр развития наставничества, благотворительности и добровольчества "Кубанская семья"</vt:lpstr>
      <vt:lpstr>Недилько Светлана Александровна</vt:lpstr>
      <vt:lpstr>О нас!</vt:lpstr>
      <vt:lpstr>Наши мероприятия и акции  </vt:lpstr>
      <vt:lpstr>Цели Центра Развитие волонтерского движения. Обучение и поддержка наставников. Сотрудничество с благотворительными фондами. Повышение уровня социальной ответственности населения. </vt:lpstr>
      <vt:lpstr>       Программы и инициативы </vt:lpstr>
      <vt:lpstr>Наш адрес: Краснодар ул, Октябрьская 93 89183014372</vt:lpstr>
      <vt:lpstr>Контакты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Центр развития наставничества, благотворительности и добровольчества "Кубанская семья"</dc:title>
  <cp:lastModifiedBy>User</cp:lastModifiedBy>
  <cp:revision>13</cp:revision>
  <dcterms:modified xsi:type="dcterms:W3CDTF">2024-11-06T12:43:22Z</dcterms:modified>
</cp:coreProperties>
</file>