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2678-AED0-4614-BB54-2C01CC08BFE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3BA9-61E5-4200-8A24-9A0EB5867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609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2678-AED0-4614-BB54-2C01CC08BFE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3BA9-61E5-4200-8A24-9A0EB5867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785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2678-AED0-4614-BB54-2C01CC08BFE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3BA9-61E5-4200-8A24-9A0EB5867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359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2678-AED0-4614-BB54-2C01CC08BFE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3BA9-61E5-4200-8A24-9A0EB5867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536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2678-AED0-4614-BB54-2C01CC08BFE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3BA9-61E5-4200-8A24-9A0EB5867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34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2678-AED0-4614-BB54-2C01CC08BFE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3BA9-61E5-4200-8A24-9A0EB5867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49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2678-AED0-4614-BB54-2C01CC08BFE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3BA9-61E5-4200-8A24-9A0EB5867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889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2678-AED0-4614-BB54-2C01CC08BFE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3BA9-61E5-4200-8A24-9A0EB5867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723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2678-AED0-4614-BB54-2C01CC08BFE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3BA9-61E5-4200-8A24-9A0EB5867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690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2678-AED0-4614-BB54-2C01CC08BFE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3BA9-61E5-4200-8A24-9A0EB5867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601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2678-AED0-4614-BB54-2C01CC08BFE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3BA9-61E5-4200-8A24-9A0EB5867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09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12678-AED0-4614-BB54-2C01CC08BFE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83BA9-61E5-4200-8A24-9A0EB5867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639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614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31265" y="3303370"/>
            <a:ext cx="8403609" cy="263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Волонтеры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«серебряного возраста»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отряда «</a:t>
            </a:r>
            <a:r>
              <a:rPr lang="ru-RU" sz="4400" b="1" i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Аргентум</a:t>
            </a:r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+»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400" b="1" i="1" dirty="0">
              <a:solidFill>
                <a:schemeClr val="accent1">
                  <a:lumMod val="50000"/>
                </a:schemeClr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69" y="1062680"/>
            <a:ext cx="4931655" cy="117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4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26406" y="428428"/>
            <a:ext cx="9753599" cy="22990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Волонтерство</a:t>
            </a: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— один из лучших примеров для подражания на сегодняшний день!</a:t>
            </a:r>
            <a:endParaRPr lang="ru-RU" sz="14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После выхода на заслуженный отдых многие граждане в возрасте 55+ не намерены снижать свою социальную активность, ведь пенсия-это не приговор.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ни полны сил и энергии, готовы использовать свои знания и навыки, чтобы быть полезными обществу, жить интересной и насыщенной жизнью и получать новые знания</a:t>
            </a:r>
            <a:endParaRPr lang="ru-RU" sz="1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999" y="2998573"/>
            <a:ext cx="5414417" cy="3610316"/>
          </a:xfrm>
          <a:prstGeom prst="rect">
            <a:avLst/>
          </a:prstGeom>
          <a:ln w="38100" cap="sq">
            <a:solidFill>
              <a:srgbClr val="5B9BD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712"/>
            <a:ext cx="2409621" cy="201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0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532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95533" y="1416087"/>
            <a:ext cx="5223934" cy="40934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октября 2018 года на базе ГБУ РО «Комплексный центр социального обслуживания населения города Рязань» осуществляет свою деятельность отряд волонтеров «серебряного возраста» «Аргентум+». </a:t>
            </a:r>
          </a:p>
          <a:p>
            <a:pPr algn="just"/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«Серебряные волонтеры» оказывают посильную помощь гражданам, находящимся на социальном обслуживании на дому, реализуют проекты, участвуют в акциях, конкурсах, форумах.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67" y="578666"/>
            <a:ext cx="5923733" cy="592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6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71135" y="30645"/>
            <a:ext cx="9201665" cy="3716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</a:pPr>
            <a:r>
              <a:rPr lang="ru-RU" sz="24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Отрядом «</a:t>
            </a:r>
            <a:r>
              <a:rPr lang="ru-RU" sz="2400" b="1" u="sng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Аргентум</a:t>
            </a:r>
            <a:r>
              <a:rPr lang="ru-RU" sz="24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+» реализовано более        проектов:</a:t>
            </a:r>
          </a:p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</a:pP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Среди них:</a:t>
            </a:r>
            <a:r>
              <a:rPr lang="ru-RU" sz="24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ru-RU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</a:pPr>
            <a:endParaRPr lang="ru-RU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</a:p>
          <a:p>
            <a:pPr algn="just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</a:pPr>
            <a:endParaRPr lang="ru-RU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2" y="1006853"/>
            <a:ext cx="4461629" cy="33462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414" y="1006852"/>
            <a:ext cx="3533320" cy="47081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621" y="3141145"/>
            <a:ext cx="4332809" cy="32496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28696" y="5744421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«Серебряные ножницы»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969710" y="2670474"/>
            <a:ext cx="3002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«Добрые поздравления»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47233" y="4396617"/>
            <a:ext cx="2802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«Театр для Всех»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8293207" y="155903"/>
            <a:ext cx="536635" cy="23168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7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60603" y="1033760"/>
            <a:ext cx="7411997" cy="1014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Оказание помощи 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лиц, прибывших с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территории  </a:t>
            </a:r>
            <a:r>
              <a:rPr lang="ru-RU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ДНР и ЛНР </a:t>
            </a:r>
          </a:p>
          <a:p>
            <a:pPr marL="342900" indent="-342900" algn="just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60604" y="302082"/>
            <a:ext cx="8987481" cy="4053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</a:pPr>
            <a:r>
              <a:rPr lang="ru-RU" sz="20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Волонтеры также проявили </a:t>
            </a:r>
            <a:r>
              <a:rPr lang="ru-RU" sz="20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свою активность в следующих направлениях: </a:t>
            </a:r>
            <a:endParaRPr lang="ru-RU" sz="1400" b="1" u="sng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60603" y="1484923"/>
            <a:ext cx="967259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Оказание помощи в рамках  Общероссийской акции взаимопомощи #МЫВМЕСТЕ</a:t>
            </a:r>
            <a:endParaRPr lang="ru-RU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60603" y="1962614"/>
            <a:ext cx="488954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комфортной городской </a:t>
            </a:r>
            <a:r>
              <a:rPr lang="ru-RU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среды</a:t>
            </a:r>
            <a:endParaRPr lang="ru-RU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60603" y="2405755"/>
            <a:ext cx="374570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Акция «Весенняя неделя </a:t>
            </a:r>
            <a:r>
              <a:rPr lang="ru-RU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добра»</a:t>
            </a:r>
            <a:endParaRPr lang="ru-RU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921" y="3606475"/>
            <a:ext cx="4032278" cy="302420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960603" y="2887873"/>
            <a:ext cx="9247549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Оказание помощи гражданам, находящимся на социальном обслуживании на дому</a:t>
            </a:r>
            <a:endParaRPr lang="ru-RU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01" y="3611460"/>
            <a:ext cx="4527952" cy="301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0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540477" y="552615"/>
            <a:ext cx="5269776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Международная акция «Георгиевская ленточка»</a:t>
            </a:r>
            <a:endParaRPr lang="ru-RU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81" y="214146"/>
            <a:ext cx="3988919" cy="29916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" y="3350755"/>
            <a:ext cx="5724679" cy="32201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105" y="3350755"/>
            <a:ext cx="4830874" cy="32212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40477" y="1585285"/>
            <a:ext cx="4251100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Всероссийская акция «Свеча памяти»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40477" y="1066289"/>
            <a:ext cx="3569888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Акция памяти «Свеча победы»</a:t>
            </a:r>
            <a:endParaRPr lang="ru-RU" sz="20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08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33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35976" y="135538"/>
            <a:ext cx="9217127" cy="388696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Волонтеры «серебряного возраста» приняли </a:t>
            </a:r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участие </a:t>
            </a:r>
            <a:r>
              <a:rPr lang="ru-RU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конкурсах:</a:t>
            </a:r>
            <a:endParaRPr lang="ru-RU" b="1" u="sng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90962" y="1038662"/>
            <a:ext cx="474867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Городской конкурс «Доброволец </a:t>
            </a:r>
            <a:r>
              <a:rPr lang="ru-RU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Рязани»</a:t>
            </a:r>
            <a:endParaRPr lang="ru-RU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97917" y="1651513"/>
            <a:ext cx="5622885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Всероссийский чемпионат </a:t>
            </a:r>
            <a:r>
              <a:rPr lang="ru-RU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компьютерному многоборью среди пенсионеров</a:t>
            </a:r>
            <a:endParaRPr lang="ru-RU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97917" y="2560728"/>
            <a:ext cx="59384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Областной волонтерский конкурс «Марафон добрых </a:t>
            </a:r>
            <a:r>
              <a:rPr lang="ru-RU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дел»</a:t>
            </a:r>
            <a:r>
              <a:rPr lang="ru-RU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Ⅱ место в номинации «Волонтеры старше 18 лет») 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90962" y="3604239"/>
            <a:ext cx="5369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Всероссийский  </a:t>
            </a:r>
            <a:r>
              <a:rPr lang="ru-RU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грантовый</a:t>
            </a:r>
            <a:r>
              <a:rPr lang="ru-RU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конкурс «Молоды душой» (финалисты конкурса)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01" y="3683723"/>
            <a:ext cx="4472217" cy="298206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110" y="634061"/>
            <a:ext cx="2533359" cy="29222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904872" y="4387460"/>
            <a:ext cx="561593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Акция весенняя неделя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добра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59" y="215434"/>
            <a:ext cx="2321409" cy="335707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268995" y="634061"/>
            <a:ext cx="4991672" cy="27358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них: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34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7999" y="2641926"/>
            <a:ext cx="9597081" cy="281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7999" y="2399258"/>
            <a:ext cx="7231126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</a:t>
            </a:r>
            <a:r>
              <a:rPr lang="ru-RU" sz="48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внимание!</a:t>
            </a:r>
            <a:endParaRPr lang="ru-RU" sz="4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925" y="3242951"/>
            <a:ext cx="3650967" cy="305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4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290</Words>
  <Application>Microsoft Office PowerPoint</Application>
  <PresentationFormat>Широкоэкранный</PresentationFormat>
  <Paragraphs>36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Segoe UI Black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Yulya1</dc:creator>
  <cp:lastModifiedBy>Yulya1</cp:lastModifiedBy>
  <cp:revision>41</cp:revision>
  <dcterms:created xsi:type="dcterms:W3CDTF">2022-11-11T07:23:19Z</dcterms:created>
  <dcterms:modified xsi:type="dcterms:W3CDTF">2024-05-13T13:45:20Z</dcterms:modified>
</cp:coreProperties>
</file>