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3" r:id="rId3"/>
    <p:sldId id="266" r:id="rId4"/>
    <p:sldId id="261" r:id="rId5"/>
    <p:sldId id="257" r:id="rId6"/>
    <p:sldId id="298" r:id="rId7"/>
    <p:sldId id="258" r:id="rId8"/>
    <p:sldId id="259" r:id="rId9"/>
    <p:sldId id="260" r:id="rId10"/>
    <p:sldId id="272" r:id="rId11"/>
    <p:sldId id="300" r:id="rId12"/>
    <p:sldId id="30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F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CB5F5-DBBF-4655-8F28-77A1838FFA5D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DC904-5ECF-4FA5-8002-28ECA0C28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0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Неизвестен — Энергичная музыка для презентаций (www.lightaudio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62537" y="2348880"/>
            <a:ext cx="609600" cy="609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3764" y="390093"/>
            <a:ext cx="7572138" cy="923330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Представление отряда </a:t>
            </a:r>
            <a:r>
              <a:rPr lang="ru-RU" sz="54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4693" y="5796"/>
            <a:ext cx="7572138" cy="584775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</a:t>
            </a:r>
            <a:r>
              <a:rPr lang="ru-RU" sz="3200" b="1" i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ОУ ООШ № 23 г. Сызрани</a:t>
            </a:r>
            <a:endParaRPr lang="ru-RU" sz="32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1556791"/>
            <a:ext cx="4379555" cy="42410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9821">
        <p14:honeycomb/>
      </p:transition>
    </mc:Choice>
    <mc:Fallback xmlns="">
      <p:transition spd="slow" advClick="0" advTm="98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727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484784"/>
            <a:ext cx="8187742" cy="52322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«Патриотическое воспитание»:</a:t>
            </a:r>
          </a:p>
          <a:p>
            <a:pPr marL="1200150" lvl="2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Шефство над ветеранами и участниками ВОВ, тружениками тыла, одинокими престарелыми людьми; </a:t>
            </a:r>
          </a:p>
          <a:p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«Добро и милосердие»:</a:t>
            </a:r>
          </a:p>
          <a:p>
            <a:pPr marL="1200150" lvl="2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благотворительных акций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детей, оказавшихся в трудной жизненной ситуации;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200150" lvl="2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традиционных районных акциях «Неделя добра», «Неделя толерантности», «Декада пожилых людей», «Декада инвалидов»;</a:t>
            </a:r>
          </a:p>
          <a:p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marL="1200150" lvl="2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Экологические акции «День древонасаждений»,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«Чистый двор»,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«Озеленение школьного двора» и др.;</a:t>
            </a:r>
          </a:p>
          <a:p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«Здоровый образ жизни»: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Дней здоровья, спортивных соревнований, танцевальных   	     дней, Дней здорового питания, Дней хорошего настроения;</a:t>
            </a:r>
          </a:p>
          <a:p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«Безопасность дорожного движения»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 - Акции по ПДД «Водители вы тоже родители», «Вежливый 	водитель», «Будь внимателен, пешеход», «Юные участники дорожного 	движения» и др.</a:t>
            </a:r>
            <a:endParaRPr lang="ru-RU" b="1" i="1" dirty="0" smtClean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0"/>
            <a:ext cx="818774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</a:p>
          <a:p>
            <a:pPr algn="ctr"/>
            <a:r>
              <a:rPr lang="ru-RU" sz="2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ВОЛОНТЕРСКОГО ОТРЯДА </a:t>
            </a:r>
          </a:p>
          <a:p>
            <a:pPr algn="ctr"/>
            <a:r>
              <a:rPr lang="ru-RU" sz="2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СтенДАРровцы</a:t>
            </a:r>
            <a:r>
              <a:rPr lang="ru-RU" sz="2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7944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28"/>
            <a:ext cx="9144000" cy="6850671"/>
          </a:xfrm>
          <a:prstGeom prst="rect">
            <a:avLst/>
          </a:prstGeom>
        </p:spPr>
      </p:pic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7328"/>
            <a:ext cx="9144000" cy="216059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оказание помощи престарелым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гражданам  или детям-сиротам,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инвалидам и другим людям,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нуждающимся в помощи </a:t>
            </a:r>
          </a:p>
        </p:txBody>
      </p:sp>
    </p:spTree>
    <p:extLst>
      <p:ext uri="{BB962C8B-B14F-4D97-AF65-F5344CB8AC3E}">
        <p14:creationId xmlns:p14="http://schemas.microsoft.com/office/powerpoint/2010/main" val="260298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4782">
        <p:checker/>
      </p:transition>
    </mc:Choice>
    <mc:Fallback xmlns="">
      <p:transition spd="slow" advClick="0" advTm="14782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35171"/>
            <a:ext cx="6948264" cy="672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7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6478206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 dirty="0"/>
              <a:t>   </a:t>
            </a:r>
            <a:r>
              <a:rPr lang="ru-RU" sz="5100" b="1" dirty="0"/>
              <a:t>В основе любого волонтерского движения старый как мир принцип: хочешь почувствовать себя человеком – помоги другому. Этот принцип понятен и близок всем тем, кому знакомо чувство справедливости, кто понимает, что сделать жизнь общества лучше можно только совместными                 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5100" b="1" dirty="0"/>
              <a:t>    усилиями каждого из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5100" b="1" dirty="0"/>
              <a:t>     его членов.</a:t>
            </a:r>
          </a:p>
        </p:txBody>
      </p:sp>
      <p:sp>
        <p:nvSpPr>
          <p:cNvPr id="60421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3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0425" name="Picture 9" descr="rd9FJEeCUDhxBl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4959350"/>
            <a:ext cx="1385887" cy="18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9" name="Picture 13" descr="rd9FJEeCUDhxBl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346200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8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627">
        <p:checker/>
      </p:transition>
    </mc:Choice>
    <mc:Fallback xmlns="">
      <p:transition spd="slow" advClick="0" advTm="1562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154" y="404664"/>
            <a:ext cx="763284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 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ВОЛОНТЕРСКОГО ОТРЯДА 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СтенДАРровцы</a:t>
            </a: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1154" y="1916832"/>
            <a:ext cx="7632848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волонтерского движения в школе, формирование позитивных установок учащихся на добровольческую деятельность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позитивного влияния </a:t>
            </a:r>
            <a:r>
              <a:rPr lang="ru-RU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сверстников при выборе ими жизненных ценностей.</a:t>
            </a:r>
          </a:p>
          <a:p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сплоченного деятельного коллектива 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волонтеров;</a:t>
            </a:r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пропаганда ЗОЖ личным примером;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условий, позволяющих </a:t>
            </a:r>
            <a:r>
              <a:rPr lang="ru-RU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ученикам своими силами вести работу, направленную на 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популяризацию ЗОЖ в </a:t>
            </a:r>
            <a:r>
              <a:rPr lang="ru-RU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подростковой 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среде;</a:t>
            </a:r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привлекать в ряды добровольцев учащихся</a:t>
            </a:r>
            <a:r>
              <a:rPr lang="ru-RU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состоящих на 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внутришкольном учете;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поддерживать механизм </a:t>
            </a:r>
            <a:r>
              <a:rPr lang="ru-RU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 школы с окружающим социумом, через  создание социально-поддерживающих сетей сверстников и взрослых для 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436">
        <p14:vortex dir="r"/>
      </p:transition>
    </mc:Choice>
    <mc:Fallback xmlns="">
      <p:transition spd="slow" advClick="0" advTm="154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65" y="0"/>
            <a:ext cx="9121434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 </a:t>
            </a:r>
          </a:p>
          <a:p>
            <a:pPr algn="ctr"/>
            <a:r>
              <a:rPr lang="ru-RU" sz="2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ВОЛОНТЕРСКОГО ОТРЯДА </a:t>
            </a:r>
          </a:p>
          <a:p>
            <a:pPr algn="ctr"/>
            <a:r>
              <a:rPr lang="ru-RU" sz="2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СтенДАРровцы</a:t>
            </a:r>
            <a:r>
              <a:rPr lang="ru-RU" sz="2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9475" y="1196752"/>
            <a:ext cx="4788024" cy="29639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Волонтерский отряд начал свою активную деятельность с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года, руководителем отряда является А. Н.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Чебуренкова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Командирами отряда в разное время были активисты школы, ныне выпускники, студенты, Янина Арина, Юсупов Исмаил, Лопатин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Николай.В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2024 году командир отряда ученица 8 «Б» класса Кузнецова Ксения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" y="1196752"/>
            <a:ext cx="4360407" cy="5671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475" y="4160686"/>
            <a:ext cx="4788024" cy="26973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1028">
        <p14:ripple/>
      </p:transition>
    </mc:Choice>
    <mc:Fallback xmlns="">
      <p:transition spd="slow" advClick="0" advTm="110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нашем волонтерском отряде собрались самые активные, добрые, увлеченные </a:t>
            </a:r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СтенДАРровцы</a:t>
            </a:r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7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611">
        <p:dissolve/>
      </p:transition>
    </mc:Choice>
    <mc:Fallback xmlns="">
      <p:transition spd="slow" advClick="0" advTm="5611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6287" y="311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СПЕШИМ ДЕЛАТЬ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ДОБРО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3846" y="517311"/>
            <a:ext cx="8352928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4">
                    <a:lumMod val="10000"/>
                  </a:schemeClr>
                </a:solidFill>
              </a:rPr>
              <a:t>МИССИЯ нашего волонтёрского отряда: не жди зова и приказа. Старайся сам увидеть, где нужны твои умелые руки, твоё доброе сердце. Сумей сделать всё спокойно и скромно, не рассчитывая на похвалы и награду, а просто радуясь, что всем вокруг хорошо</a:t>
            </a: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10" y="341262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8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3767">
        <p14:vortex dir="r"/>
      </p:transition>
    </mc:Choice>
    <mc:Fallback xmlns="">
      <p:transition spd="slow" advClick="0" advTm="13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3" y="22983"/>
            <a:ext cx="9144000" cy="6858000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4788024" y="-148417"/>
            <a:ext cx="4355976" cy="3289386"/>
          </a:xfrm>
          <a:prstGeom prst="wedgeEllipseCallout">
            <a:avLst>
              <a:gd name="adj1" fmla="val -56255"/>
              <a:gd name="adj2" fmla="val 2483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i="1" dirty="0" smtClean="0">
                <a:ln w="3175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Творить добро- это не призвание и не профессия-это нежность человеческой души, великодушие к ближним и безграничное стремление помочь каждому, от всего сердца, кто попал в беду, кто нуждается в помощи добродушных и понимающих боль людей.</a:t>
            </a:r>
            <a:endParaRPr lang="ru-RU" sz="1700" b="1" i="1" dirty="0">
              <a:ln w="3175"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3966153"/>
            <a:ext cx="331977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Кузнецова Ксения,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командир отряда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СтенДАРровцы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7972">
        <p14:ripple/>
      </p:transition>
    </mc:Choice>
    <mc:Fallback xmlns="">
      <p:transition spd="slow" advClick="0" advTm="179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44000" cy="6858000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 rot="20046954">
            <a:off x="5237763" y="256517"/>
            <a:ext cx="4054373" cy="3395199"/>
          </a:xfrm>
          <a:prstGeom prst="wedgeEllipseCallout">
            <a:avLst>
              <a:gd name="adj1" fmla="val -62058"/>
              <a:gd name="adj2" fmla="val -3695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Быть волонтером для меня значить быть там, где в тебе нуждаются! Помогать людям до того, как к тебе обратились за помощью!</a:t>
            </a:r>
            <a:endParaRPr lang="ru-RU" sz="2400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32656"/>
            <a:ext cx="3528392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Созонов Артем,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волонтер отряда «</a:t>
            </a:r>
            <a:r>
              <a:rPr lang="ru-RU" sz="2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СтенДАРровцы</a:t>
            </a:r>
            <a:r>
              <a:rPr lang="ru-RU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9888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" y="0"/>
            <a:ext cx="8971094" cy="6858000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 rot="18996458">
            <a:off x="4108674" y="539608"/>
            <a:ext cx="4952339" cy="3556398"/>
          </a:xfrm>
          <a:prstGeom prst="wedgeEllipseCallout">
            <a:avLst>
              <a:gd name="adj1" fmla="val -33299"/>
              <a:gd name="adj2" fmla="val -574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Добро всегда побеждает!  Я думаю, дарить людям добро, значит дарить добро самому себе! Когда счастливы окружающие, ты тоже счастлив!</a:t>
            </a:r>
            <a:endParaRPr lang="ru-RU" sz="24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5674777"/>
            <a:ext cx="561662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Трупанов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Степан, волонтер отряда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СтенДАРровцы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1669">
        <p14:honeycomb/>
      </p:transition>
    </mc:Choice>
    <mc:Fallback xmlns="">
      <p:transition spd="slow" advClick="0" advTm="116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5885</TotalTime>
  <Words>451</Words>
  <Application>Microsoft Office PowerPoint</Application>
  <PresentationFormat>Экран (4:3)</PresentationFormat>
  <Paragraphs>54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Пользователь</cp:lastModifiedBy>
  <cp:revision>138</cp:revision>
  <dcterms:created xsi:type="dcterms:W3CDTF">2016-02-09T06:31:47Z</dcterms:created>
  <dcterms:modified xsi:type="dcterms:W3CDTF">2024-10-10T14:39:18Z</dcterms:modified>
</cp:coreProperties>
</file>