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3" r:id="rId6"/>
    <p:sldId id="259" r:id="rId7"/>
    <p:sldId id="260" r:id="rId8"/>
    <p:sldId id="261" r:id="rId9"/>
    <p:sldId id="263" r:id="rId10"/>
    <p:sldId id="265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D4A8E82-1AE2-40AA-9897-6448DE26253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C558-B2E0-4176-9344-237A1E720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E82-1AE2-40AA-9897-6448DE26253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C558-B2E0-4176-9344-237A1E720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E82-1AE2-40AA-9897-6448DE26253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C558-B2E0-4176-9344-237A1E720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E82-1AE2-40AA-9897-6448DE26253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C558-B2E0-4176-9344-237A1E720579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E82-1AE2-40AA-9897-6448DE26253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C558-B2E0-4176-9344-237A1E72057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E82-1AE2-40AA-9897-6448DE26253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C558-B2E0-4176-9344-237A1E72057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E82-1AE2-40AA-9897-6448DE26253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C558-B2E0-4176-9344-237A1E720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E82-1AE2-40AA-9897-6448DE26253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C558-B2E0-4176-9344-237A1E72057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E82-1AE2-40AA-9897-6448DE26253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C558-B2E0-4176-9344-237A1E720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E82-1AE2-40AA-9897-6448DE26253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C558-B2E0-4176-9344-237A1E7205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E82-1AE2-40AA-9897-6448DE26253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C558-B2E0-4176-9344-237A1E720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D4A8E82-1AE2-40AA-9897-6448DE26253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BF5C558-B2E0-4176-9344-237A1E7205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052736"/>
            <a:ext cx="6400800" cy="231796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Оформление интерьера фойе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ДК п.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Космынино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429000"/>
            <a:ext cx="3416424" cy="216024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Выполнил: Максимов Николай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Бахтин П.А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6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92896"/>
            <a:ext cx="3200400" cy="3048001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дальнейшем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планируется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расширить роспись на части следующей стены (справа).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001" y="2420888"/>
            <a:ext cx="4536504" cy="3406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08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848872" cy="4032448"/>
          </a:xfrm>
        </p:spPr>
        <p:txBody>
          <a:bodyPr>
            <a:noAutofit/>
          </a:bodyPr>
          <a:lstStyle/>
          <a:p>
            <a:r>
              <a:rPr lang="en-US" dirty="0" smtClean="0"/>
              <a:t>1)http:</a:t>
            </a:r>
            <a:r>
              <a:rPr lang="en-US" sz="1400" dirty="0" smtClean="0"/>
              <a:t>//constructorus.ru/uspex/vliyanie-cveta-na-cheloveka.html</a:t>
            </a:r>
          </a:p>
          <a:p>
            <a:r>
              <a:rPr lang="en-US" dirty="0" smtClean="0"/>
              <a:t>2)http:</a:t>
            </a:r>
            <a:r>
              <a:rPr lang="en-US" sz="1400" dirty="0" smtClean="0"/>
              <a:t>//mikhalkevich.narod.ru/kyrs/Cvetovedenie/main6.html</a:t>
            </a:r>
          </a:p>
          <a:p>
            <a:r>
              <a:rPr lang="en-US" dirty="0" smtClean="0"/>
              <a:t>3)https:</a:t>
            </a:r>
            <a:r>
              <a:rPr lang="en-US" sz="1400" dirty="0" smtClean="0"/>
              <a:t>//ru.wikipedia.org/wiki/%D0%97%D0%BD%D0%B0%D0%BC%D1%8F_%D0%9F%D0%BE%D0%B1%D0%B5%D0%B4%D1%8B</a:t>
            </a:r>
          </a:p>
          <a:p>
            <a:r>
              <a:rPr lang="en-US" dirty="0" smtClean="0"/>
              <a:t>4)https:</a:t>
            </a:r>
            <a:r>
              <a:rPr lang="en-US" sz="1400" dirty="0" smtClean="0"/>
              <a:t>//www.google.ru/search?q=%D0%BA%D1%80%D0%B0%D1%81%D0%BD%D0%BE%D0%B5+%D0%B7%D0%BD%D0%B0%D0%BC%D1%8F+%D1%81%D0%B8%D0%BC%D0%B2%D0%BE%D0%BB+%D0%BF%D0%BE%D0%B1%D0%B5%D0%B4%D1%8B&amp;newwindow=1&amp;rlz=1C1AOHY_ruRU713RU713&amp;espv=2&amp;biw=1152&amp;bih=773&amp;tbm=isch&amp;imgil=TBh62MbA1eYk5M%253A%253BJoswjVp2t3_6DM%253Bhttps%25253A%25252F%25252Fok.ru%25252Fznamyapob&amp;source=iu&amp;pf=m&amp;fir=TBh62MbA1eYk5M%253A%252CJoswjVp2t3_6DM%252C_&amp;usg=__YPVLsF-pPgr7Ew0d6VGJalbNjRE%3D&amp;ved=0ahUKEwiB6omxmcbSAhVGEywKHRXkAOwQyjcILQ&amp;ei=pJm_WIGID8amsAGVyIPgDg#imgrc=TBh62MbA1eYk5M:</a:t>
            </a:r>
          </a:p>
        </p:txBody>
      </p:sp>
    </p:spTree>
    <p:extLst>
      <p:ext uri="{BB962C8B-B14F-4D97-AF65-F5344CB8AC3E}">
        <p14:creationId xmlns:p14="http://schemas.microsoft.com/office/powerpoint/2010/main" val="179322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76872"/>
            <a:ext cx="7560840" cy="4104456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/>
              <a:t>5)https</a:t>
            </a:r>
            <a:r>
              <a:rPr lang="en-US" sz="2600" dirty="0"/>
              <a:t>://ru.wikipedia.org/wiki/%D0%92%D0%B5%D1%87%D0%BD%D1%8B%D0%B9_%D0%BE%D0%B3%D0%BE%D0%BD%D1%8C</a:t>
            </a:r>
          </a:p>
          <a:p>
            <a:r>
              <a:rPr lang="en-US" sz="2900" dirty="0"/>
              <a:t>6)http://marsiada.ru/624/lica/718/5022/</a:t>
            </a:r>
          </a:p>
          <a:p>
            <a:r>
              <a:rPr lang="en-US" sz="2900" dirty="0"/>
              <a:t>7)https</a:t>
            </a:r>
            <a:r>
              <a:rPr lang="en-US" sz="2600" dirty="0"/>
              <a:t>://www.google.ru/search?q=%D1%81%D0%B8%D0%BC%D0%B2%D0%BE%D0%BB%D0%B8%D0%BA%D0%B0+%D0%B3%D0%B5%D0%BE%D1%80%D0%B3%D0%B8%D0%B5%D0%B2%D1%81%D0%BA%D1%8F+%D0%BB%D0%B5%D0%BD%D1%82%D0%B0&amp;newwindow=1&amp;rlz=1C1AOHY_ruRU713RU713&amp;source=lnms&amp;tbm=isch&amp;sa=X&amp;ved=0ahUKEwiugLOxmrfTAhUlOpoKHS99ARMQ_AUICCgB&amp;biw=1152&amp;bih=730#imgrc=q2ja3FllVD997M:</a:t>
            </a:r>
          </a:p>
          <a:p>
            <a:r>
              <a:rPr lang="en-US" sz="2900" dirty="0"/>
              <a:t>8)http://33tura.ru/russia-flag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41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92846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Цели проекта: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ru-RU" dirty="0"/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Расписать стену фойе ДК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Сделать планшеты для фотографий участников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Патриотическое воспитание населения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Закрепить фотографии ветеранов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9971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Задачи для реализации </a:t>
            </a:r>
            <a:r>
              <a:rPr lang="ru-RU" sz="2400" dirty="0" smtClean="0"/>
              <a:t>проекта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эскиз росписи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цветовую задачу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информацию о восприятии цвета человеком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Продумать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технологию изготовления планшетов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сведений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ветеранах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фотографии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23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00800" cy="64043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ВЛИЯНИЕ ЦВЕТА НА ЧЕЛОВЕКА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constructorus.ru/wp-content/uploads/2013/12/%D0%92%D0%BB%D0%B8%D1%8F%D0%BD%D0%B8%D0%B5-%D1%86%D0%B2%D0%B5%D1%82%D0%B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2132856"/>
            <a:ext cx="316835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constructorus.ru/wp-content/uploads/2013/12/%D0%9F%D1%81%D0%B8%D1%85%D0%BE%D0%BB%D0%BE%D0%B3%D0%B8%D1%87%D0%B5%D1%81%D0%BA%D0%BE%D0%B5-%D0%B2%D0%BB%D0%B8%D1%8F%D0%BD%D0%B8%D0%B5-%D1%86%D0%B2%D0%B5%D1%82%D0%B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2139605"/>
            <a:ext cx="342098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21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Символы, используемые в проекте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СИМВОЛ ПОБЕДЫ - КРАСНОЕ ЗНАМЯ СССР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1913384"/>
            <a:ext cx="3384376" cy="3099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upload.wikimedia.org/wikipedia/commons/2/25/Tomb_of_the_Unknown_Soldier%2C_Mosco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76872"/>
            <a:ext cx="5040560" cy="3121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артинки по запросу символика георгиевскя лента"/>
          <p:cNvPicPr/>
          <p:nvPr/>
        </p:nvPicPr>
        <p:blipFill>
          <a:blip r:embed="rId4"/>
          <a:srcRect b="7222"/>
          <a:stretch>
            <a:fillRect/>
          </a:stretch>
        </p:blipFill>
        <p:spPr bwMode="auto">
          <a:xfrm>
            <a:off x="3563888" y="2696344"/>
            <a:ext cx="362734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артинки по запросу символика флаг рф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8012" y="4149080"/>
            <a:ext cx="47625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470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400800" cy="136051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Практическая часть состояла из следующих этапов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776864" cy="367240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1.Изготовление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планшетов под фотографии (6 штук):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А) Разметка и пиление брусков по размерам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Б) Разметка и пиление фанеры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В) Сборка подрамника из брусков (крепеж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саморез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Г) Присоединение листа фанеры с подрамником (крепеж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саморез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Д) Строгание и подгонка к размерам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Е) Шпатлевка, зачистка и грунтовка 6 планшета (подготовка к росписи)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Д) Обтяжка планшетов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тканью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49624"/>
            <a:ext cx="5184576" cy="365489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Вырезание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ламинате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фотографий окошечек для склеивания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3.Крепление фотографий на планшеты (соединение – клей ПВА)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4.Крепление планшетов на стену (крепеж – подвески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саморезами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Стена для росписи была подготовлена работниками ДК, нам оставалось перевести эскиз и расписать стену</a:t>
            </a:r>
          </a:p>
          <a:p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528392" cy="2644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07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400800" cy="6858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8840"/>
            <a:ext cx="4032448" cy="4176464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считаю, что поставленных целей мы добились. В ходе работы у нас возникали непредвиденные обстоятельства, которые мешали работе и задерживали ее, но, несмотря на них, мы достигли положительного результата своего труда.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Стена памяти символизирует не только героев нашего посёлка, но и весь народ Советского Союза, который встал на пути у фашистских захватчиков и не дал им погубить нашу страну.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4262502" cy="2677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4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3838" y="2780928"/>
            <a:ext cx="6400800" cy="3048001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Так как тема патриотического воспитания является самой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актуальной,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мой взгляд, реализация нашего проекта продолжается, а именно ведется сбор информации о ветеранах ВОВ – наших земляках, для размещения на стене памяти, в 2017 году 74 человека заняли почетное место в фойе ДК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Космынино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2018 году стена пополнилась на 19 участников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войны. Люди помнят своих героев и приносят их фотографии для того, чтобы мы увековечили их на стене памяти.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9"/>
          <a:stretch/>
        </p:blipFill>
        <p:spPr bwMode="auto">
          <a:xfrm>
            <a:off x="2411760" y="0"/>
            <a:ext cx="4086006" cy="2889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0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132</TotalTime>
  <Words>411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Constantia</vt:lpstr>
      <vt:lpstr>Garamond</vt:lpstr>
      <vt:lpstr>Times New Roman</vt:lpstr>
      <vt:lpstr>Wingdings</vt:lpstr>
      <vt:lpstr>Кутюр</vt:lpstr>
      <vt:lpstr>«Оформление интерьера фойе  ДК п. Космынино» </vt:lpstr>
      <vt:lpstr>Цели проекта: </vt:lpstr>
      <vt:lpstr>Задачи для реализации проекта</vt:lpstr>
      <vt:lpstr>ВЛИЯНИЕ ЦВЕТА НА ЧЕЛОВЕКА</vt:lpstr>
      <vt:lpstr>Символы, используемые в проекте</vt:lpstr>
      <vt:lpstr>Практическая часть состояла из следующих этапов</vt:lpstr>
      <vt:lpstr>Презентация PowerPoint</vt:lpstr>
      <vt:lpstr>Результат</vt:lpstr>
      <vt:lpstr>Презентация PowerPoint</vt:lpstr>
      <vt:lpstr>Презентация PowerPoint</vt:lpstr>
      <vt:lpstr>Источники информации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«Оформление интерьера фойе  ДК п. Космынино»</dc:title>
  <dc:creator>я</dc:creator>
  <cp:lastModifiedBy>я</cp:lastModifiedBy>
  <cp:revision>13</cp:revision>
  <dcterms:created xsi:type="dcterms:W3CDTF">2018-09-26T20:29:12Z</dcterms:created>
  <dcterms:modified xsi:type="dcterms:W3CDTF">2021-02-16T08:42:24Z</dcterms:modified>
</cp:coreProperties>
</file>