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267" r:id="rId4"/>
    <p:sldId id="266" r:id="rId5"/>
    <p:sldId id="270" r:id="rId6"/>
    <p:sldId id="263" r:id="rId7"/>
    <p:sldId id="268" r:id="rId8"/>
    <p:sldId id="275" r:id="rId9"/>
    <p:sldId id="286" r:id="rId10"/>
    <p:sldId id="287" r:id="rId11"/>
    <p:sldId id="30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7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9BB-3B58-469B-8FAF-2611CC1FEF2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C95F-CA48-45DC-AB93-471B01150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3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9BB-3B58-469B-8FAF-2611CC1FEF2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C95F-CA48-45DC-AB93-471B01150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5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9BB-3B58-469B-8FAF-2611CC1FEF2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C95F-CA48-45DC-AB93-471B01150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1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9BB-3B58-469B-8FAF-2611CC1FEF2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C95F-CA48-45DC-AB93-471B01150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5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9BB-3B58-469B-8FAF-2611CC1FEF2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C95F-CA48-45DC-AB93-471B01150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2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9BB-3B58-469B-8FAF-2611CC1FEF2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C95F-CA48-45DC-AB93-471B01150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2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9BB-3B58-469B-8FAF-2611CC1FEF2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C95F-CA48-45DC-AB93-471B01150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9BB-3B58-469B-8FAF-2611CC1FEF2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C95F-CA48-45DC-AB93-471B01150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9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9BB-3B58-469B-8FAF-2611CC1FEF2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C95F-CA48-45DC-AB93-471B01150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9BB-3B58-469B-8FAF-2611CC1FEF2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C95F-CA48-45DC-AB93-471B01150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2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9BB-3B58-469B-8FAF-2611CC1FEF2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1C95F-CA48-45DC-AB93-471B01150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0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19BB-3B58-469B-8FAF-2611CC1FEF2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1C95F-CA48-45DC-AB93-471B01150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0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55418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056" y="3573285"/>
            <a:ext cx="5402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tserrat SemiBold" panose="00000700000000000000" pitchFamily="2" charset="-52"/>
              </a:rPr>
              <a:t>Волонтерская работа в школе 777</a:t>
            </a:r>
          </a:p>
        </p:txBody>
      </p:sp>
    </p:spTree>
    <p:extLst>
      <p:ext uri="{BB962C8B-B14F-4D97-AF65-F5344CB8AC3E}">
        <p14:creationId xmlns:p14="http://schemas.microsoft.com/office/powerpoint/2010/main" val="317421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59BC5C-FDAD-CCCA-B798-864E1BF28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DDBE7-B041-2600-0F47-8FBDF1940E82}"/>
              </a:ext>
            </a:extLst>
          </p:cNvPr>
          <p:cNvSpPr txBox="1"/>
          <p:nvPr/>
        </p:nvSpPr>
        <p:spPr>
          <a:xfrm>
            <a:off x="0" y="5227782"/>
            <a:ext cx="878378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 же возможностью посещать интересные места и мероприятия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89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A4B0B-554D-0BDA-0D14-C2DE4C26A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1B01C6-72C7-FDE6-E60E-74BF1F5F3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55418"/>
            <a:ext cx="914257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E94219-EE75-A739-04A4-8B24185B0C0F}"/>
              </a:ext>
            </a:extLst>
          </p:cNvPr>
          <p:cNvSpPr txBox="1"/>
          <p:nvPr/>
        </p:nvSpPr>
        <p:spPr>
          <a:xfrm>
            <a:off x="3136729" y="2391031"/>
            <a:ext cx="54020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tserrat SemiBold" panose="00000700000000000000" pitchFamily="2" charset="-52"/>
              </a:rPr>
              <a:t>В школе 777 высоко ценят труд волонтеров, относятся к нему с уважением </a:t>
            </a:r>
            <a:r>
              <a:rPr lang="ru-RU" sz="3600">
                <a:latin typeface="Montserrat SemiBold" panose="00000700000000000000" pitchFamily="2" charset="-52"/>
              </a:rPr>
              <a:t>и благодарностью</a:t>
            </a:r>
            <a:endParaRPr lang="ru-RU" sz="3600" dirty="0"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706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8BE5F7-1ABC-A942-6E1C-B0EB60B3B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6B04BC-F4DE-2F1F-0D02-4ECF1A851246}"/>
              </a:ext>
            </a:extLst>
          </p:cNvPr>
          <p:cNvSpPr txBox="1"/>
          <p:nvPr/>
        </p:nvSpPr>
        <p:spPr>
          <a:xfrm>
            <a:off x="4174836" y="471054"/>
            <a:ext cx="511838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Школа 777 активно привлекает волонтеров</a:t>
            </a:r>
          </a:p>
          <a:p>
            <a:r>
              <a:rPr lang="ru-RU" dirty="0"/>
              <a:t>к участию в различных мероприятиях, </a:t>
            </a:r>
          </a:p>
          <a:p>
            <a:r>
              <a:rPr lang="ru-RU" dirty="0"/>
              <a:t>проходящих как в стенах образовательной </a:t>
            </a:r>
          </a:p>
          <a:p>
            <a:r>
              <a:rPr lang="ru-RU" dirty="0"/>
              <a:t>организации, так и за её пределами. </a:t>
            </a:r>
          </a:p>
          <a:p>
            <a:r>
              <a:rPr lang="ru-RU" dirty="0"/>
              <a:t>В нашей школе проходят не только внутренние</a:t>
            </a:r>
          </a:p>
          <a:p>
            <a:r>
              <a:rPr lang="ru-RU" dirty="0"/>
              <a:t>мероприятия, но и мероприятия МРСД, а так же </a:t>
            </a:r>
          </a:p>
          <a:p>
            <a:r>
              <a:rPr lang="ru-RU" dirty="0"/>
              <a:t>мероприятия Московского Центра </a:t>
            </a:r>
          </a:p>
          <a:p>
            <a:r>
              <a:rPr lang="ru-RU" dirty="0"/>
              <a:t>Воспитательных Практик, к организации и </a:t>
            </a:r>
          </a:p>
          <a:p>
            <a:r>
              <a:rPr lang="ru-RU" dirty="0"/>
              <a:t>проведению которых </a:t>
            </a:r>
          </a:p>
          <a:p>
            <a:r>
              <a:rPr lang="ru-RU" dirty="0"/>
              <a:t>привлекаются волонтеры. </a:t>
            </a:r>
          </a:p>
          <a:p>
            <a:r>
              <a:rPr lang="ru-RU" dirty="0"/>
              <a:t>В школе постоянно функционирует волонтерский </a:t>
            </a:r>
          </a:p>
          <a:p>
            <a:r>
              <a:rPr lang="ru-RU" dirty="0"/>
              <a:t>отряд «Новое поколение». </a:t>
            </a:r>
          </a:p>
        </p:txBody>
      </p:sp>
    </p:spTree>
    <p:extLst>
      <p:ext uri="{BB962C8B-B14F-4D97-AF65-F5344CB8AC3E}">
        <p14:creationId xmlns:p14="http://schemas.microsoft.com/office/powerpoint/2010/main" val="160116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72724-8805-DF8E-A9FD-B443F3A8D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4647C4-BC6F-906E-1AA4-E09AC8940ACC}"/>
              </a:ext>
            </a:extLst>
          </p:cNvPr>
          <p:cNvSpPr txBox="1"/>
          <p:nvPr/>
        </p:nvSpPr>
        <p:spPr>
          <a:xfrm>
            <a:off x="72000" y="674254"/>
            <a:ext cx="8292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мероприятиях волонтеры выполняют </a:t>
            </a:r>
            <a:br>
              <a:rPr lang="ru-RU" sz="3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различные интересные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199803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53E24B-D7A0-BB10-982D-F0F39B23C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2AC412-0715-A4CF-5407-365629B2C99F}"/>
              </a:ext>
            </a:extLst>
          </p:cNvPr>
          <p:cNvSpPr txBox="1"/>
          <p:nvPr/>
        </p:nvSpPr>
        <p:spPr>
          <a:xfrm>
            <a:off x="461368" y="5424302"/>
            <a:ext cx="8784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Волонтеры помогают с благотворительными акциями</a:t>
            </a:r>
          </a:p>
        </p:txBody>
      </p:sp>
    </p:spTree>
    <p:extLst>
      <p:ext uri="{BB962C8B-B14F-4D97-AF65-F5344CB8AC3E}">
        <p14:creationId xmlns:p14="http://schemas.microsoft.com/office/powerpoint/2010/main" val="91344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B2BE52-4BFF-B7FA-9355-95808BFB2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ED6AE5-BAAD-E0D0-3C87-FF991A09CEB2}"/>
              </a:ext>
            </a:extLst>
          </p:cNvPr>
          <p:cNvSpPr txBox="1"/>
          <p:nvPr/>
        </p:nvSpPr>
        <p:spPr>
          <a:xfrm>
            <a:off x="1828801" y="193963"/>
            <a:ext cx="65046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 проведением культурных </a:t>
            </a:r>
          </a:p>
          <a:p>
            <a:r>
              <a:rPr lang="ru-RU" sz="3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Просветительских мероприятий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34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C5D80D-2E97-1FCC-29A7-6D43FC05D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14245-C6DC-52EF-455C-45A2C455ED3D}"/>
              </a:ext>
            </a:extLst>
          </p:cNvPr>
          <p:cNvSpPr txBox="1"/>
          <p:nvPr/>
        </p:nvSpPr>
        <p:spPr>
          <a:xfrm>
            <a:off x="775854" y="5103674"/>
            <a:ext cx="80778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так же проводим волонтерские </a:t>
            </a:r>
          </a:p>
          <a:p>
            <a:r>
              <a:rPr lang="ru-RU" sz="3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совместно с партнерами. </a:t>
            </a:r>
          </a:p>
          <a:p>
            <a:r>
              <a:rPr lang="ru-RU" sz="3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Хаски-парком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9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989099-F826-BE4E-26DD-929070250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3E6D1D-1ED5-A6F4-9F2F-D3F5B0AEB097}"/>
              </a:ext>
            </a:extLst>
          </p:cNvPr>
          <p:cNvSpPr txBox="1"/>
          <p:nvPr/>
        </p:nvSpPr>
        <p:spPr>
          <a:xfrm>
            <a:off x="256807" y="5386514"/>
            <a:ext cx="90640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сотрудничаем с Российским союзом офицеров запаса</a:t>
            </a:r>
          </a:p>
          <a:p>
            <a:r>
              <a:rPr lang="ru-RU" sz="28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Проводим вместе мероприятия, связанные с ветеранами</a:t>
            </a:r>
          </a:p>
          <a:p>
            <a:r>
              <a:rPr lang="ru-RU" sz="28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исторической памятью</a:t>
            </a:r>
          </a:p>
        </p:txBody>
      </p:sp>
    </p:spTree>
    <p:extLst>
      <p:ext uri="{BB962C8B-B14F-4D97-AF65-F5344CB8AC3E}">
        <p14:creationId xmlns:p14="http://schemas.microsoft.com/office/powerpoint/2010/main" val="216830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F866AA-70C2-934D-49E6-F7A35CBA1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022DF0-408D-2ED3-2BF4-BE9E4F0217E6}"/>
              </a:ext>
            </a:extLst>
          </p:cNvPr>
          <p:cNvSpPr txBox="1"/>
          <p:nvPr/>
        </p:nvSpPr>
        <p:spPr>
          <a:xfrm>
            <a:off x="1757609" y="3519053"/>
            <a:ext cx="670074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сбора корма для </a:t>
            </a:r>
          </a:p>
          <a:p>
            <a:r>
              <a:rPr lang="ru-RU" sz="4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«Приюта в Печатниках»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20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2ACC1-B6C8-7E38-4FC6-CB83ABF29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2D72D0-204F-18A7-D61A-6DCC21460328}"/>
              </a:ext>
            </a:extLst>
          </p:cNvPr>
          <p:cNvSpPr txBox="1"/>
          <p:nvPr/>
        </p:nvSpPr>
        <p:spPr>
          <a:xfrm>
            <a:off x="-101600" y="4636655"/>
            <a:ext cx="913320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нашим партнерам мы стараемся </a:t>
            </a:r>
          </a:p>
          <a:p>
            <a:r>
              <a:rPr lang="ru-RU" sz="3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Обеспечивать волонтеров различными сервисами:</a:t>
            </a:r>
          </a:p>
          <a:p>
            <a:r>
              <a:rPr lang="ru-RU" sz="3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Возвратной экипировкой, питанием, </a:t>
            </a:r>
          </a:p>
          <a:p>
            <a:r>
              <a:rPr lang="ru-RU" sz="32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благодарственными  письмами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242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51661</TotalTime>
  <Words>170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Montserrat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Анастасия</cp:lastModifiedBy>
  <cp:revision>13</cp:revision>
  <dcterms:created xsi:type="dcterms:W3CDTF">2023-02-27T16:57:44Z</dcterms:created>
  <dcterms:modified xsi:type="dcterms:W3CDTF">2024-05-03T14:09:13Z</dcterms:modified>
</cp:coreProperties>
</file>