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6" r:id="rId9"/>
    <p:sldId id="264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EBA7-9D65-4FFB-AA15-5E2F246E3CAC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CE898C-B4E8-4496-A1C2-7D601FC4B8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EBA7-9D65-4FFB-AA15-5E2F246E3CAC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E898C-B4E8-4496-A1C2-7D601FC4B89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0CE898C-B4E8-4496-A1C2-7D601FC4B89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EBA7-9D65-4FFB-AA15-5E2F246E3CAC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EBA7-9D65-4FFB-AA15-5E2F246E3CAC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0CE898C-B4E8-4496-A1C2-7D601FC4B8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EBA7-9D65-4FFB-AA15-5E2F246E3CAC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CE898C-B4E8-4496-A1C2-7D601FC4B89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14DEBA7-9D65-4FFB-AA15-5E2F246E3CAC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E898C-B4E8-4496-A1C2-7D601FC4B8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EBA7-9D65-4FFB-AA15-5E2F246E3CAC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0CE898C-B4E8-4496-A1C2-7D601FC4B89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EBA7-9D65-4FFB-AA15-5E2F246E3CAC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0CE898C-B4E8-4496-A1C2-7D601FC4B8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EBA7-9D65-4FFB-AA15-5E2F246E3CAC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CE898C-B4E8-4496-A1C2-7D601FC4B8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CE898C-B4E8-4496-A1C2-7D601FC4B89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EBA7-9D65-4FFB-AA15-5E2F246E3CAC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0CE898C-B4E8-4496-A1C2-7D601FC4B89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14DEBA7-9D65-4FFB-AA15-5E2F246E3CAC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14DEBA7-9D65-4FFB-AA15-5E2F246E3CAC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CE898C-B4E8-4496-A1C2-7D601FC4B89D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819400"/>
            <a:ext cx="8064896" cy="1752600"/>
          </a:xfrm>
        </p:spPr>
        <p:txBody>
          <a:bodyPr/>
          <a:lstStyle/>
          <a:p>
            <a:r>
              <a:rPr lang="ru-RU" dirty="0" smtClean="0"/>
              <a:t>ВОЛОНТЕРСКИЙ ОТРЯД НА БАЗЕ </a:t>
            </a:r>
          </a:p>
          <a:p>
            <a:r>
              <a:rPr lang="ru-RU" dirty="0" smtClean="0"/>
              <a:t>Литературного музея</a:t>
            </a:r>
          </a:p>
          <a:p>
            <a:r>
              <a:rPr lang="ru-RU" dirty="0" smtClean="0"/>
              <a:t> Курской области (создан 19 апреля 2021 г.)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ВОЛОНТЕРЫ </a:t>
            </a:r>
            <a:br>
              <a:rPr lang="ru-RU" dirty="0" smtClean="0"/>
            </a:br>
            <a:r>
              <a:rPr lang="ru-RU" dirty="0" smtClean="0"/>
              <a:t>КУРСКОЙ ЛИТЕРАТУРЫ</a:t>
            </a:r>
            <a:endParaRPr lang="ru-RU" dirty="0"/>
          </a:p>
        </p:txBody>
      </p:sp>
      <p:pic>
        <p:nvPicPr>
          <p:cNvPr id="1026" name="Picture 2" descr="C:\Users\музей\Desktop\волонтеры культуры\qnXgZqeMR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113" y="3789040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656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Волонтерский проект «Аз, буки, веди для юных курян» стал победителем регионального этапа Международной премии МЫВМЕСТЕ и вышел в полуфинал.</a:t>
            </a:r>
          </a:p>
          <a:p>
            <a:r>
              <a:rPr lang="ru-RU" dirty="0" smtClean="0"/>
              <a:t>На общероссийской форуме волонтеров в Самаре в 2023 году фото нашего проекта на экране ! На церемонии открытия форума! </a:t>
            </a:r>
          </a:p>
          <a:p>
            <a:r>
              <a:rPr lang="ru-RU" dirty="0" smtClean="0"/>
              <a:t>Статья о проекте размещена в </a:t>
            </a:r>
            <a:r>
              <a:rPr lang="ru-RU" dirty="0" err="1" smtClean="0"/>
              <a:t>Добро.Журнале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музей\Desktop\волонтеры культуры\4-khDGafcu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92696"/>
            <a:ext cx="5638800" cy="287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узей\Desktop\волонтеры культуры\t4J05JRjk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4187304" cy="314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51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НАПРАВЛЕНИЯ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ФОРМЫ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600" dirty="0" smtClean="0"/>
              <a:t>Содействие сохранению литературных памятников и памятных мест </a:t>
            </a:r>
          </a:p>
          <a:p>
            <a:r>
              <a:rPr lang="ru-RU" sz="1600" dirty="0" smtClean="0"/>
              <a:t>Создание положительного имиджа учреждению культуры</a:t>
            </a:r>
          </a:p>
          <a:p>
            <a:r>
              <a:rPr lang="ru-RU" sz="1600" dirty="0" smtClean="0"/>
              <a:t>Организация акций в поддержку социально-культурных проектов и программ учреждения</a:t>
            </a:r>
          </a:p>
          <a:p>
            <a:r>
              <a:rPr lang="ru-RU" sz="1600" dirty="0" smtClean="0"/>
              <a:t>Оказание благотворительной помощи учреждению с целью укрепления его материально-технической базы</a:t>
            </a:r>
          </a:p>
          <a:p>
            <a:r>
              <a:rPr lang="ru-RU" sz="1600" dirty="0" smtClean="0"/>
              <a:t>Участие в мероприятиях учреждения</a:t>
            </a:r>
          </a:p>
          <a:p>
            <a:r>
              <a:rPr lang="ru-RU" sz="1600" dirty="0" smtClean="0"/>
              <a:t>Информационное обеспечение мероприятий учреждения</a:t>
            </a:r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Обучение и наставничество участников волонтерского отряда</a:t>
            </a:r>
          </a:p>
          <a:p>
            <a:r>
              <a:rPr lang="ru-RU" sz="1600" dirty="0" smtClean="0"/>
              <a:t>Благоустройство захоронений курских писателей и поэтов</a:t>
            </a:r>
          </a:p>
          <a:p>
            <a:r>
              <a:rPr lang="ru-RU" sz="1600" dirty="0" smtClean="0"/>
              <a:t>Волонтерская помощь в работе фондового отдела музея на постоянной основе</a:t>
            </a:r>
          </a:p>
          <a:p>
            <a:r>
              <a:rPr lang="ru-RU" sz="1600" dirty="0" smtClean="0"/>
              <a:t>Волонтерская помощь в реализации </a:t>
            </a:r>
            <a:r>
              <a:rPr lang="ru-RU" sz="1600" dirty="0" err="1" smtClean="0"/>
              <a:t>грантовых</a:t>
            </a:r>
            <a:r>
              <a:rPr lang="ru-RU" sz="1600" dirty="0" smtClean="0"/>
              <a:t> проектов</a:t>
            </a:r>
          </a:p>
          <a:p>
            <a:r>
              <a:rPr lang="ru-RU" sz="1600" dirty="0" smtClean="0"/>
              <a:t>Волонтерская помощь в благотворительно-просветительских программах музея</a:t>
            </a:r>
          </a:p>
          <a:p>
            <a:r>
              <a:rPr lang="ru-RU" sz="1600" dirty="0" smtClean="0"/>
              <a:t>Волонтерская помощь в ведении </a:t>
            </a:r>
            <a:r>
              <a:rPr lang="ru-RU" sz="1600" dirty="0" err="1" smtClean="0"/>
              <a:t>соцсетей</a:t>
            </a:r>
            <a:r>
              <a:rPr lang="ru-RU" sz="1600" dirty="0" smtClean="0"/>
              <a:t> и сайта музея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ДЕЯТЕЛЬНОСТЬ ОТРЯДА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41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Благоустройство захоронений курский поэтов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Каждый сезон отряд волонтеров занимается благоустройством захоронений поэта 19 века </a:t>
            </a:r>
            <a:r>
              <a:rPr lang="ru-RU" dirty="0" err="1" smtClean="0"/>
              <a:t>И.Богдановича</a:t>
            </a:r>
            <a:r>
              <a:rPr lang="ru-RU" dirty="0" smtClean="0"/>
              <a:t>  (объект культурного наследия)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/>
              <a:t> </a:t>
            </a:r>
            <a:r>
              <a:rPr lang="ru-RU" dirty="0" smtClean="0"/>
              <a:t>поэта 20 в. </a:t>
            </a:r>
            <a:r>
              <a:rPr lang="ru-RU" dirty="0" err="1" smtClean="0"/>
              <a:t>В.Бородаевского</a:t>
            </a:r>
            <a:endParaRPr lang="ru-RU" dirty="0" smtClean="0"/>
          </a:p>
          <a:p>
            <a:r>
              <a:rPr lang="ru-RU" dirty="0" smtClean="0"/>
              <a:t>и многих других авторов.</a:t>
            </a:r>
          </a:p>
          <a:p>
            <a:r>
              <a:rPr lang="ru-RU" dirty="0" smtClean="0"/>
              <a:t>Во время работы волонтеров сотрудники музея рассказывают о жизни и творчестве поэтов.</a:t>
            </a:r>
            <a:endParaRPr lang="ru-RU" dirty="0"/>
          </a:p>
        </p:txBody>
      </p:sp>
      <p:pic>
        <p:nvPicPr>
          <p:cNvPr id="6146" name="Picture 2" descr="C:\Users\музей\Desktop\волонтеры культуры\owYdJitNat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64704"/>
            <a:ext cx="5638800" cy="259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узей\Desktop\волонтеры культуры\Pp0YaKmAy2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911" y="3501008"/>
            <a:ext cx="3624064" cy="271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4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>Волонтеры отряда – активные участники мероприятий  Добро-центров региона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981200"/>
            <a:ext cx="2491680" cy="4144963"/>
          </a:xfrm>
        </p:spPr>
        <p:txBody>
          <a:bodyPr/>
          <a:lstStyle/>
          <a:p>
            <a:r>
              <a:rPr lang="ru-RU" sz="1400" dirty="0" smtClean="0"/>
              <a:t>Активное участие в мероприятиях Регионального</a:t>
            </a:r>
            <a:r>
              <a:rPr lang="ru-RU" sz="1400" dirty="0"/>
              <a:t> </a:t>
            </a:r>
            <a:r>
              <a:rPr lang="ru-RU" sz="1400" dirty="0" smtClean="0"/>
              <a:t>сообщества </a:t>
            </a:r>
            <a:r>
              <a:rPr lang="ru-RU" sz="1400" dirty="0"/>
              <a:t>общественного движения «Волонтеры культуры» АВЦ Курской области</a:t>
            </a:r>
            <a:r>
              <a:rPr lang="ru-RU" dirty="0"/>
              <a:t> </a:t>
            </a:r>
            <a:r>
              <a:rPr lang="ru-RU" dirty="0" smtClean="0"/>
              <a:t>        создает положительный опыт и благоприятно сказывается на развитии добровольческой деятельности в регионе </a:t>
            </a:r>
          </a:p>
        </p:txBody>
      </p:sp>
      <p:pic>
        <p:nvPicPr>
          <p:cNvPr id="2050" name="Picture 2" descr="C:\Users\музей\Desktop\волонтеры культуры\0_Af2pOsep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76350"/>
            <a:ext cx="5638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579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волонтеров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На базе Литературного музея проходят курсы обучения волонтерской деятельности для работников учреждений культуры</a:t>
            </a:r>
          </a:p>
          <a:p>
            <a:r>
              <a:rPr lang="ru-RU" dirty="0" smtClean="0"/>
              <a:t>Волонтеры отряда проходят обучение и применяют знания на практике.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музей\Desktop\волонтеры культуры\7f4zLM6PdO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971" y="1988840"/>
            <a:ext cx="5040560" cy="219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311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Волонтеры отряда- помощники в фондовой работе музея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Создать каталог, описать экспонат, навести порядок в библиотеке музея – волонтеры отряда всегда на связи!</a:t>
            </a:r>
          </a:p>
        </p:txBody>
      </p:sp>
      <p:pic>
        <p:nvPicPr>
          <p:cNvPr id="7170" name="Picture 2" descr="C:\Users\музей\Desktop\волонтеры культуры\3c7p8M85Y_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5638800" cy="259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8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Проект «Аз, буки, веди для юных курян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Проект реализуется на базе музея с 2022 года</a:t>
            </a:r>
          </a:p>
          <a:p>
            <a:r>
              <a:rPr lang="ru-RU" dirty="0" smtClean="0"/>
              <a:t>30 волонтеров отряда прошли обучение основам древнерусской каллиграфии и проводят просветительские мастер-классы в учреждениях культуры и образования Курской области.</a:t>
            </a:r>
          </a:p>
          <a:p>
            <a:r>
              <a:rPr lang="ru-RU" dirty="0" smtClean="0"/>
              <a:t>Более 4000 юных курян посетили мастер-классы.</a:t>
            </a:r>
            <a:endParaRPr lang="ru-RU" dirty="0"/>
          </a:p>
        </p:txBody>
      </p:sp>
      <p:pic>
        <p:nvPicPr>
          <p:cNvPr id="5122" name="Picture 2" descr="C:\Users\музей\Desktop\волонтеры культуры\BO2zroapMC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0688"/>
            <a:ext cx="4112749" cy="308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узей\Desktop\волонтеры культуры\O89V_iaKEA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3583947" cy="26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894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Проект «Белый цветок: от прошлого к настоящему»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Ежегодный просветительско-благотворительный проект </a:t>
            </a:r>
            <a:r>
              <a:rPr lang="ru-RU" dirty="0" err="1" smtClean="0"/>
              <a:t>проект</a:t>
            </a:r>
            <a:r>
              <a:rPr lang="ru-RU" dirty="0" smtClean="0"/>
              <a:t> по изготовлению цветов из бумаги и их реализации в пользу детского отделения Курского тубдиспансера сопровождается освещением деятельности курских литераторов и медиков  в начале 20 века в борьбе с туберкулезом.</a:t>
            </a:r>
          </a:p>
          <a:p>
            <a:r>
              <a:rPr lang="ru-RU" dirty="0" smtClean="0"/>
              <a:t>Собрано более 50 тыс. рублей.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6752"/>
            <a:ext cx="5040560" cy="283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</a:t>
            </a:r>
            <a:r>
              <a:rPr lang="ru-RU" sz="1600" dirty="0" smtClean="0"/>
              <a:t>общероссийских</a:t>
            </a:r>
            <a:r>
              <a:rPr lang="ru-RU" dirty="0" smtClean="0"/>
              <a:t> акциях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Отряд «Волонтеры курской литературы» активно участвуют в общероссийских акциях и конкурсах.</a:t>
            </a:r>
          </a:p>
          <a:p>
            <a:r>
              <a:rPr lang="ru-RU" dirty="0" smtClean="0"/>
              <a:t>В рамках акции «Дарите книги с любовью» детским учреждениям из отдаленных районов Курской области, а также библиотекам Донбасса передано более 5000 книг. </a:t>
            </a:r>
            <a:endParaRPr lang="ru-RU" dirty="0"/>
          </a:p>
        </p:txBody>
      </p:sp>
      <p:pic>
        <p:nvPicPr>
          <p:cNvPr id="8194" name="Picture 2" descr="C:\Users\музей\Desktop\волонтеры культуры\91X4PPypQu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2696"/>
            <a:ext cx="2814507" cy="211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музей\Desktop\волонтеры культуры\FEuyPYxWFN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08176"/>
            <a:ext cx="3144441" cy="41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661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125</TotalTime>
  <Words>401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ВОЛОНТЕРЫ  КУРСКОЙ ЛИТЕРАТУРЫ</vt:lpstr>
      <vt:lpstr>ДЕЯТЕЛЬНОСТЬ ОТРЯДА</vt:lpstr>
      <vt:lpstr>Благоустройство захоронений курский поэтов</vt:lpstr>
      <vt:lpstr>Волонтеры отряда – активные участники мероприятий  Добро-центров региона</vt:lpstr>
      <vt:lpstr>Обучение волонтеров</vt:lpstr>
      <vt:lpstr>Волонтеры отряда- помощники в фондовой работе музея</vt:lpstr>
      <vt:lpstr>Проект «Аз, буки, веди для юных курян</vt:lpstr>
      <vt:lpstr>Проект «Белый цветок: от прошлого к настоящему»</vt:lpstr>
      <vt:lpstr>Участие в общероссийских акциях</vt:lpstr>
      <vt:lpstr>Признание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ВОЛОНТЕРЫ  КУРСКОЙ ЛИТЕРАТУРЫ</dc:title>
  <dc:creator>музей</dc:creator>
  <cp:lastModifiedBy>музей</cp:lastModifiedBy>
  <cp:revision>19</cp:revision>
  <dcterms:created xsi:type="dcterms:W3CDTF">2023-09-20T13:37:15Z</dcterms:created>
  <dcterms:modified xsi:type="dcterms:W3CDTF">2023-09-20T15:42:38Z</dcterms:modified>
</cp:coreProperties>
</file>