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4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229C6-25E6-4E1A-A2EF-1212093AE4E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24E6E-5658-45FD-91D0-50DC1697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Время когда дети находились во дворе</a:t>
            </a:r>
            <a:r>
              <a:rPr lang="ru-RU" baseline="0" dirty="0" smtClean="0"/>
              <a:t> </a:t>
            </a:r>
            <a:r>
              <a:rPr lang="en-US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24E6E-5658-45FD-91D0-50DC1697D81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Игры и развлечение на дворовой площадке в летний период</a:t>
            </a:r>
            <a:r>
              <a:rPr lang="en-US" dirty="0" smtClean="0"/>
              <a:t>.</a:t>
            </a:r>
            <a:r>
              <a:rPr lang="ru-RU" baseline="0" dirty="0" smtClean="0"/>
              <a:t> «Молодежный центр»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24E6E-5658-45FD-91D0-50DC1697D8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Последний</a:t>
            </a:r>
            <a:r>
              <a:rPr lang="ru-RU" baseline="0" dirty="0" smtClean="0"/>
              <a:t> день  «Возрождения дворовых игр» Нам очень хочется сделать эту площадку лучше!!!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24E6E-5658-45FD-91D0-50DC1697D81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A2F4DE-E2F3-4CB7-9F58-8852B8975DD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B6D6EC-A1D0-4AB6-9B68-D2B7A24D4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«Вокруг меня»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«Наше время лучше»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soK8qKNdF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7486600" cy="46240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IjTRSQh7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40"/>
          </a:xfrm>
        </p:spPr>
        <p:txBody>
          <a:bodyPr/>
          <a:lstStyle/>
          <a:p>
            <a:r>
              <a:rPr lang="ru-RU" dirty="0" smtClean="0"/>
              <a:t>Игра « Казаки разбойники»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Наше время лучше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Счастливые дети</a:t>
            </a:r>
            <a:endParaRPr lang="ru-RU" dirty="0"/>
          </a:p>
        </p:txBody>
      </p:sp>
      <p:pic>
        <p:nvPicPr>
          <p:cNvPr id="7" name="Содержимое 6" descr="FGtV7G8pw8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8675" y="1447800"/>
            <a:ext cx="3489325" cy="3489325"/>
          </a:xfrm>
        </p:spPr>
      </p:pic>
      <p:pic>
        <p:nvPicPr>
          <p:cNvPr id="8" name="Содержимое 7" descr="4ZJ4AiKdXE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447800"/>
            <a:ext cx="2994745" cy="34893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  «Вышибалы» </a:t>
            </a:r>
            <a:r>
              <a:rPr lang="en-US" dirty="0" smtClean="0"/>
              <a:t>,</a:t>
            </a:r>
            <a:r>
              <a:rPr lang="ru-RU" dirty="0" smtClean="0"/>
              <a:t>«Ручеек»</a:t>
            </a:r>
            <a:endParaRPr lang="ru-RU" dirty="0"/>
          </a:p>
        </p:txBody>
      </p:sp>
      <p:pic>
        <p:nvPicPr>
          <p:cNvPr id="5" name="Содержимое 4" descr="aWVrcpdxf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68760"/>
            <a:ext cx="405765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9IjTRSQh7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415238"/>
            <a:ext cx="3930650" cy="2877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Резиночка</a:t>
            </a:r>
            <a:r>
              <a:rPr lang="ru-RU" dirty="0" smtClean="0"/>
              <a:t> и Классики</a:t>
            </a:r>
            <a:endParaRPr lang="ru-RU" dirty="0"/>
          </a:p>
        </p:txBody>
      </p:sp>
      <p:pic>
        <p:nvPicPr>
          <p:cNvPr id="8" name="Содержимое 7" descr="36HQT12MQh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68760"/>
            <a:ext cx="3930650" cy="2880319"/>
          </a:xfrm>
        </p:spPr>
      </p:pic>
      <p:pic>
        <p:nvPicPr>
          <p:cNvPr id="7" name="Содержимое 6" descr="TuZlq2k1p-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1273709"/>
            <a:ext cx="3932238" cy="29024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Веселая игра</a:t>
            </a:r>
          </a:p>
          <a:p>
            <a:r>
              <a:rPr lang="ru-RU" dirty="0" smtClean="0"/>
              <a:t> «Вышибалы» на дворовой площадке Пограничная-9</a:t>
            </a:r>
            <a:endParaRPr lang="ru-RU" dirty="0"/>
          </a:p>
        </p:txBody>
      </p:sp>
      <p:pic>
        <p:nvPicPr>
          <p:cNvPr id="5" name="Рисунок 4" descr="aWVrcpdxf_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38" r="4538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HRKWiy8-d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</TotalTime>
  <Words>81</Words>
  <Application>Microsoft Office PowerPoint</Application>
  <PresentationFormat>Экран (4:3)</PresentationFormat>
  <Paragraphs>15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Проект «Вокруг меня»</vt:lpstr>
      <vt:lpstr>Слайд 2</vt:lpstr>
      <vt:lpstr>Слайд 3</vt:lpstr>
      <vt:lpstr>Игра « Казаки разбойники» </vt:lpstr>
      <vt:lpstr>Игра   «Вышибалы» ,«Ручеек»</vt:lpstr>
      <vt:lpstr>      Резиночка и Классики</vt:lpstr>
      <vt:lpstr>Слайд 7</vt:lpstr>
      <vt:lpstr>Слайд 8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«Вокруг меня»</dc:title>
  <dc:creator>DNA7 X86</dc:creator>
  <cp:lastModifiedBy>DNA7 X86</cp:lastModifiedBy>
  <cp:revision>6</cp:revision>
  <dcterms:created xsi:type="dcterms:W3CDTF">2020-04-29T06:51:27Z</dcterms:created>
  <dcterms:modified xsi:type="dcterms:W3CDTF">2020-04-29T07:40:30Z</dcterms:modified>
</cp:coreProperties>
</file>