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7218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58" y="-102"/>
      </p:cViewPr>
      <p:guideLst>
        <p:guide orient="horz" pos="2155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39" y="2125001"/>
            <a:ext cx="8263573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78" y="3876305"/>
            <a:ext cx="68052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73939"/>
            <a:ext cx="2187416" cy="5836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73939"/>
            <a:ext cx="6400218" cy="5836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9" y="4395679"/>
            <a:ext cx="826357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59" y="2899312"/>
            <a:ext cx="826357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3" y="1596126"/>
            <a:ext cx="429381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0" y="1596126"/>
            <a:ext cx="429381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31204"/>
            <a:ext cx="4295505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3" y="2169337"/>
            <a:ext cx="4295505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5" y="1531204"/>
            <a:ext cx="429719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65" y="2169337"/>
            <a:ext cx="429719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2355"/>
            <a:ext cx="3198422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72355"/>
            <a:ext cx="5434784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3" y="1431446"/>
            <a:ext cx="3198422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788377"/>
            <a:ext cx="58331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11215"/>
            <a:ext cx="58331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353671"/>
            <a:ext cx="58331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3939"/>
            <a:ext cx="87496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96126"/>
            <a:ext cx="87496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6340166"/>
            <a:ext cx="22684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2C88-E906-4535-8759-9FE768CE2AC2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6340166"/>
            <a:ext cx="307858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6340166"/>
            <a:ext cx="22684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3515643_37-p-fon-dlya-prezentatsii-na-temu-druzhba-40.jpg"/>
          <p:cNvPicPr>
            <a:picLocks noChangeAspect="1"/>
          </p:cNvPicPr>
          <p:nvPr/>
        </p:nvPicPr>
        <p:blipFill>
          <a:blip r:embed="rId2"/>
          <a:srcRect l="13330" r="21501"/>
          <a:stretch>
            <a:fillRect/>
          </a:stretch>
        </p:blipFill>
        <p:spPr>
          <a:xfrm>
            <a:off x="-1" y="0"/>
            <a:ext cx="9721851" cy="6840538"/>
          </a:xfrm>
          <a:prstGeom prst="rect">
            <a:avLst/>
          </a:prstGeom>
        </p:spPr>
      </p:pic>
      <p:pic>
        <p:nvPicPr>
          <p:cNvPr id="6" name="Рисунок 5" descr="Логотип МЦ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4977" y="142489"/>
            <a:ext cx="1527661" cy="2016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017" y="134122"/>
            <a:ext cx="7677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Шабалинское муниципальное казенное учреждение «Межпоселенческая централизованная библиотечная система»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Межпоселенческая центральная библиотека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347" y="1991509"/>
            <a:ext cx="510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DOBRO.RU</a:t>
            </a:r>
            <a:endParaRPr lang="ru-RU" sz="5400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9223" y="2848765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Волонтёр – это человек, который добровольно оказывает безвозмездную помощь людям, нуждающимся в особой поддержке и социальной защите, некоммерческим организациям, государству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017" y="1134253"/>
            <a:ext cx="801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Алейновские чтения. Онлайн – конференция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«Волонтёры культуры: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Первые шаги в библиотечном пространстве»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124"/>
          <a:stretch>
            <a:fillRect/>
          </a:stretch>
        </p:blipFill>
        <p:spPr>
          <a:xfrm>
            <a:off x="0" y="0"/>
            <a:ext cx="9710385" cy="6840538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932363" y="205559"/>
            <a:ext cx="45720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22 мая волонтеры </a:t>
            </a: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поддержали идею участия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онлайн - мероприятии "ПравоСлово", посвященное празднованию 800-летия Александра Невского, организатором которого стал Епархиальный отдел по делам молодёжи Вятской Епархии, и собрали команду. Вопросы в игре были очень трудные и интересные, но игроки нашей команды "Лидеры Шабалино" оказались очень эрудированными и ответили почти на все вопросы.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 descr="i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25" y="3277393"/>
            <a:ext cx="7086363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 (20).jpg"/>
          <p:cNvPicPr>
            <a:picLocks noChangeAspect="1"/>
          </p:cNvPicPr>
          <p:nvPr/>
        </p:nvPicPr>
        <p:blipFill>
          <a:blip r:embed="rId4"/>
          <a:srcRect r="7627"/>
          <a:stretch>
            <a:fillRect/>
          </a:stretch>
        </p:blipFill>
        <p:spPr>
          <a:xfrm>
            <a:off x="217455" y="348435"/>
            <a:ext cx="4604314" cy="2361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124"/>
          <a:stretch>
            <a:fillRect/>
          </a:stretch>
        </p:blipFill>
        <p:spPr>
          <a:xfrm>
            <a:off x="0" y="0"/>
            <a:ext cx="9710385" cy="6840538"/>
          </a:xfrm>
        </p:spPr>
      </p:pic>
      <p:sp>
        <p:nvSpPr>
          <p:cNvPr id="5" name="TextBox 4"/>
          <p:cNvSpPr txBox="1"/>
          <p:nvPr/>
        </p:nvSpPr>
        <p:spPr>
          <a:xfrm>
            <a:off x="5575305" y="419873"/>
            <a:ext cx="4000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5 июня - Всемирный день окружающей среды — это событие как для каждого человека, так и для всего мира. Сегодня этот День дает возможность каждому из нас принять на себя ответственность за заботу о нашей планете и активно способствовать изменениям. Межпоселенческая центральная библиотека разработала буклеты "ЧТО ТЫ СДЕЛАЛ, ЧТОБЫ СТАЛО ЧИЩЕ?", а девочки-волонтеры раздали эти буклеты жителям нашего поселка. Чистота начинается, прежде всего, с себя. Чистота будет не там, где убирают, а там где не сорят! Об этом мы должны все помнить.</a:t>
            </a:r>
          </a:p>
          <a:p>
            <a:endParaRPr lang="ru-RU" dirty="0"/>
          </a:p>
        </p:txBody>
      </p:sp>
      <p:pic>
        <p:nvPicPr>
          <p:cNvPr id="6" name="Рисунок 5" descr="i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3" y="205559"/>
            <a:ext cx="4786346" cy="309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1901" y="3634583"/>
            <a:ext cx="3214710" cy="2972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706" b="2304"/>
          <a:stretch>
            <a:fillRect/>
          </a:stretch>
        </p:blipFill>
        <p:spPr>
          <a:xfrm>
            <a:off x="-2" y="-2"/>
            <a:ext cx="9676929" cy="6840539"/>
          </a:xfrm>
        </p:spPr>
      </p:pic>
      <p:sp>
        <p:nvSpPr>
          <p:cNvPr id="5" name="TextBox 4"/>
          <p:cNvSpPr txBox="1"/>
          <p:nvPr/>
        </p:nvSpPr>
        <p:spPr>
          <a:xfrm>
            <a:off x="3360727" y="848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88960" y="419872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22 июня в День Памяти и скорби сотрудники Межпоселенческой центральной библиотеки организовали и провели мероприятие "Навечно в памяти народной". Ведущие рассказали, какой вклад в великую Победу внесли наши земляки-шабалинцы, что война прошла через каждую семью, через каждую судьбу огромной страны, разделив время на довоенное и военное, разделив всех на фронт и тыл. На мероприятии звучали стихи шабалинских поэтов - Александра Банникова, Галины Головниной, девочки-волонтеры читали стихи о Великой Отечественной войне, о тружениках тыла. В конце мероприятия была зажжена свеча памяти в поддержку акции «Свеча Памяти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2021».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Рисунок 8" descr="i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45" y="2848765"/>
            <a:ext cx="4014613" cy="3613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 (27).jpg"/>
          <p:cNvPicPr>
            <a:picLocks noChangeAspect="1"/>
          </p:cNvPicPr>
          <p:nvPr/>
        </p:nvPicPr>
        <p:blipFill>
          <a:blip r:embed="rId4"/>
          <a:srcRect l="13636"/>
          <a:stretch>
            <a:fillRect/>
          </a:stretch>
        </p:blipFill>
        <p:spPr>
          <a:xfrm>
            <a:off x="5146677" y="2848765"/>
            <a:ext cx="4143404" cy="3598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706" b="2304"/>
          <a:stretch>
            <a:fillRect/>
          </a:stretch>
        </p:blipFill>
        <p:spPr>
          <a:xfrm>
            <a:off x="-2" y="-2"/>
            <a:ext cx="9676929" cy="6840539"/>
          </a:xfrm>
        </p:spPr>
      </p:pic>
      <p:sp>
        <p:nvSpPr>
          <p:cNvPr id="5" name="TextBox 4"/>
          <p:cNvSpPr txBox="1"/>
          <p:nvPr/>
        </p:nvSpPr>
        <p:spPr>
          <a:xfrm>
            <a:off x="2932099" y="276997"/>
            <a:ext cx="678975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Межпоселенческая центральная библиотека принимает участие в акции «КниГАВ в парке», приуроченную к Всемирному дню собак - празднику, отмечаемому 2 июля. Библиотекари вместе с волонтерами организовали и провели уличную акцию "Самый преданный друг". Прохожим на улице раздавали буклеты "Друзей не покупают"  (буклеты разработали сами волонтеры), читали малоизвестные факты о собаках, демонстрировали книгу из читального зала "Энциклопедия собак", дети с удовольствием отгадывали загадки про животных. </a:t>
            </a: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000" dirty="0" smtClean="0"/>
              <a:t>«Собака на цепи сидит</a:t>
            </a:r>
          </a:p>
          <a:p>
            <a:r>
              <a:rPr lang="ru-RU" sz="2000" dirty="0" smtClean="0"/>
              <a:t> И грустно на меня глядит.</a:t>
            </a:r>
          </a:p>
          <a:p>
            <a:r>
              <a:rPr lang="ru-RU" sz="2000" dirty="0" smtClean="0"/>
              <a:t> Печален взгляд собачий,</a:t>
            </a:r>
          </a:p>
          <a:p>
            <a:r>
              <a:rPr lang="ru-RU" sz="2000" dirty="0" smtClean="0"/>
              <a:t> Нисколько некусачий. </a:t>
            </a:r>
          </a:p>
          <a:p>
            <a:r>
              <a:rPr lang="ru-RU" sz="2000" dirty="0" smtClean="0"/>
              <a:t>Ужасней, чем любая кличка, </a:t>
            </a:r>
          </a:p>
          <a:p>
            <a:r>
              <a:rPr lang="ru-RU" sz="2000" dirty="0" smtClean="0"/>
              <a:t>Над конурой висит табличка:</a:t>
            </a:r>
          </a:p>
          <a:p>
            <a:r>
              <a:rPr lang="ru-RU" sz="2000" dirty="0" smtClean="0"/>
              <a:t> «Не подходить! Собака злая!»</a:t>
            </a:r>
          </a:p>
          <a:p>
            <a:r>
              <a:rPr lang="ru-RU" sz="2000" dirty="0" smtClean="0"/>
              <a:t> А я добрей не слышал лая…»</a:t>
            </a:r>
            <a:endParaRPr lang="ru-RU" sz="2000" dirty="0"/>
          </a:p>
        </p:txBody>
      </p:sp>
      <p:pic>
        <p:nvPicPr>
          <p:cNvPr id="6" name="Рисунок 5" descr="i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5" y="276997"/>
            <a:ext cx="2557088" cy="3411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27" y="3205955"/>
            <a:ext cx="2222105" cy="3518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38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56" y="3991773"/>
            <a:ext cx="2643206" cy="2504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706" b="2304"/>
          <a:stretch>
            <a:fillRect/>
          </a:stretch>
        </p:blipFill>
        <p:spPr>
          <a:xfrm>
            <a:off x="44921" y="0"/>
            <a:ext cx="9676929" cy="6840539"/>
          </a:xfr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360859" y="134120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12 июня библиотекари Межпоселенческой центральной библиотеки вместе со своими помощниками-волонтерами поздравляли жителей поселка с праздником - Днём России. На площади перед Районным домом культуры волонтёры раздавали прохожим ленточки-триколор, провели мастер-класс для детей по изготовлению Российского флага из цветной бумаги.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331" y="348435"/>
            <a:ext cx="2786082" cy="371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3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313" y="2848765"/>
            <a:ext cx="2725938" cy="363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3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2165" y="2348699"/>
            <a:ext cx="2928958" cy="301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E3sFGiCWUAYMTMJ.jpg"/>
          <p:cNvPicPr>
            <a:picLocks noChangeAspect="1"/>
          </p:cNvPicPr>
          <p:nvPr/>
        </p:nvPicPr>
        <p:blipFill>
          <a:blip r:embed="rId6" cstate="print"/>
          <a:srcRect t="10289" b="20262"/>
          <a:stretch>
            <a:fillRect/>
          </a:stretch>
        </p:blipFill>
        <p:spPr>
          <a:xfrm>
            <a:off x="431769" y="4634715"/>
            <a:ext cx="253199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706" b="2304"/>
          <a:stretch>
            <a:fillRect/>
          </a:stretch>
        </p:blipFill>
        <p:spPr>
          <a:xfrm>
            <a:off x="44921" y="-1"/>
            <a:ext cx="9676929" cy="6840539"/>
          </a:xfrm>
        </p:spPr>
      </p:pic>
      <p:pic>
        <p:nvPicPr>
          <p:cNvPr id="5" name="Рисунок 4" descr="20200326 121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2561" y="4277525"/>
            <a:ext cx="3131597" cy="234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00326 120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033" y="2634451"/>
            <a:ext cx="4500594" cy="3375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00326 111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55" y="276997"/>
            <a:ext cx="3217851" cy="2413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5173" y="348435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Так же неоценимую помощь волонтеры оказывают в оформлении мероприятий, помогают  в проведении санитарных дней, если они проходят во время каникул.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shutterstock_574532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1255" y="2062947"/>
            <a:ext cx="2013362" cy="1848632"/>
          </a:xfrm>
          <a:prstGeom prst="rect">
            <a:avLst/>
          </a:prstGeom>
        </p:spPr>
      </p:pic>
      <p:pic>
        <p:nvPicPr>
          <p:cNvPr id="12" name="Рисунок 11" descr="shutterstock_637824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017" y="3706021"/>
            <a:ext cx="1920071" cy="19200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1808355_28-phonoteka_org-p-fon-dlya-prezentatsii-detskii-zdorove-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794"/>
          <a:stretch>
            <a:fillRect/>
          </a:stretch>
        </p:blipFill>
        <p:spPr>
          <a:xfrm>
            <a:off x="0" y="-1"/>
            <a:ext cx="9721850" cy="6840539"/>
          </a:xfrm>
        </p:spPr>
      </p:pic>
      <p:sp>
        <p:nvSpPr>
          <p:cNvPr id="5" name="Прямоугольник 4"/>
          <p:cNvSpPr/>
          <p:nvPr/>
        </p:nvSpPr>
        <p:spPr>
          <a:xfrm>
            <a:off x="1217587" y="205559"/>
            <a:ext cx="607380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Волонтерское движение приобретает все большую роль в деятельности библиотеки. Сотрудничество с добровольными помощниками позволяет расширить круг партнеров и делает мероприятия библиотеки яркими и интересными. Участие в библиотечной деятельности способствует самореализации детей и молодежи, дает возможность получить новые знания и опыт.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Волонтеры библиотеки – это ее активные представители, они общаются со своей семьей, друзьями, рассказывают о том, что происходит в стенах учреждения, о своей деятельности в социальных сетях, формируя положительный образ современной библиотеки.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1808355_28-phonoteka_org-p-fon-dlya-prezentatsii-detskii-zdorove-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794"/>
          <a:stretch>
            <a:fillRect/>
          </a:stretch>
        </p:blipFill>
        <p:spPr>
          <a:xfrm>
            <a:off x="0" y="-1"/>
            <a:ext cx="9721850" cy="6840539"/>
          </a:xfrm>
        </p:spPr>
      </p:pic>
      <p:sp>
        <p:nvSpPr>
          <p:cNvPr id="5" name="Прямоугольник 4"/>
          <p:cNvSpPr/>
          <p:nvPr/>
        </p:nvSpPr>
        <p:spPr>
          <a:xfrm>
            <a:off x="1217587" y="205559"/>
            <a:ext cx="607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32165" y="1205691"/>
            <a:ext cx="5857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Своих помощников бесценных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Мы поблагодарить спешим: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Ведь все вы здесь не из-за денег,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А по велению души!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Не счесть несомой вами пользы,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 на хорошем вы счету…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Добровольцы!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Дарите миру доброту!</a:t>
            </a:r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10" name="Рисунок 9" descr="вручение-волонтерских-книжек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331" y="919939"/>
            <a:ext cx="267557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1809963_14-phonoteka_org-p-fon-dlya-blagotvoritelnoi-aktsii-14.jpg"/>
          <p:cNvPicPr>
            <a:picLocks noGrp="1" noChangeAspect="1"/>
          </p:cNvPicPr>
          <p:nvPr>
            <p:ph idx="1"/>
          </p:nvPr>
        </p:nvPicPr>
        <p:blipFill>
          <a:blip r:embed="rId2"/>
          <a:srcRect r="17012"/>
          <a:stretch>
            <a:fillRect/>
          </a:stretch>
        </p:blipFill>
        <p:spPr>
          <a:xfrm>
            <a:off x="0" y="0"/>
            <a:ext cx="9721850" cy="6840538"/>
          </a:xfrm>
        </p:spPr>
      </p:pic>
      <p:sp>
        <p:nvSpPr>
          <p:cNvPr id="5" name="Прямоугольник 4"/>
          <p:cNvSpPr/>
          <p:nvPr/>
        </p:nvSpPr>
        <p:spPr>
          <a:xfrm>
            <a:off x="217455" y="1777195"/>
            <a:ext cx="9340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1123" y="3563145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подготовил:</a:t>
            </a:r>
          </a:p>
          <a:p>
            <a:r>
              <a:rPr lang="ru-RU" dirty="0" smtClean="0"/>
              <a:t>б</a:t>
            </a:r>
            <a:r>
              <a:rPr lang="ru-RU" smtClean="0"/>
              <a:t>иблиотекарь</a:t>
            </a:r>
            <a:endParaRPr lang="ru-RU" dirty="0" smtClean="0"/>
          </a:p>
          <a:p>
            <a:r>
              <a:rPr lang="ru-RU" dirty="0" smtClean="0"/>
              <a:t> Глушкова </a:t>
            </a:r>
          </a:p>
          <a:p>
            <a:r>
              <a:rPr lang="ru-RU" dirty="0" smtClean="0"/>
              <a:t>Светлана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6448_18-p-fon-dlya-prezentatsii-volonter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5"/>
            <a:ext cx="9721850" cy="68405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893" y="2134385"/>
            <a:ext cx="6643734" cy="350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932627" y="1062815"/>
            <a:ext cx="23574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Станьте волонтером, чтобы помогать другим, находить новых друзей, путешествовать, участвовать в масштабных событиях, получать уникальный опыт, а также пользоваться привилегиями за волонтерскую деятельность. Зарегистрируйтесь как организатор, чтобы привлекать добровольцев, продвигать социальные проекты, участвовать в конкурсах и получать информационную и грантовую поддержку на развитие инициатив. 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07" y="777063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Межпоселенческая центральная библиотека</a:t>
            </a:r>
          </a:p>
          <a:p>
            <a:pPr algn="ctr"/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зарегистрирована на сайте 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DOBRO.RU</a:t>
            </a:r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 как организатор с  января 2020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года</a:t>
            </a:r>
            <a:r>
              <a:rPr lang="ru-RU" sz="2000" dirty="0" smtClean="0">
                <a:ln>
                  <a:solidFill>
                    <a:schemeClr val="accent1"/>
                  </a:solidFill>
                </a:ln>
                <a:latin typeface="Comic Sans MS" pitchFamily="66" charset="0"/>
              </a:rPr>
              <a:t>.</a:t>
            </a:r>
            <a:endParaRPr lang="ru-RU" sz="2000" dirty="0">
              <a:ln>
                <a:solidFill>
                  <a:schemeClr val="accent1"/>
                </a:solidFill>
              </a:ln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971"/>
          <a:stretch>
            <a:fillRect/>
          </a:stretch>
        </p:blipFill>
        <p:spPr>
          <a:xfrm>
            <a:off x="0" y="0"/>
            <a:ext cx="9721850" cy="6840538"/>
          </a:xfrm>
        </p:spPr>
      </p:pic>
      <p:pic>
        <p:nvPicPr>
          <p:cNvPr id="5" name="Рисунок 4" descr="aa4FLSYGd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35" y="1277129"/>
            <a:ext cx="7786742" cy="5426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1835" y="134121"/>
            <a:ext cx="8143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Библиотекари Межпоселенческой центральной библиотеки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являются не только организаторами волонтёрской деятельности, но и волонтёрами!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631"/>
          <a:stretch>
            <a:fillRect/>
          </a:stretch>
        </p:blipFill>
        <p:spPr>
          <a:xfrm>
            <a:off x="0" y="0"/>
            <a:ext cx="9729020" cy="6840538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5" y="634187"/>
            <a:ext cx="4033231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893" y="3777459"/>
            <a:ext cx="4000528" cy="2578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363" y="3777459"/>
            <a:ext cx="3929090" cy="2634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9421" y="134122"/>
            <a:ext cx="521497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«Поклон тебе, великая Победа!»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Наши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волонтеры – учащиеся 10 класса - оформили оконную выставку в библиотеке.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День Победы — великий праздник!. Ветераны знают, какое страшное у нее лицо и какое это счастье жить под мирным небом. Так пускай в этот день для них снова прозвучат заслуженные поздравления с 9 Мая, слова благодарности и восхищения. А мы, их счастливые потомки, поздравляя друг друга с Днем Победы, лишний раз задумаемся над тем, как нам повезло не узнать лично всех ужасов Великой Отечественной войны. И снова восхитимся подвигами тех, кто не зная страха и трусости, подарил нам самое дорогое – мирную жизнь!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sp>
        <p:nvSpPr>
          <p:cNvPr id="6" name="TextBox 5"/>
          <p:cNvSpPr txBox="1"/>
          <p:nvPr/>
        </p:nvSpPr>
        <p:spPr>
          <a:xfrm>
            <a:off x="4646612" y="276997"/>
            <a:ext cx="49292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КедаКвиZ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Интеллектуальная игра под названием «Кеда-квиZ» прошла  в социальной сети «Вконтакте», в данной игре приняли участие 36 команд из разных районов Кировской области, в том числе и команда "Лидеры Шабалино" - учащиеся 10 и 11 класса  - волонтеры библиотеки.  </a:t>
            </a:r>
          </a:p>
          <a:p>
            <a:endParaRPr lang="ru-RU" dirty="0"/>
          </a:p>
        </p:txBody>
      </p:sp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331" y="205559"/>
            <a:ext cx="3643338" cy="273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93" y="3491707"/>
            <a:ext cx="37147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173" y="3063079"/>
            <a:ext cx="4703234" cy="3527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3"/>
          <a:srcRect l="18636"/>
          <a:stretch>
            <a:fillRect/>
          </a:stretch>
        </p:blipFill>
        <p:spPr>
          <a:xfrm>
            <a:off x="646083" y="3117755"/>
            <a:ext cx="5000660" cy="3457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999" y="419873"/>
            <a:ext cx="2464151" cy="4380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0332" y="205559"/>
            <a:ext cx="5715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Участие волонтёров во всероссийской социокультурной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акции «Бегущая книга»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«Книгобежцы»  отправились по заранее разработанному маршруту и  задавали прохожим вопросы для проверки эрудиции. За правильный ответ респонденты получали  закладки с портретом писателя с  известными  высказываниями и  приглашение в библиотеку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sp>
        <p:nvSpPr>
          <p:cNvPr id="5" name="TextBox 4"/>
          <p:cNvSpPr txBox="1"/>
          <p:nvPr/>
        </p:nvSpPr>
        <p:spPr>
          <a:xfrm>
            <a:off x="5075239" y="562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146545" y="276997"/>
            <a:ext cx="53578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Центральная библиотека провела акцию "Маленькая батарейка и её большой вред". Волонтеры библиотеки - учащиеся 11 класса раздавали буклеты прохожим на улице. Буклет содержит следующую информацию: влияние воды на батарейку, опасность тяжелых металлов и почему батарейки нельзя выбрасывать, а нужно сдавать в приемные пункты. В настоящее время наша библиотечная система работает над вопросом о приёме и сдаче батареек.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45" y="205559"/>
            <a:ext cx="3503603" cy="2479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437" y="2920203"/>
            <a:ext cx="2857520" cy="3643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2165" y="2991641"/>
            <a:ext cx="2714644" cy="3619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 (1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893" y="2991641"/>
            <a:ext cx="2714644" cy="3619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sp>
        <p:nvSpPr>
          <p:cNvPr id="5" name="TextBox 4"/>
          <p:cNvSpPr txBox="1"/>
          <p:nvPr/>
        </p:nvSpPr>
        <p:spPr>
          <a:xfrm>
            <a:off x="4575173" y="134121"/>
            <a:ext cx="4000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Волонтеры поздравляют женщин с 8 Марта и дарят им буклеты с поздравлениями, стихами. Главная цель добровольцев - подарить хорошее настроение всем дамам.</a:t>
            </a: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9421" y="1920072"/>
            <a:ext cx="514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«Любимые женщины приходят к нам веснами,</a:t>
            </a:r>
            <a:br>
              <a:rPr lang="ru-RU" i="1" dirty="0" smtClean="0"/>
            </a:br>
            <a:r>
              <a:rPr lang="ru-RU" i="1" dirty="0" smtClean="0"/>
              <a:t>Они неожиданны, как дождь или снег.</a:t>
            </a:r>
            <a:br>
              <a:rPr lang="ru-RU" i="1" dirty="0" smtClean="0"/>
            </a:br>
            <a:r>
              <a:rPr lang="ru-RU" i="1" dirty="0" smtClean="0"/>
              <a:t>Любимые женщины приходят к нам звездами,</a:t>
            </a:r>
            <a:br>
              <a:rPr lang="ru-RU" i="1" dirty="0" smtClean="0"/>
            </a:br>
            <a:r>
              <a:rPr lang="ru-RU" i="1" dirty="0" smtClean="0"/>
              <a:t>Когда открываем мы одну среди всех».</a:t>
            </a:r>
            <a:endParaRPr lang="ru-RU" dirty="0"/>
          </a:p>
        </p:txBody>
      </p:sp>
      <p:pic>
        <p:nvPicPr>
          <p:cNvPr id="7" name="Рисунок 6" descr="i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1" y="348435"/>
            <a:ext cx="3690351" cy="492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9751" y="3205955"/>
            <a:ext cx="2511623" cy="3348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7711a71d04717edb2add82de8d7d8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2297" y="3848897"/>
            <a:ext cx="1910518" cy="1920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124"/>
          <a:stretch>
            <a:fillRect/>
          </a:stretch>
        </p:blipFill>
        <p:spPr>
          <a:xfrm>
            <a:off x="0" y="0"/>
            <a:ext cx="9710385" cy="6840538"/>
          </a:xfr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17983" y="491311"/>
            <a:ext cx="5286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27 апреля сотрудники библиотеки вместе с волонтерами поддержали акцию "Символ добра и скорой помощи". Девочки-волонтеры ученицы 7а класса Ленинской средней школы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 ребятами подготовительной группы детского сада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Солнышко»  провели мастер-класс по изготовлению сердечка в технике оригами. После этого школьницы и воспитанницы детского сада со словами благодарности подарили изготовленные сердечки фельдшерам скорой помощи.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Рисунок 7" descr="i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53" y="3063079"/>
            <a:ext cx="6503999" cy="365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3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769" y="205559"/>
            <a:ext cx="3429023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1055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2021-10-25T07:03:44Z</dcterms:created>
  <dcterms:modified xsi:type="dcterms:W3CDTF">2023-07-28T13:49:49Z</dcterms:modified>
</cp:coreProperties>
</file>