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98" r:id="rId4"/>
    <p:sldId id="283" r:id="rId5"/>
    <p:sldId id="297" r:id="rId6"/>
    <p:sldId id="292" r:id="rId7"/>
    <p:sldId id="299" r:id="rId8"/>
    <p:sldId id="284" r:id="rId9"/>
    <p:sldId id="294" r:id="rId10"/>
    <p:sldId id="296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8DA50-F593-4D07-9E56-D21F140327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C2792F-C418-426A-A6E5-318128DB937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Удовлетворение потребности одиноких людей в общении</a:t>
          </a:r>
          <a:endParaRPr lang="ru-RU" sz="2000" dirty="0">
            <a:solidFill>
              <a:schemeClr val="tx1"/>
            </a:solidFill>
          </a:endParaRPr>
        </a:p>
      </dgm:t>
    </dgm:pt>
    <dgm:pt modelId="{D27FEAC5-07B0-4E3A-8C27-C5AB7246771B}" type="parTrans" cxnId="{651AEAE4-DA04-44BF-8A46-4CAB0BCD9A5C}">
      <dgm:prSet/>
      <dgm:spPr/>
      <dgm:t>
        <a:bodyPr/>
        <a:lstStyle/>
        <a:p>
          <a:endParaRPr lang="ru-RU"/>
        </a:p>
      </dgm:t>
    </dgm:pt>
    <dgm:pt modelId="{E2ECB4ED-2DDC-4FF0-A614-700A2653ED8D}" type="sibTrans" cxnId="{651AEAE4-DA04-44BF-8A46-4CAB0BCD9A5C}">
      <dgm:prSet/>
      <dgm:spPr/>
      <dgm:t>
        <a:bodyPr/>
        <a:lstStyle/>
        <a:p>
          <a:endParaRPr lang="ru-RU"/>
        </a:p>
      </dgm:t>
    </dgm:pt>
    <dgm:pt modelId="{2EA356C3-F63B-4799-A107-C54F9543FE3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Приобретение студентами практического опыта в общении и работе с людьми с ОВЗ</a:t>
          </a:r>
        </a:p>
      </dgm:t>
    </dgm:pt>
    <dgm:pt modelId="{A9C2C379-4F9B-4B3D-8677-D324831BFF9F}" type="parTrans" cxnId="{DF915CE9-F631-4DD7-82A9-C9AC843BACF2}">
      <dgm:prSet/>
      <dgm:spPr/>
      <dgm:t>
        <a:bodyPr/>
        <a:lstStyle/>
        <a:p>
          <a:endParaRPr lang="ru-RU"/>
        </a:p>
      </dgm:t>
    </dgm:pt>
    <dgm:pt modelId="{EA944068-5C40-4D3A-B0A2-EE18458CC016}" type="sibTrans" cxnId="{DF915CE9-F631-4DD7-82A9-C9AC843BACF2}">
      <dgm:prSet/>
      <dgm:spPr/>
      <dgm:t>
        <a:bodyPr/>
        <a:lstStyle/>
        <a:p>
          <a:endParaRPr lang="ru-RU"/>
        </a:p>
      </dgm:t>
    </dgm:pt>
    <dgm:pt modelId="{22370A8E-7D6D-4577-A1B0-6691BC2C70B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Привлечение молодых людей к добровольческой деятельности</a:t>
          </a:r>
        </a:p>
      </dgm:t>
    </dgm:pt>
    <dgm:pt modelId="{6E67E489-7F5B-4938-9289-3B1F60B3AFB2}" type="parTrans" cxnId="{B48E31FF-D11A-4B8B-8F71-8C69A0B01711}">
      <dgm:prSet/>
      <dgm:spPr/>
      <dgm:t>
        <a:bodyPr/>
        <a:lstStyle/>
        <a:p>
          <a:endParaRPr lang="ru-RU"/>
        </a:p>
      </dgm:t>
    </dgm:pt>
    <dgm:pt modelId="{2E7D701D-2892-43C7-808B-A33A951D3322}" type="sibTrans" cxnId="{B48E31FF-D11A-4B8B-8F71-8C69A0B01711}">
      <dgm:prSet/>
      <dgm:spPr/>
      <dgm:t>
        <a:bodyPr/>
        <a:lstStyle/>
        <a:p>
          <a:endParaRPr lang="ru-RU"/>
        </a:p>
      </dgm:t>
    </dgm:pt>
    <dgm:pt modelId="{142D6CD1-8BB0-41A8-8898-2FEF9637E80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Активизация жизненной позиции людей пожилого возраста и инвалидов</a:t>
          </a:r>
        </a:p>
      </dgm:t>
    </dgm:pt>
    <dgm:pt modelId="{18371FD8-D9D8-4F13-9178-E7CB7BF4A674}" type="parTrans" cxnId="{7994C6F3-372A-444D-9D18-4952438BD620}">
      <dgm:prSet/>
      <dgm:spPr/>
      <dgm:t>
        <a:bodyPr/>
        <a:lstStyle/>
        <a:p>
          <a:endParaRPr lang="ru-RU"/>
        </a:p>
      </dgm:t>
    </dgm:pt>
    <dgm:pt modelId="{0FC748AE-06F9-4E08-B41F-3B1222C1DF92}" type="sibTrans" cxnId="{7994C6F3-372A-444D-9D18-4952438BD620}">
      <dgm:prSet/>
      <dgm:spPr/>
      <dgm:t>
        <a:bodyPr/>
        <a:lstStyle/>
        <a:p>
          <a:endParaRPr lang="ru-RU"/>
        </a:p>
      </dgm:t>
    </dgm:pt>
    <dgm:pt modelId="{F8E5FDDB-EF05-4351-A3EF-231705CB4CDF}" type="pres">
      <dgm:prSet presAssocID="{9A38DA50-F593-4D07-9E56-D21F140327FC}" presName="linear" presStyleCnt="0">
        <dgm:presLayoutVars>
          <dgm:dir/>
          <dgm:animLvl val="lvl"/>
          <dgm:resizeHandles val="exact"/>
        </dgm:presLayoutVars>
      </dgm:prSet>
      <dgm:spPr/>
    </dgm:pt>
    <dgm:pt modelId="{ACF07ABE-915B-448A-8C66-8DD697BE6165}" type="pres">
      <dgm:prSet presAssocID="{C0C2792F-C418-426A-A6E5-318128DB937C}" presName="parentLin" presStyleCnt="0"/>
      <dgm:spPr/>
    </dgm:pt>
    <dgm:pt modelId="{251EF04D-8AA5-499F-8E4E-267910149FC4}" type="pres">
      <dgm:prSet presAssocID="{C0C2792F-C418-426A-A6E5-318128DB937C}" presName="parentLeftMargin" presStyleLbl="node1" presStyleIdx="0" presStyleCnt="4"/>
      <dgm:spPr/>
    </dgm:pt>
    <dgm:pt modelId="{7CB22671-78E6-4ECF-869E-21204D99BD0E}" type="pres">
      <dgm:prSet presAssocID="{C0C2792F-C418-426A-A6E5-318128DB937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7FCAD-3807-4E0A-A152-0310F402D335}" type="pres">
      <dgm:prSet presAssocID="{C0C2792F-C418-426A-A6E5-318128DB937C}" presName="negativeSpace" presStyleCnt="0"/>
      <dgm:spPr/>
    </dgm:pt>
    <dgm:pt modelId="{62D17B16-D442-4C75-811C-84FEECD9F64A}" type="pres">
      <dgm:prSet presAssocID="{C0C2792F-C418-426A-A6E5-318128DB937C}" presName="childText" presStyleLbl="conFgAcc1" presStyleIdx="0" presStyleCnt="4">
        <dgm:presLayoutVars>
          <dgm:bulletEnabled val="1"/>
        </dgm:presLayoutVars>
      </dgm:prSet>
      <dgm:spPr/>
    </dgm:pt>
    <dgm:pt modelId="{9C497D6F-4C5A-4365-BBEA-BBF367EB13E2}" type="pres">
      <dgm:prSet presAssocID="{E2ECB4ED-2DDC-4FF0-A614-700A2653ED8D}" presName="spaceBetweenRectangles" presStyleCnt="0"/>
      <dgm:spPr/>
    </dgm:pt>
    <dgm:pt modelId="{87A69A38-8FD1-40E9-AF5F-1EB66F04065F}" type="pres">
      <dgm:prSet presAssocID="{2EA356C3-F63B-4799-A107-C54F9543FE34}" presName="parentLin" presStyleCnt="0"/>
      <dgm:spPr/>
    </dgm:pt>
    <dgm:pt modelId="{D9C95108-2A91-4C82-9D3B-C3E281E3F426}" type="pres">
      <dgm:prSet presAssocID="{2EA356C3-F63B-4799-A107-C54F9543FE34}" presName="parentLeftMargin" presStyleLbl="node1" presStyleIdx="0" presStyleCnt="4"/>
      <dgm:spPr/>
    </dgm:pt>
    <dgm:pt modelId="{76B772A2-F679-4C20-86D2-E281D3E08046}" type="pres">
      <dgm:prSet presAssocID="{2EA356C3-F63B-4799-A107-C54F9543FE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006B9-9C6D-4C2E-8984-4B0DA29F62B0}" type="pres">
      <dgm:prSet presAssocID="{2EA356C3-F63B-4799-A107-C54F9543FE34}" presName="negativeSpace" presStyleCnt="0"/>
      <dgm:spPr/>
    </dgm:pt>
    <dgm:pt modelId="{449B7419-3027-4F59-8AEE-BD3D6F1172C9}" type="pres">
      <dgm:prSet presAssocID="{2EA356C3-F63B-4799-A107-C54F9543FE34}" presName="childText" presStyleLbl="conFgAcc1" presStyleIdx="1" presStyleCnt="4">
        <dgm:presLayoutVars>
          <dgm:bulletEnabled val="1"/>
        </dgm:presLayoutVars>
      </dgm:prSet>
      <dgm:spPr/>
    </dgm:pt>
    <dgm:pt modelId="{3EE1BFCD-9C37-4C3F-8193-CF14E6265E47}" type="pres">
      <dgm:prSet presAssocID="{EA944068-5C40-4D3A-B0A2-EE18458CC016}" presName="spaceBetweenRectangles" presStyleCnt="0"/>
      <dgm:spPr/>
    </dgm:pt>
    <dgm:pt modelId="{949AE6EF-4868-44C7-8A7F-2F6114C4F013}" type="pres">
      <dgm:prSet presAssocID="{22370A8E-7D6D-4577-A1B0-6691BC2C70BF}" presName="parentLin" presStyleCnt="0"/>
      <dgm:spPr/>
    </dgm:pt>
    <dgm:pt modelId="{CB5166F3-95AB-4FCC-AB0A-58B45BC79A57}" type="pres">
      <dgm:prSet presAssocID="{22370A8E-7D6D-4577-A1B0-6691BC2C70BF}" presName="parentLeftMargin" presStyleLbl="node1" presStyleIdx="1" presStyleCnt="4"/>
      <dgm:spPr/>
    </dgm:pt>
    <dgm:pt modelId="{78166786-48C7-49B7-9E1E-6B04C5B7637C}" type="pres">
      <dgm:prSet presAssocID="{22370A8E-7D6D-4577-A1B0-6691BC2C70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72723-010A-4E50-917A-28D9A1C3E490}" type="pres">
      <dgm:prSet presAssocID="{22370A8E-7D6D-4577-A1B0-6691BC2C70BF}" presName="negativeSpace" presStyleCnt="0"/>
      <dgm:spPr/>
    </dgm:pt>
    <dgm:pt modelId="{E8BE92D6-5605-4759-ABA4-62D01C364147}" type="pres">
      <dgm:prSet presAssocID="{22370A8E-7D6D-4577-A1B0-6691BC2C70BF}" presName="childText" presStyleLbl="conFgAcc1" presStyleIdx="2" presStyleCnt="4">
        <dgm:presLayoutVars>
          <dgm:bulletEnabled val="1"/>
        </dgm:presLayoutVars>
      </dgm:prSet>
      <dgm:spPr/>
    </dgm:pt>
    <dgm:pt modelId="{CE221B0B-6AE8-49F2-8F13-A39F5DD10EBB}" type="pres">
      <dgm:prSet presAssocID="{2E7D701D-2892-43C7-808B-A33A951D3322}" presName="spaceBetweenRectangles" presStyleCnt="0"/>
      <dgm:spPr/>
    </dgm:pt>
    <dgm:pt modelId="{4CD09BBB-5639-493A-BDB1-92844196CABA}" type="pres">
      <dgm:prSet presAssocID="{142D6CD1-8BB0-41A8-8898-2FEF9637E807}" presName="parentLin" presStyleCnt="0"/>
      <dgm:spPr/>
    </dgm:pt>
    <dgm:pt modelId="{CE7520D7-C650-45D4-A515-D8D779A5C116}" type="pres">
      <dgm:prSet presAssocID="{142D6CD1-8BB0-41A8-8898-2FEF9637E807}" presName="parentLeftMargin" presStyleLbl="node1" presStyleIdx="2" presStyleCnt="4"/>
      <dgm:spPr/>
    </dgm:pt>
    <dgm:pt modelId="{5323FB1D-1BA9-45D5-A58A-CD2399C36280}" type="pres">
      <dgm:prSet presAssocID="{142D6CD1-8BB0-41A8-8898-2FEF9637E8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7C7F3-CFB9-4EC2-8752-CFFFE2535115}" type="pres">
      <dgm:prSet presAssocID="{142D6CD1-8BB0-41A8-8898-2FEF9637E807}" presName="negativeSpace" presStyleCnt="0"/>
      <dgm:spPr/>
    </dgm:pt>
    <dgm:pt modelId="{EADCF8D9-E96D-48BB-AC7B-52431E91B3A3}" type="pres">
      <dgm:prSet presAssocID="{142D6CD1-8BB0-41A8-8898-2FEF9637E80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95557BF-9F0A-41E5-B512-ED7AE0B7EFFB}" type="presOf" srcId="{2EA356C3-F63B-4799-A107-C54F9543FE34}" destId="{76B772A2-F679-4C20-86D2-E281D3E08046}" srcOrd="1" destOrd="0" presId="urn:microsoft.com/office/officeart/2005/8/layout/list1"/>
    <dgm:cxn modelId="{94F3DDC5-3FC6-4223-BB69-8A3691D64693}" type="presOf" srcId="{9A38DA50-F593-4D07-9E56-D21F140327FC}" destId="{F8E5FDDB-EF05-4351-A3EF-231705CB4CDF}" srcOrd="0" destOrd="0" presId="urn:microsoft.com/office/officeart/2005/8/layout/list1"/>
    <dgm:cxn modelId="{F93009FC-CA97-4B3E-9851-DFC4D1491C32}" type="presOf" srcId="{C0C2792F-C418-426A-A6E5-318128DB937C}" destId="{7CB22671-78E6-4ECF-869E-21204D99BD0E}" srcOrd="1" destOrd="0" presId="urn:microsoft.com/office/officeart/2005/8/layout/list1"/>
    <dgm:cxn modelId="{7994C6F3-372A-444D-9D18-4952438BD620}" srcId="{9A38DA50-F593-4D07-9E56-D21F140327FC}" destId="{142D6CD1-8BB0-41A8-8898-2FEF9637E807}" srcOrd="3" destOrd="0" parTransId="{18371FD8-D9D8-4F13-9178-E7CB7BF4A674}" sibTransId="{0FC748AE-06F9-4E08-B41F-3B1222C1DF92}"/>
    <dgm:cxn modelId="{993474CA-D36A-4C99-BBDD-335713E5ADBF}" type="presOf" srcId="{C0C2792F-C418-426A-A6E5-318128DB937C}" destId="{251EF04D-8AA5-499F-8E4E-267910149FC4}" srcOrd="0" destOrd="0" presId="urn:microsoft.com/office/officeart/2005/8/layout/list1"/>
    <dgm:cxn modelId="{47C335D9-606B-489E-B4EA-CD28069EAE35}" type="presOf" srcId="{22370A8E-7D6D-4577-A1B0-6691BC2C70BF}" destId="{78166786-48C7-49B7-9E1E-6B04C5B7637C}" srcOrd="1" destOrd="0" presId="urn:microsoft.com/office/officeart/2005/8/layout/list1"/>
    <dgm:cxn modelId="{11A3A617-6CE6-4018-9C65-1B0D4398F9F6}" type="presOf" srcId="{142D6CD1-8BB0-41A8-8898-2FEF9637E807}" destId="{5323FB1D-1BA9-45D5-A58A-CD2399C36280}" srcOrd="1" destOrd="0" presId="urn:microsoft.com/office/officeart/2005/8/layout/list1"/>
    <dgm:cxn modelId="{58E4254A-258B-462E-8FDF-11E1641C9FAB}" type="presOf" srcId="{142D6CD1-8BB0-41A8-8898-2FEF9637E807}" destId="{CE7520D7-C650-45D4-A515-D8D779A5C116}" srcOrd="0" destOrd="0" presId="urn:microsoft.com/office/officeart/2005/8/layout/list1"/>
    <dgm:cxn modelId="{3109D100-EBED-4193-95C6-2190DB8F2184}" type="presOf" srcId="{22370A8E-7D6D-4577-A1B0-6691BC2C70BF}" destId="{CB5166F3-95AB-4FCC-AB0A-58B45BC79A57}" srcOrd="0" destOrd="0" presId="urn:microsoft.com/office/officeart/2005/8/layout/list1"/>
    <dgm:cxn modelId="{651AEAE4-DA04-44BF-8A46-4CAB0BCD9A5C}" srcId="{9A38DA50-F593-4D07-9E56-D21F140327FC}" destId="{C0C2792F-C418-426A-A6E5-318128DB937C}" srcOrd="0" destOrd="0" parTransId="{D27FEAC5-07B0-4E3A-8C27-C5AB7246771B}" sibTransId="{E2ECB4ED-2DDC-4FF0-A614-700A2653ED8D}"/>
    <dgm:cxn modelId="{CD1BF992-3023-459A-9FC7-8A3B2D2708CE}" type="presOf" srcId="{2EA356C3-F63B-4799-A107-C54F9543FE34}" destId="{D9C95108-2A91-4C82-9D3B-C3E281E3F426}" srcOrd="0" destOrd="0" presId="urn:microsoft.com/office/officeart/2005/8/layout/list1"/>
    <dgm:cxn modelId="{B48E31FF-D11A-4B8B-8F71-8C69A0B01711}" srcId="{9A38DA50-F593-4D07-9E56-D21F140327FC}" destId="{22370A8E-7D6D-4577-A1B0-6691BC2C70BF}" srcOrd="2" destOrd="0" parTransId="{6E67E489-7F5B-4938-9289-3B1F60B3AFB2}" sibTransId="{2E7D701D-2892-43C7-808B-A33A951D3322}"/>
    <dgm:cxn modelId="{DF915CE9-F631-4DD7-82A9-C9AC843BACF2}" srcId="{9A38DA50-F593-4D07-9E56-D21F140327FC}" destId="{2EA356C3-F63B-4799-A107-C54F9543FE34}" srcOrd="1" destOrd="0" parTransId="{A9C2C379-4F9B-4B3D-8677-D324831BFF9F}" sibTransId="{EA944068-5C40-4D3A-B0A2-EE18458CC016}"/>
    <dgm:cxn modelId="{51023D3C-7FF8-400C-B454-7E54A5BD8701}" type="presParOf" srcId="{F8E5FDDB-EF05-4351-A3EF-231705CB4CDF}" destId="{ACF07ABE-915B-448A-8C66-8DD697BE6165}" srcOrd="0" destOrd="0" presId="urn:microsoft.com/office/officeart/2005/8/layout/list1"/>
    <dgm:cxn modelId="{8B1EF21E-BB79-4A4E-8BDC-8456844D2CA0}" type="presParOf" srcId="{ACF07ABE-915B-448A-8C66-8DD697BE6165}" destId="{251EF04D-8AA5-499F-8E4E-267910149FC4}" srcOrd="0" destOrd="0" presId="urn:microsoft.com/office/officeart/2005/8/layout/list1"/>
    <dgm:cxn modelId="{BBA75775-37FE-44C0-8E77-BFB86C8D1941}" type="presParOf" srcId="{ACF07ABE-915B-448A-8C66-8DD697BE6165}" destId="{7CB22671-78E6-4ECF-869E-21204D99BD0E}" srcOrd="1" destOrd="0" presId="urn:microsoft.com/office/officeart/2005/8/layout/list1"/>
    <dgm:cxn modelId="{8A6F8D04-805A-4346-A6D3-F221AA2C5172}" type="presParOf" srcId="{F8E5FDDB-EF05-4351-A3EF-231705CB4CDF}" destId="{4177FCAD-3807-4E0A-A152-0310F402D335}" srcOrd="1" destOrd="0" presId="urn:microsoft.com/office/officeart/2005/8/layout/list1"/>
    <dgm:cxn modelId="{B6E5EB25-1739-4A01-9D1E-A7AA5C0A472B}" type="presParOf" srcId="{F8E5FDDB-EF05-4351-A3EF-231705CB4CDF}" destId="{62D17B16-D442-4C75-811C-84FEECD9F64A}" srcOrd="2" destOrd="0" presId="urn:microsoft.com/office/officeart/2005/8/layout/list1"/>
    <dgm:cxn modelId="{B69F2514-92AC-4354-A895-95A2BCC26545}" type="presParOf" srcId="{F8E5FDDB-EF05-4351-A3EF-231705CB4CDF}" destId="{9C497D6F-4C5A-4365-BBEA-BBF367EB13E2}" srcOrd="3" destOrd="0" presId="urn:microsoft.com/office/officeart/2005/8/layout/list1"/>
    <dgm:cxn modelId="{B5257CC3-21B0-4FC6-9599-4CDB5CDD23EF}" type="presParOf" srcId="{F8E5FDDB-EF05-4351-A3EF-231705CB4CDF}" destId="{87A69A38-8FD1-40E9-AF5F-1EB66F04065F}" srcOrd="4" destOrd="0" presId="urn:microsoft.com/office/officeart/2005/8/layout/list1"/>
    <dgm:cxn modelId="{74FB3CDB-9E4C-4C89-AEC2-96B733CD2540}" type="presParOf" srcId="{87A69A38-8FD1-40E9-AF5F-1EB66F04065F}" destId="{D9C95108-2A91-4C82-9D3B-C3E281E3F426}" srcOrd="0" destOrd="0" presId="urn:microsoft.com/office/officeart/2005/8/layout/list1"/>
    <dgm:cxn modelId="{DFEBC3A3-713E-4EA3-82E4-E6C82F6846E1}" type="presParOf" srcId="{87A69A38-8FD1-40E9-AF5F-1EB66F04065F}" destId="{76B772A2-F679-4C20-86D2-E281D3E08046}" srcOrd="1" destOrd="0" presId="urn:microsoft.com/office/officeart/2005/8/layout/list1"/>
    <dgm:cxn modelId="{1A89A5E7-485B-4835-ADEE-D108F34B300B}" type="presParOf" srcId="{F8E5FDDB-EF05-4351-A3EF-231705CB4CDF}" destId="{D27006B9-9C6D-4C2E-8984-4B0DA29F62B0}" srcOrd="5" destOrd="0" presId="urn:microsoft.com/office/officeart/2005/8/layout/list1"/>
    <dgm:cxn modelId="{87AE4516-82F8-4BD4-83BE-EA83737928AF}" type="presParOf" srcId="{F8E5FDDB-EF05-4351-A3EF-231705CB4CDF}" destId="{449B7419-3027-4F59-8AEE-BD3D6F1172C9}" srcOrd="6" destOrd="0" presId="urn:microsoft.com/office/officeart/2005/8/layout/list1"/>
    <dgm:cxn modelId="{4E284EBC-1070-4EB5-9A85-CD8AD8B80890}" type="presParOf" srcId="{F8E5FDDB-EF05-4351-A3EF-231705CB4CDF}" destId="{3EE1BFCD-9C37-4C3F-8193-CF14E6265E47}" srcOrd="7" destOrd="0" presId="urn:microsoft.com/office/officeart/2005/8/layout/list1"/>
    <dgm:cxn modelId="{81D08A9C-A8FE-4330-816B-ADD37D07D2A5}" type="presParOf" srcId="{F8E5FDDB-EF05-4351-A3EF-231705CB4CDF}" destId="{949AE6EF-4868-44C7-8A7F-2F6114C4F013}" srcOrd="8" destOrd="0" presId="urn:microsoft.com/office/officeart/2005/8/layout/list1"/>
    <dgm:cxn modelId="{D52903C0-FF45-4636-A6D7-D084876E1A25}" type="presParOf" srcId="{949AE6EF-4868-44C7-8A7F-2F6114C4F013}" destId="{CB5166F3-95AB-4FCC-AB0A-58B45BC79A57}" srcOrd="0" destOrd="0" presId="urn:microsoft.com/office/officeart/2005/8/layout/list1"/>
    <dgm:cxn modelId="{5483F263-7576-408C-A9C7-536DB49B5380}" type="presParOf" srcId="{949AE6EF-4868-44C7-8A7F-2F6114C4F013}" destId="{78166786-48C7-49B7-9E1E-6B04C5B7637C}" srcOrd="1" destOrd="0" presId="urn:microsoft.com/office/officeart/2005/8/layout/list1"/>
    <dgm:cxn modelId="{4505B2F3-575E-4F51-A13A-413C85F1976D}" type="presParOf" srcId="{F8E5FDDB-EF05-4351-A3EF-231705CB4CDF}" destId="{12272723-010A-4E50-917A-28D9A1C3E490}" srcOrd="9" destOrd="0" presId="urn:microsoft.com/office/officeart/2005/8/layout/list1"/>
    <dgm:cxn modelId="{DD187716-5A37-4139-A810-CF5CFE1344FE}" type="presParOf" srcId="{F8E5FDDB-EF05-4351-A3EF-231705CB4CDF}" destId="{E8BE92D6-5605-4759-ABA4-62D01C364147}" srcOrd="10" destOrd="0" presId="urn:microsoft.com/office/officeart/2005/8/layout/list1"/>
    <dgm:cxn modelId="{CA7E4E44-0FD6-4CA3-B170-A8E22DED2AD2}" type="presParOf" srcId="{F8E5FDDB-EF05-4351-A3EF-231705CB4CDF}" destId="{CE221B0B-6AE8-49F2-8F13-A39F5DD10EBB}" srcOrd="11" destOrd="0" presId="urn:microsoft.com/office/officeart/2005/8/layout/list1"/>
    <dgm:cxn modelId="{AB6145E1-74BE-411C-AE17-0CB8440C0F66}" type="presParOf" srcId="{F8E5FDDB-EF05-4351-A3EF-231705CB4CDF}" destId="{4CD09BBB-5639-493A-BDB1-92844196CABA}" srcOrd="12" destOrd="0" presId="urn:microsoft.com/office/officeart/2005/8/layout/list1"/>
    <dgm:cxn modelId="{921F43E4-1233-4A2B-A052-D8F93A8C5895}" type="presParOf" srcId="{4CD09BBB-5639-493A-BDB1-92844196CABA}" destId="{CE7520D7-C650-45D4-A515-D8D779A5C116}" srcOrd="0" destOrd="0" presId="urn:microsoft.com/office/officeart/2005/8/layout/list1"/>
    <dgm:cxn modelId="{F710CDFF-E08E-44B6-8E2E-245335610387}" type="presParOf" srcId="{4CD09BBB-5639-493A-BDB1-92844196CABA}" destId="{5323FB1D-1BA9-45D5-A58A-CD2399C36280}" srcOrd="1" destOrd="0" presId="urn:microsoft.com/office/officeart/2005/8/layout/list1"/>
    <dgm:cxn modelId="{B782B7AA-5E60-4F91-9E50-B3864FFFF62A}" type="presParOf" srcId="{F8E5FDDB-EF05-4351-A3EF-231705CB4CDF}" destId="{89E7C7F3-CFB9-4EC2-8752-CFFFE2535115}" srcOrd="13" destOrd="0" presId="urn:microsoft.com/office/officeart/2005/8/layout/list1"/>
    <dgm:cxn modelId="{5668FCA9-EEE4-4973-9BDF-5335233243F9}" type="presParOf" srcId="{F8E5FDDB-EF05-4351-A3EF-231705CB4CDF}" destId="{EADCF8D9-E96D-48BB-AC7B-52431E91B3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17B16-D442-4C75-811C-84FEECD9F64A}">
      <dsp:nvSpPr>
        <dsp:cNvPr id="0" name=""/>
        <dsp:cNvSpPr/>
      </dsp:nvSpPr>
      <dsp:spPr>
        <a:xfrm>
          <a:off x="0" y="511533"/>
          <a:ext cx="81279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22671-78E6-4ECF-869E-21204D99BD0E}">
      <dsp:nvSpPr>
        <dsp:cNvPr id="0" name=""/>
        <dsp:cNvSpPr/>
      </dsp:nvSpPr>
      <dsp:spPr>
        <a:xfrm>
          <a:off x="406400" y="68733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Удовлетворение потребности одиноких людей в общении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06400" y="68733"/>
        <a:ext cx="5689600" cy="885600"/>
      </dsp:txXfrm>
    </dsp:sp>
    <dsp:sp modelId="{449B7419-3027-4F59-8AEE-BD3D6F1172C9}">
      <dsp:nvSpPr>
        <dsp:cNvPr id="0" name=""/>
        <dsp:cNvSpPr/>
      </dsp:nvSpPr>
      <dsp:spPr>
        <a:xfrm>
          <a:off x="0" y="1872333"/>
          <a:ext cx="81279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772A2-F679-4C20-86D2-E281D3E08046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Приобретение студентами практического опыта в общении и работе с людьми с ОВЗ</a:t>
          </a:r>
        </a:p>
      </dsp:txBody>
      <dsp:txXfrm>
        <a:off x="406400" y="1429533"/>
        <a:ext cx="5689600" cy="885600"/>
      </dsp:txXfrm>
    </dsp:sp>
    <dsp:sp modelId="{E8BE92D6-5605-4759-ABA4-62D01C364147}">
      <dsp:nvSpPr>
        <dsp:cNvPr id="0" name=""/>
        <dsp:cNvSpPr/>
      </dsp:nvSpPr>
      <dsp:spPr>
        <a:xfrm>
          <a:off x="0" y="3233133"/>
          <a:ext cx="81279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66786-48C7-49B7-9E1E-6B04C5B7637C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Привлечение молодых людей к добровольческой деятельности</a:t>
          </a:r>
        </a:p>
      </dsp:txBody>
      <dsp:txXfrm>
        <a:off x="406400" y="2790333"/>
        <a:ext cx="5689600" cy="885600"/>
      </dsp:txXfrm>
    </dsp:sp>
    <dsp:sp modelId="{EADCF8D9-E96D-48BB-AC7B-52431E91B3A3}">
      <dsp:nvSpPr>
        <dsp:cNvPr id="0" name=""/>
        <dsp:cNvSpPr/>
      </dsp:nvSpPr>
      <dsp:spPr>
        <a:xfrm>
          <a:off x="0" y="4593933"/>
          <a:ext cx="81279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3FB1D-1BA9-45D5-A58A-CD2399C36280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Активизация жизненной позиции людей пожилого возраста и инвалидов</a:t>
          </a:r>
        </a:p>
      </dsp:txBody>
      <dsp:txXfrm>
        <a:off x="406400" y="4151133"/>
        <a:ext cx="5689600" cy="88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pPr rtl="0"/>
              <a:t>28.05.2020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28.05.2020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28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226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29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402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235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70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Lenovo\Downloads\&#1042;&#1080;&#1076;&#1077;&#1086;.mov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 из сцепленных рук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>
              <a:lnSpc>
                <a:spcPts val="6200"/>
              </a:lnSpc>
            </a:pPr>
            <a:r>
              <a:rPr lang="ru-RU" sz="4800" dirty="0" smtClean="0"/>
              <a:t>Волонтерский проект «</a:t>
            </a:r>
            <a:r>
              <a:rPr lang="en-US" sz="4800" dirty="0" smtClean="0"/>
              <a:t>Not alone</a:t>
            </a:r>
            <a:r>
              <a:rPr lang="ru-RU" sz="4800" dirty="0" smtClean="0"/>
              <a:t>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ука прикасается к мобильному телефону">
            <a:extLst>
              <a:ext uri="{FF2B5EF4-FFF2-40B4-BE49-F238E27FC236}">
                <a16:creationId xmlns:a16="http://schemas.microsoft.com/office/drawing/2014/main" xmlns="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205304" y="0"/>
            <a:ext cx="5986696" cy="6257110"/>
          </a:xfrm>
        </p:spPr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5400" dirty="0" smtClean="0"/>
              <a:t>Цель проекта:</a:t>
            </a:r>
            <a:endParaRPr lang="ru-RU" sz="5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Помощь людям, находящимся в изоляции по причине физической недееспособности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818" y="5564778"/>
            <a:ext cx="501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 проекта:</a:t>
            </a:r>
          </a:p>
          <a:p>
            <a:r>
              <a:rPr lang="ru-RU" dirty="0" err="1" smtClean="0"/>
              <a:t>Сушенцова</a:t>
            </a:r>
            <a:r>
              <a:rPr lang="ru-RU" dirty="0" smtClean="0"/>
              <a:t> Анастасия Павловна</a:t>
            </a:r>
          </a:p>
          <a:p>
            <a:r>
              <a:rPr lang="ru-RU" dirty="0" smtClean="0"/>
              <a:t>Богомолова Анна Александровна</a:t>
            </a:r>
            <a:endParaRPr lang="ru-RU" dirty="0"/>
          </a:p>
        </p:txBody>
      </p:sp>
      <p:pic>
        <p:nvPicPr>
          <p:cNvPr id="11" name="Рисунок 10" descr="image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39570" y="539570"/>
            <a:ext cx="3900715" cy="282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age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953" y="0"/>
            <a:ext cx="3213463" cy="3958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76" y="161365"/>
            <a:ext cx="5903259" cy="3657600"/>
          </a:xfrm>
        </p:spPr>
        <p:txBody>
          <a:bodyPr rtlCol="0"/>
          <a:lstStyle/>
          <a:p>
            <a:pPr algn="ctr" rtl="0">
              <a:lnSpc>
                <a:spcPts val="5400"/>
              </a:lnSpc>
            </a:pPr>
            <a:r>
              <a:rPr lang="ru-RU" sz="4000" dirty="0" smtClean="0"/>
              <a:t>Проект направлен на помощь людям, находящимся в изоляции по причине болезни,  в решении бытовых проблем, а именно: </a:t>
            </a: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4046" y="4284617"/>
            <a:ext cx="5947954" cy="2573383"/>
          </a:xfrm>
        </p:spPr>
        <p:txBody>
          <a:bodyPr rtlCol="0"/>
          <a:lstStyle/>
          <a:p>
            <a:pPr rtl="0"/>
            <a:r>
              <a:rPr lang="ru-RU" sz="2400" dirty="0" smtClean="0"/>
              <a:t>Покупка медикаментов</a:t>
            </a:r>
            <a:endParaRPr lang="ru-RU" sz="2400" dirty="0"/>
          </a:p>
          <a:p>
            <a:pPr rtl="0"/>
            <a:r>
              <a:rPr lang="ru-RU" sz="2400" dirty="0" smtClean="0"/>
              <a:t>Покупка продуктов питания</a:t>
            </a:r>
          </a:p>
          <a:p>
            <a:pPr rtl="0"/>
            <a:r>
              <a:rPr lang="ru-RU" sz="2400" dirty="0" smtClean="0"/>
              <a:t>Покупка товаров первой необходимости</a:t>
            </a:r>
          </a:p>
          <a:p>
            <a:pPr rtl="0"/>
            <a:r>
              <a:rPr lang="ru-RU" sz="2400" dirty="0" smtClean="0"/>
              <a:t>Оплата ЖКХ </a:t>
            </a:r>
          </a:p>
          <a:p>
            <a:pPr rtl="0"/>
            <a:r>
              <a:rPr lang="ru-RU" sz="2400" dirty="0" smtClean="0"/>
              <a:t>Вынос мусора</a:t>
            </a:r>
          </a:p>
          <a:p>
            <a:pPr rtl="0">
              <a:buNone/>
            </a:pPr>
            <a:endParaRPr lang="ru-RU" dirty="0" smtClean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426000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0" y="1156448"/>
            <a:ext cx="5930153" cy="4693024"/>
            <a:chOff x="0" y="1761565"/>
            <a:chExt cx="5930153" cy="469302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1761565"/>
              <a:ext cx="5930153" cy="2070847"/>
              <a:chOff x="0" y="2649071"/>
              <a:chExt cx="5930153" cy="2070847"/>
            </a:xfrm>
          </p:grpSpPr>
          <p:sp>
            <p:nvSpPr>
              <p:cNvPr id="12" name="Стрелка вправо 11"/>
              <p:cNvSpPr/>
              <p:nvPr/>
            </p:nvSpPr>
            <p:spPr>
              <a:xfrm>
                <a:off x="0" y="2649071"/>
                <a:ext cx="3267635" cy="1976717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254188" y="2756647"/>
                <a:ext cx="2675965" cy="196327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0" y="3294529"/>
                <a:ext cx="2823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/>
                  <a:t>Число волонтёров в проекте</a:t>
                </a:r>
                <a:endParaRPr lang="ru-RU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09682" y="3186953"/>
                <a:ext cx="22053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 smtClean="0"/>
                  <a:t>  100</a:t>
                </a:r>
                <a:endParaRPr lang="ru-RU" sz="600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0" y="4383742"/>
              <a:ext cx="5930153" cy="2070847"/>
              <a:chOff x="0" y="2649071"/>
              <a:chExt cx="5930153" cy="2070847"/>
            </a:xfrm>
          </p:grpSpPr>
          <p:sp>
            <p:nvSpPr>
              <p:cNvPr id="19" name="Стрелка вправо 18"/>
              <p:cNvSpPr/>
              <p:nvPr/>
            </p:nvSpPr>
            <p:spPr>
              <a:xfrm>
                <a:off x="0" y="2649071"/>
                <a:ext cx="3267635" cy="1976717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254188" y="2756647"/>
                <a:ext cx="2675965" cy="196327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0" y="3402106"/>
                <a:ext cx="28238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/>
                  <a:t>Социальный эффект</a:t>
                </a:r>
                <a:endParaRPr lang="ru-RU" sz="2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482786" y="2815005"/>
                <a:ext cx="2312895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  </a:t>
                </a:r>
                <a:r>
                  <a:rPr lang="ru-RU" sz="2000" dirty="0" smtClean="0"/>
                  <a:t>Формирование активной и сознательной гражданской позиции</a:t>
                </a:r>
                <a:endParaRPr lang="ru-RU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220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4925" y="352697"/>
            <a:ext cx="838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СМЕТА ЕДИНОРАЗОВЫХ РАСХОДОВ</a:t>
            </a:r>
            <a:endParaRPr lang="ru-RU" sz="36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666240" y="1816945"/>
          <a:ext cx="9215121" cy="3159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6149"/>
                <a:gridCol w="2726228"/>
                <a:gridCol w="1686696"/>
                <a:gridCol w="1843024"/>
                <a:gridCol w="1843024"/>
              </a:tblGrid>
              <a:tr h="810783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за единицу,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Сумма, руб.</a:t>
                      </a:r>
                      <a:endParaRPr lang="ru-RU" dirty="0"/>
                    </a:p>
                  </a:txBody>
                  <a:tcPr/>
                </a:tc>
              </a:tr>
              <a:tr h="46973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Ветровка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50 000</a:t>
                      </a:r>
                      <a:endParaRPr lang="ru-RU" dirty="0"/>
                    </a:p>
                  </a:txBody>
                  <a:tcPr/>
                </a:tc>
              </a:tr>
              <a:tr h="46973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Сим карта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700</a:t>
                      </a:r>
                      <a:endParaRPr lang="ru-RU" dirty="0"/>
                    </a:p>
                  </a:txBody>
                  <a:tcPr/>
                </a:tc>
              </a:tr>
              <a:tr h="46973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сайта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</a:tr>
              <a:tr h="46973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r>
                        <a:rPr lang="ru-RU" baseline="0" dirty="0" smtClean="0"/>
                        <a:t>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30 000</a:t>
                      </a:r>
                      <a:endParaRPr lang="ru-RU" dirty="0"/>
                    </a:p>
                  </a:txBody>
                  <a:tcPr/>
                </a:tc>
              </a:tr>
              <a:tr h="469739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81 700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1750423" y="444137"/>
            <a:ext cx="83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Смета расходов за месяц</a:t>
            </a:r>
            <a:endParaRPr lang="ru-RU" sz="3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36914" y="1698170"/>
          <a:ext cx="9418321" cy="44488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5742"/>
                <a:gridCol w="3203564"/>
                <a:gridCol w="1494633"/>
                <a:gridCol w="1746204"/>
                <a:gridCol w="1968178"/>
              </a:tblGrid>
              <a:tr h="1339130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r>
                        <a:rPr lang="ru-RU" baseline="0" dirty="0" smtClean="0"/>
                        <a:t> за единицу,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Сумма, руб.</a:t>
                      </a:r>
                      <a:endParaRPr lang="ru-RU" dirty="0"/>
                    </a:p>
                  </a:txBody>
                  <a:tcPr/>
                </a:tc>
              </a:tr>
              <a:tr h="54309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6 000</a:t>
                      </a:r>
                      <a:endParaRPr lang="ru-RU" dirty="0"/>
                    </a:p>
                  </a:txBody>
                  <a:tcPr/>
                </a:tc>
              </a:tr>
              <a:tr h="54309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Перчатки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3 000</a:t>
                      </a:r>
                      <a:endParaRPr lang="ru-RU" dirty="0"/>
                    </a:p>
                  </a:txBody>
                  <a:tcPr/>
                </a:tc>
              </a:tr>
              <a:tr h="93739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Бумага для </a:t>
                      </a:r>
                      <a:r>
                        <a:rPr lang="ru-RU" dirty="0" err="1" smtClean="0"/>
                        <a:t>министендов</a:t>
                      </a:r>
                      <a:r>
                        <a:rPr lang="ru-RU" dirty="0" smtClean="0"/>
                        <a:t> и рекламы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пачки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</a:tr>
              <a:tr h="54309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Аренда помещения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20 000</a:t>
                      </a:r>
                      <a:endParaRPr lang="ru-RU" dirty="0"/>
                    </a:p>
                  </a:txBody>
                  <a:tcPr/>
                </a:tc>
              </a:tr>
              <a:tr h="543092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29 400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 descr="Разделитель слайда">
            <a:extLst>
              <a:ext uri="{FF2B5EF4-FFF2-40B4-BE49-F238E27FC236}">
                <a16:creationId xmlns:a16="http://schemas.microsoft.com/office/drawing/2014/main" xmlns="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2005875" y="12160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71600" y="248194"/>
            <a:ext cx="836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ОЖИДАЕМЫЕ РЕЗУЛЬТАТЫ ПРОЕКТА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888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3324" y="705394"/>
            <a:ext cx="7197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Нуждающиеся могут оставлять свои заявки на нашем сайте </a:t>
            </a:r>
          </a:p>
        </p:txBody>
      </p:sp>
      <p:pic>
        <p:nvPicPr>
          <p:cNvPr id="13" name="Видео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t="10249" b="9138"/>
          <a:stretch>
            <a:fillRect/>
          </a:stretch>
        </p:blipFill>
        <p:spPr>
          <a:xfrm>
            <a:off x="8091893" y="496389"/>
            <a:ext cx="3573237" cy="589134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5943" y="3344092"/>
            <a:ext cx="7694023" cy="1567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https://mdl95-showcase.tk/not-alone/index.html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8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юди аплодируют">
            <a:extLst>
              <a:ext uri="{FF2B5EF4-FFF2-40B4-BE49-F238E27FC236}">
                <a16:creationId xmlns:a16="http://schemas.microsoft.com/office/drawing/2014/main" xmlns="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 sz="1700" dirty="0" err="1" smtClean="0"/>
              <a:t>Сушенцова</a:t>
            </a:r>
            <a:r>
              <a:rPr lang="ru-RU" sz="1700" dirty="0" smtClean="0"/>
              <a:t> Анастасия</a:t>
            </a:r>
            <a:endParaRPr lang="ru-RU" sz="1700" dirty="0"/>
          </a:p>
        </p:txBody>
      </p:sp>
      <p:pic>
        <p:nvPicPr>
          <p:cNvPr id="8" name="Графический объект 7" descr="Пользователь">
            <a:extLst>
              <a:ext uri="{FF2B5EF4-FFF2-40B4-BE49-F238E27FC236}">
                <a16:creationId xmlns:a16="http://schemas.microsoft.com/office/drawing/2014/main" xmlns="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sz="1700" dirty="0"/>
              <a:t>+7 </a:t>
            </a:r>
            <a:r>
              <a:rPr lang="ru-RU" sz="1700" dirty="0" smtClean="0"/>
              <a:t>(</a:t>
            </a:r>
            <a:r>
              <a:rPr lang="ru-RU" sz="1700" dirty="0" smtClean="0"/>
              <a:t>919</a:t>
            </a:r>
            <a:r>
              <a:rPr lang="ru-RU" sz="1700" dirty="0" smtClean="0"/>
              <a:t>) 285-42-46</a:t>
            </a:r>
            <a:endParaRPr lang="ru-RU" sz="1700" dirty="0"/>
          </a:p>
        </p:txBody>
      </p:sp>
      <p:pic>
        <p:nvPicPr>
          <p:cNvPr id="10" name="Графический объект 9" descr="Смартфон">
            <a:extLst>
              <a:ext uri="{FF2B5EF4-FFF2-40B4-BE49-F238E27FC236}">
                <a16:creationId xmlns:a16="http://schemas.microsoft.com/office/drawing/2014/main" xmlns="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US" dirty="0" smtClean="0"/>
              <a:t>nastyasushentsova1@gmail.com</a:t>
            </a:r>
            <a:endParaRPr lang="ru-RU" dirty="0"/>
          </a:p>
        </p:txBody>
      </p:sp>
      <p:pic>
        <p:nvPicPr>
          <p:cNvPr id="9" name="Графический объект 8" descr="Конверт">
            <a:extLst>
              <a:ext uri="{FF2B5EF4-FFF2-40B4-BE49-F238E27FC236}">
                <a16:creationId xmlns:a16="http://schemas.microsoft.com/office/drawing/2014/main" xmlns="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6411250 (1)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 (1)</Template>
  <TotalTime>0</TotalTime>
  <Words>254</Words>
  <Application>Microsoft Office PowerPoint</Application>
  <PresentationFormat>Произвольный</PresentationFormat>
  <Paragraphs>104</Paragraphs>
  <Slides>8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tf16411250 (1)</vt:lpstr>
      <vt:lpstr>Волонтерский проект «Not alone»</vt:lpstr>
      <vt:lpstr>Цель проекта:</vt:lpstr>
      <vt:lpstr>Проект направлен на помощь людям, находящимся в изоляции по причине болезни,  в решении бытовых проблем, а именно: </vt:lpstr>
      <vt:lpstr>Слайд 4</vt:lpstr>
      <vt:lpstr>Слайд 5</vt:lpstr>
      <vt:lpstr>Слайд 6</vt:lpstr>
      <vt:lpstr>Слайд 7</vt:lpstr>
      <vt:lpstr>Спасибо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2020-05-28T17:46:53Z</dcterms:created>
  <dcterms:modified xsi:type="dcterms:W3CDTF">2020-05-28T19:04:10Z</dcterms:modified>
</cp:coreProperties>
</file>