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4D4EE-650A-8E57-F178-A6FAB6234C6A}" v="271" dt="2025-02-18T09:57:03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8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3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7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23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75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2/18/2025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5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462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465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5736" y="640081"/>
            <a:ext cx="5916145" cy="3812102"/>
          </a:xfrm>
        </p:spPr>
        <p:txBody>
          <a:bodyPr anchor="b">
            <a:normAutofit/>
          </a:bodyPr>
          <a:lstStyle/>
          <a:p>
            <a:pPr algn="l"/>
            <a:r>
              <a:rPr lang="ru-RU" sz="4800">
                <a:solidFill>
                  <a:schemeClr val="bg1"/>
                </a:solidFill>
              </a:rPr>
              <a:t>Добровольческая деятельность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5735" y="4646030"/>
            <a:ext cx="5916145" cy="1344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dirty="0"/>
              <a:t>ГБПОУ МО "Наро-Фоминский техникум"</a:t>
            </a:r>
            <a:endParaRPr lang="ru-RU"/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id="{30F77981-BE82-1AEE-2953-E87219D66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62" r="29095" b="4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FF043-F5CE-16E7-197A-3DE3467C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ru-RU" sz="4100">
                <a:ea typeface="+mj-lt"/>
                <a:cs typeface="+mj-lt"/>
              </a:rPr>
              <a:t>Добровольческая деятельность ГБПОУ МО "Наро-Фоминский техникум"</a:t>
            </a:r>
            <a:endParaRPr lang="ru-RU" sz="410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4" descr="Руки — это кистей и взаимосвязи, чтобы сформировать круг">
            <a:extLst>
              <a:ext uri="{FF2B5EF4-FFF2-40B4-BE49-F238E27FC236}">
                <a16:creationId xmlns:a16="http://schemas.microsoft.com/office/drawing/2014/main" id="{C9FE19B8-9CEF-FA92-3654-D8085FC56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49" r="13830" b="-13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71149E-8867-2E00-F8BB-95B7DB88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26" y="2587625"/>
            <a:ext cx="6223961" cy="331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1000"/>
              </a:lnSpc>
            </a:pPr>
            <a:endParaRPr lang="ru-RU" sz="800" b="1"/>
          </a:p>
          <a:p>
            <a:pPr>
              <a:lnSpc>
                <a:spcPct val="91000"/>
              </a:lnSpc>
            </a:pPr>
            <a:r>
              <a:rPr lang="ru-RU" sz="800" dirty="0">
                <a:ea typeface="+mn-lt"/>
                <a:cs typeface="+mn-lt"/>
              </a:rPr>
              <a:t>Добровольчество в ГБПОУ МО "Наро-Фоминский техникум" является важной частью воспитательной работы и социальной активности студентов. Наши студенты активно участвуют в различных волонтерских проектах, направленных на помощь людям, развитие социальной ответственности и формирование позитивных ценностей.</a:t>
            </a:r>
            <a:endParaRPr lang="ru-RU" sz="800" dirty="0"/>
          </a:p>
          <a:p>
            <a:pPr>
              <a:lnSpc>
                <a:spcPct val="91000"/>
              </a:lnSpc>
            </a:pPr>
            <a:r>
              <a:rPr lang="ru-RU" sz="800" b="1">
                <a:ea typeface="+mn-lt"/>
                <a:cs typeface="+mn-lt"/>
              </a:rPr>
              <a:t>Основные направления добровольческой деятельности:</a:t>
            </a:r>
            <a:endParaRPr lang="ru-RU" sz="800"/>
          </a:p>
          <a:p>
            <a:pPr marL="285750" indent="-285750">
              <a:lnSpc>
                <a:spcPct val="91000"/>
              </a:lnSpc>
              <a:buFont typeface="Arial"/>
              <a:buChar char="•"/>
            </a:pPr>
            <a:r>
              <a:rPr lang="ru-RU" sz="800" b="1">
                <a:ea typeface="+mn-lt"/>
                <a:cs typeface="+mn-lt"/>
              </a:rPr>
              <a:t>Помощь пожилым людям и ветеранам.</a:t>
            </a:r>
            <a:r>
              <a:rPr lang="ru-RU" sz="800">
                <a:ea typeface="+mn-lt"/>
                <a:cs typeface="+mn-lt"/>
              </a:rPr>
              <a:t> Студенты участвуют в мероприятиях, направленных на поддержку пожилых людей и ветеранов Великой Отечественной войны: оказывают помощь в быту, проводят культурные мероприятия и организуют праздники.</a:t>
            </a:r>
            <a:endParaRPr lang="ru-RU" sz="800"/>
          </a:p>
          <a:p>
            <a:pPr marL="285750" indent="-285750">
              <a:lnSpc>
                <a:spcPct val="91000"/>
              </a:lnSpc>
              <a:buFont typeface="Arial"/>
              <a:buChar char="•"/>
            </a:pPr>
            <a:r>
              <a:rPr lang="ru-RU" sz="800" b="1">
                <a:ea typeface="+mn-lt"/>
                <a:cs typeface="+mn-lt"/>
              </a:rPr>
              <a:t>Экологические инициативы.</a:t>
            </a:r>
            <a:r>
              <a:rPr lang="ru-RU" sz="800">
                <a:ea typeface="+mn-lt"/>
                <a:cs typeface="+mn-lt"/>
              </a:rPr>
              <a:t> Волонтеры техникума принимают участие в уборке территории, высадке деревьев и проведении экологических акций, направленных на улучшение состояния окружающей среды.</a:t>
            </a:r>
            <a:endParaRPr lang="ru-RU" sz="800"/>
          </a:p>
          <a:p>
            <a:pPr marL="285750" indent="-285750">
              <a:lnSpc>
                <a:spcPct val="91000"/>
              </a:lnSpc>
              <a:buFont typeface="Arial"/>
              <a:buChar char="•"/>
            </a:pPr>
            <a:r>
              <a:rPr lang="ru-RU" sz="800" b="1">
                <a:ea typeface="+mn-lt"/>
                <a:cs typeface="+mn-lt"/>
              </a:rPr>
              <a:t>Сотрудничество с благотворительными фондами.</a:t>
            </a:r>
            <a:r>
              <a:rPr lang="ru-RU" sz="800">
                <a:ea typeface="+mn-lt"/>
                <a:cs typeface="+mn-lt"/>
              </a:rPr>
              <a:t> Студенты участвуют в сборе пожертвований для нуждающихся, а также в организации мероприятий, направленных на помощь детям, оказавшимся в трудной жизненной ситуации.</a:t>
            </a:r>
            <a:endParaRPr lang="ru-RU" sz="800"/>
          </a:p>
          <a:p>
            <a:pPr marL="285750" indent="-285750">
              <a:lnSpc>
                <a:spcPct val="91000"/>
              </a:lnSpc>
              <a:buFont typeface="Arial"/>
              <a:buChar char="•"/>
            </a:pPr>
            <a:r>
              <a:rPr lang="ru-RU" sz="800" b="1">
                <a:ea typeface="+mn-lt"/>
                <a:cs typeface="+mn-lt"/>
              </a:rPr>
              <a:t>Организация мероприятий для школьников и молодежи.</a:t>
            </a:r>
            <a:r>
              <a:rPr lang="ru-RU" sz="800">
                <a:ea typeface="+mn-lt"/>
                <a:cs typeface="+mn-lt"/>
              </a:rPr>
              <a:t> Волонтеры техникума проводят лекции, мастер-классы, тренинги и различные развлекательные мероприятия для школьников и студентов, помогая им развивать важные социальные навыки.</a:t>
            </a:r>
            <a:endParaRPr lang="ru-RU" sz="800"/>
          </a:p>
          <a:p>
            <a:pPr>
              <a:lnSpc>
                <a:spcPct val="91000"/>
              </a:lnSpc>
            </a:pPr>
            <a:endParaRPr lang="ru-RU" sz="800"/>
          </a:p>
        </p:txBody>
      </p:sp>
    </p:spTree>
    <p:extLst>
      <p:ext uri="{BB962C8B-B14F-4D97-AF65-F5344CB8AC3E}">
        <p14:creationId xmlns:p14="http://schemas.microsoft.com/office/powerpoint/2010/main" val="142091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одежда, человек, Человеческое лицо, Легкая закус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F4B3EEDD-EFE4-7E12-1E1F-E401C5D02A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-1" b="15666"/>
          <a:stretch/>
        </p:blipFill>
        <p:spPr>
          <a:xfrm>
            <a:off x="-6" y="10"/>
            <a:ext cx="6099048" cy="6857990"/>
          </a:xfrm>
          <a:prstGeom prst="rect">
            <a:avLst/>
          </a:prstGeom>
        </p:spPr>
      </p:pic>
      <p:pic>
        <p:nvPicPr>
          <p:cNvPr id="4" name="Объект 3" descr="Изображение выглядит как одежда, человек, обувь, групп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04A50C5-1517-A933-B324-85EEC3A06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0000"/>
          </a:blip>
          <a:srcRect t="15583" r="1" b="1"/>
          <a:stretch/>
        </p:blipFill>
        <p:spPr>
          <a:xfrm>
            <a:off x="6099048" y="10"/>
            <a:ext cx="6092952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F538E-FB6B-0C3C-4F6F-38A3DF8B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46" y="198922"/>
            <a:ext cx="10268712" cy="3227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500">
                <a:solidFill>
                  <a:schemeClr val="tx1"/>
                </a:solidFill>
              </a:rPr>
              <a:t>Поздравление с Днем Народного единства!</a:t>
            </a:r>
          </a:p>
          <a:p>
            <a:pPr algn="ctr"/>
            <a:endParaRPr lang="en-US" sz="7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BAC2B-BFBB-CE70-2F28-1EB3D1A0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9" y="3303938"/>
            <a:ext cx="10268713" cy="2137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>
                <a:solidFill>
                  <a:schemeClr val="tx1"/>
                </a:solidFill>
              </a:rPr>
              <a:t> Соревнования по теннису на колясках</a:t>
            </a:r>
          </a:p>
          <a:p>
            <a:endParaRPr lang="en-US" sz="680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человек, одежда, обувь, кор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CE9F472D-014F-B327-EB46-C2BED48D9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52"/>
          <a:stretch/>
        </p:blipFill>
        <p:spPr>
          <a:xfrm>
            <a:off x="20" y="10"/>
            <a:ext cx="4059916" cy="265175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порт, человек, одежда, кор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BA78144-8469-BD7D-0031-8A70EA7F90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16" r="15332" b="2"/>
          <a:stretch/>
        </p:blipFill>
        <p:spPr>
          <a:xfrm>
            <a:off x="4058412" y="10"/>
            <a:ext cx="4069080" cy="2651750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человек, обувь, Человеческое лицо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F53E5919-6A75-9759-05B8-6CFA166335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1314" b="-4"/>
          <a:stretch/>
        </p:blipFill>
        <p:spPr>
          <a:xfrm>
            <a:off x="8125968" y="-1"/>
            <a:ext cx="4072128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0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DB3AE-ABDB-F9B9-299F-6178D70E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994" y="3125424"/>
            <a:ext cx="4763063" cy="23475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>
                <a:solidFill>
                  <a:schemeClr val="tx1"/>
                </a:solidFill>
              </a:rPr>
              <a:t>Помощь добровольцев Наро-Фоминского техникума в уборке снега на пямятниках</a:t>
            </a:r>
          </a:p>
        </p:txBody>
      </p:sp>
      <p:pic>
        <p:nvPicPr>
          <p:cNvPr id="5" name="Рисунок 4" descr="Изображение выглядит как на открытом воздухе, человек, одежда, снег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8F6D5703-895A-095C-DFD1-6CEE46B9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82" r="-1" b="-1"/>
          <a:stretch/>
        </p:blipFill>
        <p:spPr>
          <a:xfrm>
            <a:off x="20" y="-5"/>
            <a:ext cx="6076326" cy="6864470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на открытом воздухе, одежда, обувь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399B6CC5-E648-7AC0-D16E-543EC2EE49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157" r="-1" b="25484"/>
          <a:stretch/>
        </p:blipFill>
        <p:spPr>
          <a:xfrm>
            <a:off x="6076346" y="1"/>
            <a:ext cx="6115654" cy="27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8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B0B42-AE57-5461-F300-003A1564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4" y="1482634"/>
            <a:ext cx="5928018" cy="30467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/>
              <a:t>Сбор гуманитарной помощи</a:t>
            </a:r>
          </a:p>
        </p:txBody>
      </p:sp>
      <p:pic>
        <p:nvPicPr>
          <p:cNvPr id="4" name="Рисунок 3" descr="Изображение выглядит как одежда, человек, на открытом воздухе, текст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0E667AA8-7844-3A18-C9C9-782D055D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10"/>
          <a:stretch/>
        </p:blipFill>
        <p:spPr>
          <a:xfrm>
            <a:off x="20" y="736600"/>
            <a:ext cx="4657328" cy="5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452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65308-9484-53E5-24B3-506CCCAC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/>
              <a:t>Волонтеры ГБПОУ МО «Наро-Фоминский техникум» помогают жителям городского округа Подольск, которые пострадали в результате коммунальной аварии в сильные январские морозы.</a:t>
            </a:r>
          </a:p>
        </p:txBody>
      </p:sp>
      <p:pic>
        <p:nvPicPr>
          <p:cNvPr id="6" name="Рисунок 5" descr="Изображение выглядит как человек, одежда, Человеческое лицо, куртк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106BF075-DA7F-25AD-7B48-7821C74A1D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6" r="1" b="47009"/>
          <a:stretch/>
        </p:blipFill>
        <p:spPr>
          <a:xfrm>
            <a:off x="20" y="1"/>
            <a:ext cx="6092932" cy="421270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дежда, человек, в помещении, стена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7B46EFFD-494E-7A23-138F-27B1783D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21" r="-1" b="47142"/>
          <a:stretch/>
        </p:blipFill>
        <p:spPr>
          <a:xfrm>
            <a:off x="6092952" y="-3"/>
            <a:ext cx="6099048" cy="42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6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02253-CDFC-AF02-8BEA-508739E7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ru-RU" sz="6100"/>
              <a:t>Результаты и достижения: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D2716-3460-671A-01BF-A5B1F19D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2587752"/>
            <a:ext cx="11411712" cy="3258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В результате добровольческой деятельности студенты техникума не только помогают обществу, но и развивают в себе лидерские качества, учат работать в команде, проявляют активную гражданскую позицию. Наши волонтеры становятся примером для других, вдохновляя на участие в благотворительных и социальных проектах.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22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8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6BE71-1A97-2937-FF1B-E9780A2B1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8" y="317499"/>
            <a:ext cx="4500737" cy="209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 cap="all" spc="12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Заключение: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7E93C-7B52-B55D-6AD5-357BB08F9E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412" y="2587625"/>
            <a:ext cx="5603631" cy="3594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1000"/>
              </a:lnSpc>
            </a:pPr>
            <a:r>
              <a:rPr lang="en-US" sz="2200"/>
              <a:t>Добровольческая деятельность в ГБПОУ МО "Наро-Фоминский техникум" способствует формированию у студентов ответственности, социального сознания и готовности помогать окружающим. Мы гордимся нашими волонтерами и уверены, что через помощь другим мы строим лучшее будущее для всего общества.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4EAA16-25DC-2F65-BBD2-9BF19BAC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75" r="28212"/>
          <a:stretch/>
        </p:blipFill>
        <p:spPr>
          <a:xfrm>
            <a:off x="6094474" y="10"/>
            <a:ext cx="60975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JuxtaposeVTI</vt:lpstr>
      <vt:lpstr>Добровольческая деятельность </vt:lpstr>
      <vt:lpstr>Добровольческая деятельность ГБПОУ МО "Наро-Фоминский техникум"</vt:lpstr>
      <vt:lpstr>Поздравление с Днем Народного единства! </vt:lpstr>
      <vt:lpstr> Соревнования по теннису на колясках </vt:lpstr>
      <vt:lpstr>Помощь добровольцев Наро-Фоминского техникума в уборке снега на пямятниках</vt:lpstr>
      <vt:lpstr>Сбор гуманитарной помощи</vt:lpstr>
      <vt:lpstr>Волонтеры ГБПОУ МО «Наро-Фоминский техникум» помогают жителям городского округа Подольск, которые пострадали в результате коммунальной аварии в сильные январские морозы.</vt:lpstr>
      <vt:lpstr>Результаты и достижения:</vt:lpstr>
      <vt:lpstr>Заключение: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118</cp:revision>
  <dcterms:created xsi:type="dcterms:W3CDTF">2025-02-18T08:52:31Z</dcterms:created>
  <dcterms:modified xsi:type="dcterms:W3CDTF">2025-02-18T09:57:45Z</dcterms:modified>
</cp:coreProperties>
</file>