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4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7284" autoAdjust="0"/>
  </p:normalViewPr>
  <p:slideViewPr>
    <p:cSldViewPr>
      <p:cViewPr>
        <p:scale>
          <a:sx n="84" d="100"/>
          <a:sy n="84" d="100"/>
        </p:scale>
        <p:origin x="-75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A69FE5-10F6-41A6-B5F2-BE2B5B6BE5D3}" type="datetimeFigureOut">
              <a:rPr lang="ru-RU" smtClean="0"/>
              <a:pPr/>
              <a:t>чт 13.10.22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156A34-792C-4441-B3C7-9F3579C49AB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285728"/>
            <a:ext cx="6500858" cy="26776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cap="all" dirty="0" smtClean="0"/>
              <a:t>Муниципальное бюджетное учреждение</a:t>
            </a:r>
            <a:r>
              <a:rPr lang="ru-RU" sz="2800" dirty="0" smtClean="0"/>
              <a:t> </a:t>
            </a:r>
          </a:p>
          <a:p>
            <a:pPr algn="ctr"/>
            <a:r>
              <a:rPr lang="ru-RU" sz="2800" dirty="0" smtClean="0"/>
              <a:t>«</a:t>
            </a:r>
            <a:r>
              <a:rPr lang="ru-RU" sz="2800" cap="all" dirty="0" smtClean="0"/>
              <a:t>Молодёжный центр муниципального района буздякский район республики башкортостан»</a:t>
            </a:r>
            <a:endParaRPr lang="ru-RU" sz="2800" dirty="0"/>
          </a:p>
        </p:txBody>
      </p:sp>
      <p:pic>
        <p:nvPicPr>
          <p:cNvPr id="4" name="Picture 2" descr="https://sun9-87.userapi.com/impg/5RS1tq3FLTwfZlL3Egp_WtgnIoTyZCZL1-v3VQ/HhrafAkHQPo.jpg?size=1107x933&amp;quality=95&amp;sign=42945bd479dedcd9b7b8b489def4988a&amp;type=album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786050" y="3214686"/>
            <a:ext cx="3404018" cy="32147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000108"/>
            <a:ext cx="8215370" cy="14287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Специалистами МБУ проводятся мероприятия,</a:t>
            </a:r>
            <a:r>
              <a:rPr lang="ru-RU" sz="2400" baseline="0" dirty="0" smtClean="0"/>
              <a:t> направленные на поддержку талантливой молодёжи, пропаганду здорового образа жизни, духовно- нравственное и патриотическое воспитание молодёжи.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000240"/>
            <a:ext cx="79296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400" dirty="0" smtClean="0"/>
              <a:t>Патриотические акции: «Георгиевская лента», «Ленточка Триколор»,  «Письмо солдату», «Синий платочек», «Блокадный хлеб» и др.;</a:t>
            </a:r>
          </a:p>
          <a:p>
            <a:endParaRPr lang="ru-RU" sz="2400" dirty="0"/>
          </a:p>
          <a:p>
            <a:r>
              <a:rPr lang="ru-RU" sz="2400" dirty="0" smtClean="0"/>
              <a:t>Конкурсы: «Молодая семья», «Конкурс </a:t>
            </a:r>
            <a:r>
              <a:rPr lang="ru-RU" sz="2400" dirty="0"/>
              <a:t>ч</a:t>
            </a:r>
            <a:r>
              <a:rPr lang="ru-RU" sz="2400" dirty="0" smtClean="0"/>
              <a:t>тецов», «Здоровая молодёжь- здоровая Россия»</a:t>
            </a:r>
          </a:p>
          <a:p>
            <a:endParaRPr lang="ru-RU" sz="2400" dirty="0"/>
          </a:p>
          <a:p>
            <a:r>
              <a:rPr lang="ru-RU" sz="2400" dirty="0" smtClean="0"/>
              <a:t>Молодёжные форумы;</a:t>
            </a:r>
          </a:p>
          <a:p>
            <a:endParaRPr lang="ru-RU" sz="2400" dirty="0"/>
          </a:p>
          <a:p>
            <a:r>
              <a:rPr lang="ru-RU" sz="2400" dirty="0" smtClean="0"/>
              <a:t>Волонтёрская деятельность.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305800" cy="1143000"/>
          </a:xfrm>
        </p:spPr>
        <p:txBody>
          <a:bodyPr/>
          <a:lstStyle/>
          <a:p>
            <a:pPr algn="ctr"/>
            <a:r>
              <a:rPr lang="ru-RU" dirty="0" smtClean="0"/>
              <a:t>Наша команда</a:t>
            </a:r>
            <a:endParaRPr lang="ru-RU" dirty="0"/>
          </a:p>
        </p:txBody>
      </p:sp>
      <p:pic>
        <p:nvPicPr>
          <p:cNvPr id="3" name="Picture 2" descr="C:\Users\User\Desktop\А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071546"/>
            <a:ext cx="1071570" cy="164307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5984" y="27146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dirty="0" smtClean="0"/>
              <a:t>Директор                                                                        Янбухтина Альбина Азатовна</a:t>
            </a:r>
            <a:endParaRPr lang="ru-RU" dirty="0"/>
          </a:p>
        </p:txBody>
      </p:sp>
      <p:pic>
        <p:nvPicPr>
          <p:cNvPr id="16386" name="Picture 2" descr="C:\Users\User\Desktop\Над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714752"/>
            <a:ext cx="1071570" cy="164307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5357826"/>
            <a:ext cx="30003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/>
              <a:t>Педагог-психолог </a:t>
            </a:r>
          </a:p>
          <a:p>
            <a:pPr algn="ctr">
              <a:buNone/>
            </a:pPr>
            <a:r>
              <a:rPr lang="ru-RU" dirty="0"/>
              <a:t>Карамышева Надежда Николаевна</a:t>
            </a:r>
          </a:p>
        </p:txBody>
      </p:sp>
      <p:pic>
        <p:nvPicPr>
          <p:cNvPr id="16387" name="Picture 3" descr="C:\Users\User\Desktop\фото Диан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3714752"/>
            <a:ext cx="1214446" cy="164307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86116" y="5380672"/>
            <a:ext cx="25717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/>
              <a:t>Специалист по социальной </a:t>
            </a:r>
            <a:r>
              <a:rPr lang="ru-RU" dirty="0" smtClean="0"/>
              <a:t>работе с </a:t>
            </a:r>
            <a:r>
              <a:rPr lang="ru-RU" dirty="0"/>
              <a:t>молодёжью </a:t>
            </a:r>
          </a:p>
          <a:p>
            <a:pPr algn="ctr">
              <a:buNone/>
            </a:pPr>
            <a:r>
              <a:rPr lang="ru-RU" dirty="0"/>
              <a:t>Имашева Диана Азаматовна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5429264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Байтерякова Юлия Владимировна, специалист по работе с молодежью</a:t>
            </a:r>
            <a:endParaRPr lang="ru-RU" dirty="0"/>
          </a:p>
        </p:txBody>
      </p:sp>
      <p:pic>
        <p:nvPicPr>
          <p:cNvPr id="1026" name="Picture 2" descr="C:\Users\User\Desktop\ЮЛи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714752"/>
            <a:ext cx="1232306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00034" y="428604"/>
            <a:ext cx="8229600" cy="867524"/>
          </a:xfrm>
        </p:spPr>
        <p:txBody>
          <a:bodyPr/>
          <a:lstStyle/>
          <a:p>
            <a:r>
              <a:rPr lang="ru-RU" dirty="0" smtClean="0"/>
              <a:t>              Наши партнёры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571612"/>
            <a:ext cx="76438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dirty="0"/>
              <a:t>МОБУ СОШ с.Буздяк №</a:t>
            </a:r>
            <a:r>
              <a:rPr lang="ru-RU" sz="2400" dirty="0" smtClean="0"/>
              <a:t>1</a:t>
            </a:r>
          </a:p>
          <a:p>
            <a:pPr algn="just"/>
            <a:r>
              <a:rPr lang="ru-RU" sz="2400" dirty="0" smtClean="0"/>
              <a:t>МОБУ СОШ с.Буздяк №2</a:t>
            </a:r>
          </a:p>
          <a:p>
            <a:pPr algn="just"/>
            <a:r>
              <a:rPr lang="ru-RU" sz="2400" dirty="0" smtClean="0"/>
              <a:t>МАОУ ДО «Центр дополнительного образования «Олимп»</a:t>
            </a:r>
          </a:p>
          <a:p>
            <a:pPr algn="just"/>
            <a:r>
              <a:rPr lang="ru-RU" sz="2400" dirty="0" smtClean="0"/>
              <a:t>МКУ Буздякский Отдел образования</a:t>
            </a:r>
          </a:p>
          <a:p>
            <a:pPr algn="just"/>
            <a:r>
              <a:rPr lang="ru-RU" sz="2400" dirty="0" smtClean="0"/>
              <a:t>МАУК «Районный дворец культуры муниципального района Буздякский район Республики Башкортостан»</a:t>
            </a:r>
          </a:p>
          <a:p>
            <a:pPr algn="just"/>
            <a:r>
              <a:rPr lang="ru-RU" dirty="0" smtClean="0"/>
              <a:t>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151</Words>
  <Application>Microsoft Office PowerPoint</Application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Слайд 1</vt:lpstr>
      <vt:lpstr>Специалистами МБУ проводятся мероприятия, направленные на поддержку талантливой молодёжи, пропаганду здорового образа жизни, духовно- нравственное и патриотическое воспитание молодёжи.</vt:lpstr>
      <vt:lpstr>Наша команда</vt:lpstr>
      <vt:lpstr>              Наши партнёры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учреждение «Молодёжный центр</dc:title>
  <dc:creator>1</dc:creator>
  <cp:lastModifiedBy>1</cp:lastModifiedBy>
  <cp:revision>13</cp:revision>
  <dcterms:created xsi:type="dcterms:W3CDTF">2022-10-12T10:30:06Z</dcterms:created>
  <dcterms:modified xsi:type="dcterms:W3CDTF">2022-10-13T05:54:34Z</dcterms:modified>
</cp:coreProperties>
</file>