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9" r:id="rId4"/>
    <p:sldId id="316" r:id="rId5"/>
    <p:sldId id="322" r:id="rId6"/>
    <p:sldId id="320" r:id="rId7"/>
    <p:sldId id="273" r:id="rId8"/>
    <p:sldId id="278" r:id="rId9"/>
    <p:sldId id="291" r:id="rId10"/>
    <p:sldId id="32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E572AF-82DE-429A-B3F7-0AE06D3F228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A02F792-3109-43BA-BDE4-C2269D85D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3.wdp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71678"/>
            <a:ext cx="9144000" cy="2308324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002060"/>
                </a:solidFill>
                <a:effectLst/>
              </a:rPr>
              <a:t>Кабардино-Балкарская общественная организация по поддержке здорового образа жизни</a:t>
            </a:r>
          </a:p>
          <a:p>
            <a:pPr algn="ctr"/>
            <a:r>
              <a:rPr lang="ru-RU" sz="3600" b="1" cap="none" spc="0" dirty="0" err="1" smtClean="0">
                <a:ln w="50800"/>
                <a:solidFill>
                  <a:srgbClr val="002060"/>
                </a:solidFill>
                <a:effectLst/>
              </a:rPr>
              <a:t>Валеологический</a:t>
            </a:r>
            <a:r>
              <a:rPr lang="ru-RU" sz="3600" b="1" cap="none" spc="0" dirty="0" smtClean="0">
                <a:ln w="50800"/>
                <a:solidFill>
                  <a:srgbClr val="002060"/>
                </a:solidFill>
                <a:effectLst/>
              </a:rPr>
              <a:t> клуб «Анна»</a:t>
            </a:r>
            <a:endParaRPr lang="ru-RU" sz="36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876"/>
            <a:ext cx="9144000" cy="207170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«Духовное начало – Здоровое тело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00264"/>
          </a:xfrm>
        </p:spPr>
        <p:txBody>
          <a:bodyPr>
            <a:noAutofit/>
          </a:bodyPr>
          <a:lstStyle/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г. Нальчик, 2020 год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73378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6404249" cy="15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673993" y="8974"/>
            <a:ext cx="1470007" cy="14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i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C:\Users\Владелец\Desktop\19.03.20\IMG-20191215-WA0011.jpg"/>
          <p:cNvPicPr>
            <a:picLocks noChangeAspect="1" noChangeArrowheads="1"/>
          </p:cNvPicPr>
          <p:nvPr/>
        </p:nvPicPr>
        <p:blipFill>
          <a:blip r:embed="rId5"/>
          <a:srcRect l="17647" r="13235"/>
          <a:stretch>
            <a:fillRect/>
          </a:stretch>
        </p:blipFill>
        <p:spPr bwMode="auto">
          <a:xfrm>
            <a:off x="0" y="1500174"/>
            <a:ext cx="4786314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 descr="C:\Users\Владелец\Desktop\19.03.20\Новая папка\20190928_093310.jpg"/>
          <p:cNvPicPr>
            <a:picLocks noChangeAspect="1" noChangeArrowheads="1"/>
          </p:cNvPicPr>
          <p:nvPr/>
        </p:nvPicPr>
        <p:blipFill>
          <a:blip r:embed="rId6" cstate="print"/>
          <a:srcRect l="5118" r="22971"/>
          <a:stretch>
            <a:fillRect/>
          </a:stretch>
        </p:blipFill>
        <p:spPr bwMode="auto">
          <a:xfrm>
            <a:off x="4786314" y="1500174"/>
            <a:ext cx="4357686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118983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0"/>
            <a:ext cx="5954434" cy="15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71504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</a:p>
          <a:p>
            <a:pPr algn="just">
              <a:buNone/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В наше время люди, особенно в пожилом возрасте утратили навыки правильной ходьбы, и теперь им нужно заново учиться ходить: с прямым позвоночником, с правильно поставленными стопами, с включенным поясом верхних конечностей.</a:t>
            </a:r>
          </a:p>
          <a:p>
            <a:pPr algn="just">
              <a:buNone/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Ходьба – самый оптимальный вид двигательной активности человека. Во время ходьбы происходит естественное стимулирование обмена веществ во всех органах и системах организма. </a:t>
            </a:r>
          </a:p>
          <a:p>
            <a:pPr algn="just">
              <a:buNone/>
            </a:pP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Строение опорно-двигательной системы одинаково у всех людей. Технологии оздоровительной ходьбы практически не имеют противопоказаний, не требуют специальных помещений и оборудования. Целесообразно поддержать массовое развитие оздоровительной ходьбы, через создание инфраструктуры в каждом районе города: сертифицированные инструктора по месту жительства организуют группы, будут проводить систематически занятия по ходьбе с палочками и оздоровительными практиками.</a:t>
            </a:r>
          </a:p>
          <a:p>
            <a:pPr algn="just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00958" cy="15001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572396" y="0"/>
            <a:ext cx="1571604" cy="14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i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7160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73898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0"/>
            <a:ext cx="5857917" cy="15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9603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Обучить жителей старшего возраста городского округа  Нальчик правильной технике ходьбы с палочками, через проведение систематических занятий северной ходьбой, мотивирование к личной ответственности за своё здоровье и формирование здорового образа жизни. 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утвердить (разбивка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установка информационного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щита) и открыть маршруты для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освоения техники северной ходьбы; 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пропагандировать здоровый образ жизни среди населения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Нальчика, регулярно заниматься северной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ходьбой;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привлечь людей старшего и возраста к здоровому образу жизни путем проведения мастер классов, не только в г.о. Нальчика, но и по всей республике, методом обучения и выезда основной группы «вперёд шагая» по районам;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организовать проведение соревнований по северной ходьбе для всех категорий населения;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обучить инструкторов с выдачей сертификатов: 5 – 7 человек</a:t>
            </a:r>
          </a:p>
          <a:p>
            <a:pPr algn="ctr">
              <a:buNone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572397" y="8974"/>
            <a:ext cx="1571604" cy="14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572396" y="0"/>
            <a:ext cx="1571604" cy="14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59810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-6405"/>
            <a:ext cx="6093417" cy="150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673993" y="8975"/>
            <a:ext cx="1470007" cy="14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волонтеры-медики.рф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волонтеры-медики.рф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C:\Users\Надежда\Desktop\Новая папка\20170723_140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2051420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Надежда\Desktop\сертифик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57489" y="500041"/>
            <a:ext cx="2571766" cy="442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G:\19.03.20\IMG_20191121_173907_5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29066"/>
            <a:ext cx="450056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G:\19.03.20\IMG_20191121_173938_2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500174"/>
            <a:ext cx="285748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G:\19.03.20\IMG-20191026-WA000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3929066"/>
            <a:ext cx="464343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830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-6405"/>
            <a:ext cx="6093417" cy="150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673993" y="8975"/>
            <a:ext cx="1470007" cy="14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волонтеры-медики.рф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волонтеры-медики.рф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i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7160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Владелец\Desktop\Приэльбрусье\IMG-20200125-WA0005.jpg"/>
          <p:cNvPicPr>
            <a:picLocks noChangeAspect="1" noChangeArrowheads="1"/>
          </p:cNvPicPr>
          <p:nvPr/>
        </p:nvPicPr>
        <p:blipFill>
          <a:blip r:embed="rId5"/>
          <a:srcRect b="17073"/>
          <a:stretch>
            <a:fillRect/>
          </a:stretch>
        </p:blipFill>
        <p:spPr bwMode="auto">
          <a:xfrm>
            <a:off x="0" y="1500174"/>
            <a:ext cx="52149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 descr="C:\Users\Владелец\Desktop\Приэльбрусье\IMG-20200223-WA01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571612"/>
            <a:ext cx="3857620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Users\Владелец\Desktop\Приэльбрусье\IMG-20200223-WA00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86256"/>
            <a:ext cx="521494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830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28750"/>
            <a:ext cx="9144000" cy="542925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-6405"/>
            <a:ext cx="6379169" cy="10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673993" y="8975"/>
            <a:ext cx="1470007" cy="113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волонтеры-медики.рф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волонтеры-медики.рф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8585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Надежда\Desktop\Новая папка\рост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00108"/>
            <a:ext cx="5214942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все фото\Скандинавская\Наши занятия\20180303_1013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5429256" cy="3000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все фото\10000 шагов к здоровью\IMG-20180409-WA00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r="13281"/>
          <a:stretch>
            <a:fillRect/>
          </a:stretch>
        </p:blipFill>
        <p:spPr bwMode="auto">
          <a:xfrm>
            <a:off x="5072066" y="1142984"/>
            <a:ext cx="4071934" cy="550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30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6406"/>
            <a:ext cx="6261373" cy="15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673993" y="8974"/>
            <a:ext cx="1470007" cy="14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i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7160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Владелец\Desktop\Приэльбрусье\IMG-20200223-WA0049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428736"/>
            <a:ext cx="5143504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Владелец\Desktop\Приэльбрусье\IMG-20200223-WA0063.jpg"/>
          <p:cNvPicPr>
            <a:picLocks noChangeAspect="1" noChangeArrowheads="1"/>
          </p:cNvPicPr>
          <p:nvPr/>
        </p:nvPicPr>
        <p:blipFill>
          <a:blip r:embed="rId6"/>
          <a:srcRect l="15077" t="2667" r="32735"/>
          <a:stretch>
            <a:fillRect/>
          </a:stretch>
        </p:blipFill>
        <p:spPr bwMode="auto">
          <a:xfrm>
            <a:off x="4857752" y="1428736"/>
            <a:ext cx="4286248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05092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дежда\Desktop\Новая папка\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6000760" cy="4500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0174"/>
            <a:ext cx="5929322" cy="5143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Андронова Вера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серебряный и бронзовый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призер Фестиваля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«Ходи, Крым</a:t>
            </a:r>
            <a:r>
              <a:rPr lang="ru-RU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-6406"/>
            <a:ext cx="6021979" cy="15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673993" y="8974"/>
            <a:ext cx="1470007" cy="14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7160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Надежда\Desktop\Новая папка\с контакта\kNfvQOO_9QQ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428736"/>
            <a:ext cx="4143372" cy="54292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01183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все фото\10000 шагов к здоровью\IMG-20180413-WA00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3381"/>
            <a:ext cx="9144000" cy="27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дежда\Desktop\Новая папка\с контакта\y_1ZZ9QQFR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" t="2688" r="2343" b="48925"/>
          <a:stretch/>
        </p:blipFill>
        <p:spPr bwMode="auto">
          <a:xfrm>
            <a:off x="0" y="1428736"/>
            <a:ext cx="9144000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6404249" cy="15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все фото\Скандинавская\26992256_2044544665822123_6240145264320998987_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65"/>
          <a:stretch/>
        </p:blipFill>
        <p:spPr bwMode="auto">
          <a:xfrm>
            <a:off x="7673993" y="8974"/>
            <a:ext cx="1470007" cy="14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357430"/>
            <a:ext cx="9143999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по северной ходьбе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Ростовской школы северной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ходьбы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Игоря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Ивановича Юрова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методиста школы Нину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Афанасьевны Погореловой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C:\i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18983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419</TotalTime>
  <Words>124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«Духовное начало – Здоровое тело»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СКАНДИНАВСКАЯ ХОДЬБА</dc:title>
  <dc:creator>Надежда</dc:creator>
  <cp:lastModifiedBy>Владелец</cp:lastModifiedBy>
  <cp:revision>47</cp:revision>
  <dcterms:created xsi:type="dcterms:W3CDTF">2018-10-19T11:35:11Z</dcterms:created>
  <dcterms:modified xsi:type="dcterms:W3CDTF">2020-03-25T17:42:26Z</dcterms:modified>
</cp:coreProperties>
</file>