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ownloads\1613463622_1-p-fon-dlya-prezentatsii-pro-volontero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9036496" cy="68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Добровольческий отряд «Сердца навстречу»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856984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им.А.М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Селищева с. Волово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Липецкая область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с. Волово,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ул.Советская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122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ownloads\slide-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925256"/>
            <a:ext cx="5209257" cy="39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0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Руководитель- Власова Светлана Ивановна, старшая вожатая МБОУ СОШ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им.А.М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Селищева с. Волово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Командир- Морозова Алевтина, обучающаяся 11 класса МБОУ СОШ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им.А.М.Селищева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Волово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Кол-во членов- 50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44315"/>
            <a:ext cx="5626968" cy="199490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–сбор помощи « Коробка храбрости», «Новогодний кулёк для солдат СВО»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«Блиндажная свеча»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помощь СВО)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«День пожилого человека»</a:t>
            </a:r>
          </a:p>
          <a:p>
            <a:endParaRPr lang="ru-RU" dirty="0"/>
          </a:p>
        </p:txBody>
      </p:sp>
      <p:pic>
        <p:nvPicPr>
          <p:cNvPr id="2050" name="Picture 2" descr="C:\Users\Светлана\Downloads\Z_8Vr5R-k2w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493944" cy="18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ownloads\n9Sdtjhs8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46" y="3877973"/>
            <a:ext cx="2520265" cy="1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ветлана\Downloads\3rtNi6t2u8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4342"/>
            <a:ext cx="2266049" cy="30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ветлана\Desktop\доброотряд\e1e37175-dbcf-42b2-a298-3f8e8d0c59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15568"/>
            <a:ext cx="3754685" cy="28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0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268760"/>
            <a:ext cx="4618856" cy="266429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«Сад памяти»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«Зеленый субботник» в рамках областной Весенней Неделе Добра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2012"/>
            <a:ext cx="3600400" cy="27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Светлана\Desktop\доброотряд\0b85ff5b-486f-4bc8-b447-8fba3283f8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6" y="3865125"/>
            <a:ext cx="3600400" cy="27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доброотряд\66a80952-44f9-4533-b822-de5deadbdb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01" y="3865124"/>
            <a:ext cx="2068343" cy="27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8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556792"/>
            <a:ext cx="4834880" cy="45693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«Стоп СПИД/ВИЧ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«Знай ПДД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«День здоровья»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ownloads\cMggaLkax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3312368" cy="24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ownloads\4zyLLLwr4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0" y="3933056"/>
            <a:ext cx="3330330" cy="25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лана\Desktop\доброотряд\a802dede-161c-4623-ab15-de036690ed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24" y="4246701"/>
            <a:ext cx="2494814" cy="18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доброотряд\330831cd-044e-4f54-bd93-22e08a7618e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34479"/>
            <a:ext cx="2553066" cy="19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</a:t>
            </a:r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24744"/>
            <a:ext cx="4402832" cy="1080120"/>
          </a:xfrm>
        </p:spPr>
        <p:txBody>
          <a:bodyPr/>
          <a:lstStyle/>
          <a:p>
            <a:r>
              <a:rPr lang="ru-RU" dirty="0" smtClean="0"/>
              <a:t>Акция «Обелиск»</a:t>
            </a:r>
          </a:p>
        </p:txBody>
      </p:sp>
      <p:pic>
        <p:nvPicPr>
          <p:cNvPr id="4098" name="Picture 2" descr="C:\Users\Светлана\Desktop\доброотряд\1c16f28f-38d4-4076-9700-8260ce753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Downloads\d3eb36ed-7656-46cc-a770-02b47417bb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лана\Downloads\279af044-7162-423a-9ed6-071e5ca8ab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8744"/>
            <a:ext cx="4860032" cy="36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9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28801"/>
            <a:ext cx="4402832" cy="2304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экскурсий в школьном музее и по селу для детей и взрослых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«День театра»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кукольная постановка для младших школьников)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Светлана\Downloads\Pai2nLtQtq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4" y="1484784"/>
            <a:ext cx="2964494" cy="22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лана\Desktop\доброотряд\cdb7bc1e-e068-422f-a775-62088f0b6c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3" y="4240730"/>
            <a:ext cx="2978997" cy="2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Светлана\Downloads\hUD4N1CGv-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7"/>
            <a:ext cx="3528392" cy="26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0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556793"/>
            <a:ext cx="3682752" cy="191678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«Письмо солдату СВО»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83732" cy="276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0169"/>
            <a:ext cx="3669247" cy="275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Светлана\Downloads\c8eb4b8f-5c56-444f-b08c-0f02dc330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28" y="3473579"/>
            <a:ext cx="2387588" cy="17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Светлана\Downloads\68985816-86a8-49b1-86f7-d1fc665fa6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54" y="4557139"/>
            <a:ext cx="2777062" cy="20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1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171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Добровольческий отряд «Сердца навстречу»</vt:lpstr>
      <vt:lpstr>Должности</vt:lpstr>
      <vt:lpstr>Социальное направление</vt:lpstr>
      <vt:lpstr>Экологическое направление</vt:lpstr>
      <vt:lpstr>Здоровый образ жизни</vt:lpstr>
      <vt:lpstr>Патриотическое воспитание</vt:lpstr>
      <vt:lpstr>Культурное направление</vt:lpstr>
      <vt:lpstr>Инициатива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отряд «Сердца навстречу»</dc:title>
  <dc:creator>Светлана</dc:creator>
  <cp:lastModifiedBy>Светлана</cp:lastModifiedBy>
  <cp:revision>7</cp:revision>
  <dcterms:created xsi:type="dcterms:W3CDTF">2024-05-13T18:32:49Z</dcterms:created>
  <dcterms:modified xsi:type="dcterms:W3CDTF">2024-05-19T13:41:07Z</dcterms:modified>
</cp:coreProperties>
</file>