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3" r:id="rId3"/>
    <p:sldId id="292" r:id="rId4"/>
    <p:sldId id="304" r:id="rId5"/>
    <p:sldId id="296" r:id="rId6"/>
    <p:sldId id="305" r:id="rId7"/>
    <p:sldId id="306" r:id="rId8"/>
    <p:sldId id="307" r:id="rId9"/>
    <p:sldId id="264" r:id="rId10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39" userDrawn="1">
          <p15:clr>
            <a:srgbClr val="A4A3A4"/>
          </p15:clr>
        </p15:guide>
        <p15:guide id="2" pos="76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8" autoAdjust="0"/>
    <p:restoredTop sz="94617"/>
  </p:normalViewPr>
  <p:slideViewPr>
    <p:cSldViewPr snapToGrid="0" snapToObjects="1" showGuides="1">
      <p:cViewPr>
        <p:scale>
          <a:sx n="71" d="100"/>
          <a:sy n="71" d="100"/>
        </p:scale>
        <p:origin x="-548" y="120"/>
      </p:cViewPr>
      <p:guideLst>
        <p:guide orient="horz" pos="1139"/>
        <p:guide pos="76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63C0D26-EEB4-9042-838C-51CC7F579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>
            <a:normAutofit/>
          </a:bodyPr>
          <a:lstStyle>
            <a:lvl1pPr algn="ctr">
              <a:defRPr sz="6000"/>
            </a:lvl1pPr>
          </a:lstStyle>
          <a:p>
            <a:r>
              <a:rPr kumimoji="1" lang="en-US" altLang="en-US"/>
              <a:t>Click here to edit master header styles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B974502-DB6A-5148-AEAE-497A98A66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en-US"/>
              <a:t>Click here to edit master subtitle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154FD27-2BDD-9342-97D5-B046AB71E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97E8961-4916-8749-81B9-41DC1E6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B17BD86-40A2-6847-B5B2-AD8E6F93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4759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F8B1D5E-FB12-8042-B45A-868ABD317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en-US"/>
              <a:t>Click here to edit master header styles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7DABD50-C060-E24B-9673-FB4879E56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vert">
            <a:normAutofit/>
          </a:bodyPr>
          <a:lstStyle/>
          <a:p>
            <a:pPr lvl="0"/>
            <a:r>
              <a:rPr kumimoji="1" lang="en-US" altLang="en-US"/>
              <a:t>Click here to edit master text styles</a:t>
            </a:r>
          </a:p>
          <a:p>
            <a:pPr lvl="1"/>
            <a:r>
              <a:rPr kumimoji="1" lang="en-US" altLang="en-US"/>
              <a:t>Secondary</a:t>
            </a:r>
          </a:p>
          <a:p>
            <a:pPr lvl="2"/>
            <a:r>
              <a:rPr kumimoji="1" lang="en-US" altLang="en-US"/>
              <a:t>Level three</a:t>
            </a:r>
          </a:p>
          <a:p>
            <a:pPr lvl="3"/>
            <a:r>
              <a:rPr kumimoji="1" lang="en-US" altLang="en-US"/>
              <a:t>Level 4</a:t>
            </a:r>
          </a:p>
          <a:p>
            <a:pPr lvl="4"/>
            <a:r>
              <a:rPr kumimoji="1" lang="en-US" altLang="en-US"/>
              <a:t>Fifth grade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AFCBA1D-9697-8540-A5EB-825EA546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A99B41F-13A7-1D48-97D4-C41FBE33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4921D6E-08BE-E640-93BA-C53117CF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0198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1EDD855-6F10-7646-91EB-814BA4B145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vert">
            <a:normAutofit/>
          </a:bodyPr>
          <a:lstStyle/>
          <a:p>
            <a:r>
              <a:rPr kumimoji="1" lang="en-US" altLang="en-US"/>
              <a:t>Click here to edit master header styles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313CE8E-D7FA-5F44-9BFB-23D8F4D8B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vert">
            <a:normAutofit/>
          </a:bodyPr>
          <a:lstStyle/>
          <a:p>
            <a:pPr lvl="0"/>
            <a:r>
              <a:rPr kumimoji="1" lang="en-US" altLang="en-US"/>
              <a:t>Click here to edit master</a:t>
            </a:r>
          </a:p>
          <a:p>
            <a:pPr lvl="1"/>
            <a:r>
              <a:rPr kumimoji="1" lang="en-US" altLang="en-US"/>
              <a:t>Secondary</a:t>
            </a:r>
          </a:p>
          <a:p>
            <a:pPr lvl="2"/>
            <a:r>
              <a:rPr kumimoji="1" lang="en-US" altLang="en-US"/>
              <a:t>Level three</a:t>
            </a:r>
          </a:p>
          <a:p>
            <a:pPr lvl="3"/>
            <a:r>
              <a:rPr kumimoji="1" lang="en-US" altLang="en-US"/>
              <a:t>Level 4</a:t>
            </a:r>
          </a:p>
          <a:p>
            <a:pPr lvl="4"/>
            <a:r>
              <a:rPr kumimoji="1" lang="en-US" altLang="en-US"/>
              <a:t>Fifth grade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1ED1FF0-0CD1-0847-9494-A22FDD191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C6B8373-39BA-134A-9C74-4EE228412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1EB9C00-DF7F-8840-AE56-F6D9A6D9F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6262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504C0EC-7F71-0944-BBAD-1E4E2E6A3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en-US"/>
              <a:t>Click here to edit master header styles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3441AD9-D4DD-A844-9643-DB91A521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kumimoji="1" lang="en-US" altLang="en-US"/>
              <a:t>Click here to edit master text styles</a:t>
            </a:r>
          </a:p>
          <a:p>
            <a:pPr lvl="1"/>
            <a:r>
              <a:rPr kumimoji="1" lang="en-US" altLang="en-US"/>
              <a:t>Secondary</a:t>
            </a:r>
          </a:p>
          <a:p>
            <a:pPr lvl="2"/>
            <a:r>
              <a:rPr kumimoji="1" lang="en-US" altLang="en-US"/>
              <a:t>Level three</a:t>
            </a:r>
          </a:p>
          <a:p>
            <a:pPr lvl="3"/>
            <a:r>
              <a:rPr kumimoji="1" lang="en-US" altLang="en-US"/>
              <a:t>Level 4</a:t>
            </a:r>
          </a:p>
          <a:p>
            <a:pPr lvl="4"/>
            <a:r>
              <a:rPr kumimoji="1" lang="en-US" altLang="en-US"/>
              <a:t>Fifth grade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40EBE79-3119-E644-B65B-ADAF26CF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F965476-9497-7F49-9D42-F4648AD3E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917A400-5311-924D-B1DD-AC94035B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495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A4EF965-6B53-5042-AE28-7DAA5AD3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kumimoji="1" lang="en-US" altLang="en-US"/>
              <a:t>Click here to edit master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E02F1B1-9671-4749-AC70-1C417805F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en-US"/>
              <a:t>Click here to 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83BF54F-AF96-A842-8B88-A96E7E39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1E45465-51F8-7D45-8321-D53949CB0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9D512AD-CE77-084F-AAF7-10D702ED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2002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52E252B-DC05-504E-9A36-F4C4E2CD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en-US"/>
              <a:t>Click here to edit master header styles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DDFAA66-2133-334C-90A0-6CE7C2D41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kumimoji="1" lang="en-US" altLang="en-US"/>
              <a:t>Click here to edit master</a:t>
            </a:r>
          </a:p>
          <a:p>
            <a:pPr lvl="1"/>
            <a:r>
              <a:rPr kumimoji="1" lang="en-US" altLang="en-US"/>
              <a:t>Secondary</a:t>
            </a:r>
          </a:p>
          <a:p>
            <a:pPr lvl="2"/>
            <a:r>
              <a:rPr kumimoji="1" lang="en-US" altLang="en-US"/>
              <a:t>Level three</a:t>
            </a:r>
          </a:p>
          <a:p>
            <a:pPr lvl="3"/>
            <a:r>
              <a:rPr kumimoji="1" lang="en-US" altLang="en-US"/>
              <a:t>Level 4</a:t>
            </a:r>
          </a:p>
          <a:p>
            <a:pPr lvl="4"/>
            <a:r>
              <a:rPr kumimoji="1" lang="en-US" altLang="en-US"/>
              <a:t>Fifth grade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669EDE7-556A-EF4C-AAD8-EAADA1D53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kumimoji="1" lang="en-US" altLang="en-US"/>
              <a:t>Click here to edit master</a:t>
            </a:r>
          </a:p>
          <a:p>
            <a:pPr lvl="1"/>
            <a:r>
              <a:rPr kumimoji="1" lang="en-US" altLang="en-US"/>
              <a:t>Secondary</a:t>
            </a:r>
          </a:p>
          <a:p>
            <a:pPr lvl="2"/>
            <a:r>
              <a:rPr kumimoji="1" lang="en-US" altLang="en-US"/>
              <a:t>Level three</a:t>
            </a:r>
          </a:p>
          <a:p>
            <a:pPr lvl="3"/>
            <a:r>
              <a:rPr kumimoji="1" lang="en-US" altLang="en-US"/>
              <a:t>Level 4</a:t>
            </a:r>
          </a:p>
          <a:p>
            <a:pPr lvl="4"/>
            <a:r>
              <a:rPr kumimoji="1" lang="en-US" altLang="en-US"/>
              <a:t>Fifth grade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9621210-599C-7D4E-AAE3-A554210A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1238040-0AC6-944D-8449-8357B1E0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10B2D53-C970-8C40-844B-D2408971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7130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4C6017F-8ABE-C34E-8FCA-7F7778CFB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en-US"/>
              <a:t>Click here to edit master header styles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85EC672-703B-1149-8F0E-CDB9E5A22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en-US"/>
              <a:t>Click here to edit master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3B5893B-E703-C54B-BA1A-D56ABEE7A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kumimoji="1" lang="en-US" altLang="en-US"/>
              <a:t>Click here to edit master</a:t>
            </a:r>
          </a:p>
          <a:p>
            <a:pPr lvl="1"/>
            <a:r>
              <a:rPr kumimoji="1" lang="en-US" altLang="en-US"/>
              <a:t>Secondary</a:t>
            </a:r>
          </a:p>
          <a:p>
            <a:pPr lvl="2"/>
            <a:r>
              <a:rPr kumimoji="1" lang="en-US" altLang="en-US"/>
              <a:t>Level three</a:t>
            </a:r>
          </a:p>
          <a:p>
            <a:pPr lvl="3"/>
            <a:r>
              <a:rPr kumimoji="1" lang="en-US" altLang="en-US"/>
              <a:t>Level 4</a:t>
            </a:r>
          </a:p>
          <a:p>
            <a:pPr lvl="4"/>
            <a:r>
              <a:rPr kumimoji="1" lang="en-US" altLang="en-US"/>
              <a:t>Fifth grade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A398D3A-8226-E649-AA71-61C8E9430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en-US"/>
              <a:t>Click here to edit master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2CFA633-006F-5E40-93FF-4DF4546EF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 lvl="0"/>
            <a:r>
              <a:rPr kumimoji="1" lang="en-US" altLang="en-US"/>
              <a:t>Click here to edit master</a:t>
            </a:r>
          </a:p>
          <a:p>
            <a:pPr lvl="1"/>
            <a:r>
              <a:rPr kumimoji="1" lang="en-US" altLang="en-US"/>
              <a:t>Secondary</a:t>
            </a:r>
          </a:p>
          <a:p>
            <a:pPr lvl="2"/>
            <a:r>
              <a:rPr kumimoji="1" lang="en-US" altLang="en-US"/>
              <a:t>Level three</a:t>
            </a:r>
          </a:p>
          <a:p>
            <a:pPr lvl="3"/>
            <a:r>
              <a:rPr kumimoji="1" lang="en-US" altLang="en-US"/>
              <a:t>Level 4</a:t>
            </a:r>
          </a:p>
          <a:p>
            <a:pPr lvl="4"/>
            <a:r>
              <a:rPr kumimoji="1" lang="en-US" altLang="en-US"/>
              <a:t>Fifth grade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28BAF45-D9DE-DE4A-8C41-5291CB6B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D78C6FD-E66B-3D45-939F-98776816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A7BF6B1-8E1B-6E45-9CAC-7A40FFF7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4022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810149A-2962-4D44-816A-5AF3E0BC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en-US"/>
              <a:t>Click here to edit master header styles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E05192E-CA27-6744-95B0-4A8016E71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6CEB539-671F-5D44-9525-59A650C8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75C7B35-1076-A94C-8189-F59A00FB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3032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CFB1E9B-F2DF-0D4F-ADFE-42D4A4DD7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83E1672-B6F2-324A-B0DD-7849CB251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6ABC38E-A573-4242-AB56-C88D0DE5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5611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15C769E-0C42-C94B-81D4-7DB5CA676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kumimoji="1" lang="en-US" altLang="en-US"/>
              <a:t>Click here to edit master header styles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ECADD8A-B548-4C4E-AB90-CF007858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en-US"/>
              <a:t>Click here to edit master</a:t>
            </a:r>
          </a:p>
          <a:p>
            <a:pPr lvl="1"/>
            <a:r>
              <a:rPr kumimoji="1" lang="en-US" altLang="en-US"/>
              <a:t>Secondary</a:t>
            </a:r>
          </a:p>
          <a:p>
            <a:pPr lvl="2"/>
            <a:r>
              <a:rPr kumimoji="1" lang="en-US" altLang="en-US"/>
              <a:t>Level three</a:t>
            </a:r>
          </a:p>
          <a:p>
            <a:pPr lvl="3"/>
            <a:r>
              <a:rPr kumimoji="1" lang="en-US" altLang="en-US"/>
              <a:t>Level 4</a:t>
            </a:r>
          </a:p>
          <a:p>
            <a:pPr lvl="4"/>
            <a:r>
              <a:rPr kumimoji="1" lang="en-US" altLang="en-US"/>
              <a:t>Fifth grade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9A19BC7-F936-CF45-BCE9-31BBB8572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en-US"/>
              <a:t>Click here to edit master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7869B2F-BBC7-4A43-A7D0-354CD4EB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E7855D1-3096-3147-A97D-9D852A7A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32B93B0-45BE-1741-8042-5AE48C0F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3039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D481B34-820E-0740-B9B2-B9627C43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kumimoji="1" lang="en-US" altLang="en-US"/>
              <a:t>Click here to edit master header styles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33CDD61-67A3-6C46-A8CF-3968BB24C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00142AC-2E0D-7B48-B377-F8EF9E3A4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en-US"/>
              <a:t>Click here to edit master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32AEE91-AC11-134A-99D9-DBF802D3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CCA14A5-ADF7-5149-BCBA-19ACB755B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A5E4B3F-2459-4D43-A628-232A3CC3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8627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32402A8-239F-9348-B768-262883608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en-US"/>
              <a:t>Click here to edit master header styles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6E18DE6-6811-AE4D-9825-6A09F594B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en-US"/>
              <a:t>Click here to edit master text styles</a:t>
            </a:r>
          </a:p>
          <a:p>
            <a:pPr lvl="1"/>
            <a:r>
              <a:rPr kumimoji="1" lang="en-US" altLang="en-US"/>
              <a:t>Secondary</a:t>
            </a:r>
          </a:p>
          <a:p>
            <a:pPr lvl="2"/>
            <a:r>
              <a:rPr kumimoji="1" lang="en-US" altLang="en-US"/>
              <a:t>Level three</a:t>
            </a:r>
          </a:p>
          <a:p>
            <a:pPr lvl="3"/>
            <a:r>
              <a:rPr kumimoji="1" lang="en-US" altLang="en-US"/>
              <a:t>Level 4</a:t>
            </a:r>
          </a:p>
          <a:p>
            <a:pPr lvl="4"/>
            <a:r>
              <a:rPr kumimoji="1" lang="en-US" altLang="en-US"/>
              <a:t>Fifth grade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A51BD61-E5C5-364B-97DC-D3F6C245A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E48A0-3C74-8447-ABE9-7B9ACD1E5F48}" type="datetimeFigureOut">
              <a:rPr kumimoji="1" lang="en-US" altLang="en-US" sz="1100" smtClean="0"/>
              <a:t>11/12/2024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712BCA5-66E5-1641-9B52-A621D1B38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434A552-B90C-4E43-A03B-873DB4913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43962-307F-AD4B-A90B-425A1527A1C0}" type="slidenum">
              <a:rPr kumimoji="1" lang="en-US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63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vte\OneDrive\Рабочий стол\молодежка\Религия, творчество волонтеры трудоустройство\Волонтерство\62a54307-3432-51a3-96e5-a02f46db4cf6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7"/>
            <a:ext cx="12174299" cy="684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8939D85-79F3-0041-BB23-289A82CB2C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986159" y="-768320"/>
            <a:ext cx="10609493" cy="5611970"/>
          </a:xfrm>
          <a:prstGeom prst="rect">
            <a:avLst/>
          </a:prstGeom>
          <a:noFill/>
        </p:spPr>
      </p:pic>
      <p:sp>
        <p:nvSpPr>
          <p:cNvPr id="4" name="直角三角形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EEC8A4E-B8A5-E24D-B2D7-0E1F9D553813}"/>
              </a:ext>
            </a:extLst>
          </p:cNvPr>
          <p:cNvSpPr/>
          <p:nvPr/>
        </p:nvSpPr>
        <p:spPr>
          <a:xfrm rot="10800000">
            <a:off x="0" y="1623751"/>
            <a:ext cx="12192000" cy="5234245"/>
          </a:xfrm>
          <a:prstGeom prst="rtTriangle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7974931-9425-624D-91EE-939F99E88E08}"/>
              </a:ext>
            </a:extLst>
          </p:cNvPr>
          <p:cNvSpPr/>
          <p:nvPr/>
        </p:nvSpPr>
        <p:spPr>
          <a:xfrm>
            <a:off x="9189346" y="3898563"/>
            <a:ext cx="1831266" cy="304800"/>
          </a:xfrm>
          <a:prstGeom prst="roundRect">
            <a:avLst/>
          </a:prstGeom>
          <a:gradFill flip="none" rotWithShape="1">
            <a:gsLst>
              <a:gs pos="57000">
                <a:srgbClr val="0070C0"/>
              </a:gs>
              <a:gs pos="100000">
                <a:srgbClr val="00B0F0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/>
            <a:r>
              <a:rPr kumimoji="1" lang="en-US" altLang="en-US" sz="1000" dirty="0" smtClean="0">
                <a:latin typeface="Source Han Sans SC"/>
                <a:ea typeface="Source Han Sans SC"/>
              </a:rPr>
              <a:t>2024 </a:t>
            </a:r>
            <a:r>
              <a:rPr kumimoji="1" lang="ru-RU" altLang="en-US" sz="1000" dirty="0" smtClean="0">
                <a:latin typeface="Source Han Sans SC"/>
                <a:ea typeface="Source Han Sans SC"/>
              </a:rPr>
              <a:t>год</a:t>
            </a:r>
            <a:endParaRPr kumimoji="1" lang="en-US" altLang="en-US" sz="1000" dirty="0">
              <a:latin typeface="Source Han Sans SC"/>
              <a:ea typeface="Source Han Sans SC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96BD101-5522-754B-AEAF-29843C61913C}"/>
              </a:ext>
            </a:extLst>
          </p:cNvPr>
          <p:cNvSpPr/>
          <p:nvPr/>
        </p:nvSpPr>
        <p:spPr>
          <a:xfrm>
            <a:off x="-17703" y="-63304"/>
            <a:ext cx="12192001" cy="168705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138D49A-AA99-2840-9FA6-05BF84AB9CC8}"/>
              </a:ext>
            </a:extLst>
          </p:cNvPr>
          <p:cNvSpPr txBox="1"/>
          <p:nvPr/>
        </p:nvSpPr>
        <p:spPr>
          <a:xfrm>
            <a:off x="758017" y="1694021"/>
            <a:ext cx="10658264" cy="1344471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norm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Волонтерская деятельность на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территории</a:t>
            </a:r>
            <a:endParaRPr lang="en-U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Старотитаровского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сельского поселения</a:t>
            </a:r>
            <a:endParaRPr kumimoji="1" lang="en-US" alt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Source Han Sans SC"/>
              <a:ea typeface="Source Han Sans SC"/>
            </a:endParaRPr>
          </a:p>
        </p:txBody>
      </p:sp>
    </p:spTree>
    <p:extLst>
      <p:ext uri="{BB962C8B-B14F-4D97-AF65-F5344CB8AC3E}">
        <p14:creationId xmlns:p14="http://schemas.microsoft.com/office/powerpoint/2010/main" val="1293458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evte\OneDrive\Рабочий стол\молодежка\Религия, творчество волонтеры трудоустройство\Волонтерство\62a54307-3432-51a3-96e5-a02f46db4cf6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7"/>
            <a:ext cx="12174299" cy="684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9AAAC6C-9AD7-C64B-9DD0-6F2B82B6B68A}"/>
              </a:ext>
            </a:extLst>
          </p:cNvPr>
          <p:cNvSpPr/>
          <p:nvPr/>
        </p:nvSpPr>
        <p:spPr>
          <a:xfrm>
            <a:off x="2084809" y="1583870"/>
            <a:ext cx="8136877" cy="324027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F15894C-913D-4045-ADDD-DB7705406851}"/>
              </a:ext>
            </a:extLst>
          </p:cNvPr>
          <p:cNvSpPr/>
          <p:nvPr/>
        </p:nvSpPr>
        <p:spPr>
          <a:xfrm>
            <a:off x="5989567" y="1928096"/>
            <a:ext cx="5302256" cy="1074400"/>
          </a:xfrm>
          <a:prstGeom prst="roundRect">
            <a:avLst/>
          </a:prstGeom>
          <a:gradFill flip="none" rotWithShape="1">
            <a:gsLst>
              <a:gs pos="57000">
                <a:srgbClr val="0070C0"/>
              </a:gs>
              <a:gs pos="100000">
                <a:srgbClr val="00B0F0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65000" lnSpcReduction="20000"/>
          </a:bodyPr>
          <a:lstStyle/>
          <a:p>
            <a:r>
              <a:rPr kumimoji="1" lang="ru-RU" altLang="zh-CN" sz="3600" dirty="0" smtClean="0">
                <a:latin typeface="Source Han Sans SC"/>
                <a:ea typeface="SimHei" panose="02010609060101010101" pitchFamily="49" charset="-122"/>
              </a:rPr>
              <a:t>Адрес организации:</a:t>
            </a:r>
          </a:p>
          <a:p>
            <a:r>
              <a:rPr kumimoji="1" lang="ru-RU" altLang="zh-CN" sz="3600" dirty="0" smtClean="0">
                <a:latin typeface="Source Han Sans SC"/>
                <a:ea typeface="SimHei" panose="02010609060101010101" pitchFamily="49" charset="-122"/>
              </a:rPr>
              <a:t>Краснодарский край, станица Старотитаровская, ул. Ленина 310 </a:t>
            </a:r>
            <a:endParaRPr kumimoji="1" lang="en-US" altLang="zh-CN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B4EC047-644D-F549-8E27-B146DAD852A3}"/>
              </a:ext>
            </a:extLst>
          </p:cNvPr>
          <p:cNvSpPr txBox="1"/>
          <p:nvPr/>
        </p:nvSpPr>
        <p:spPr>
          <a:xfrm>
            <a:off x="4700627" y="664037"/>
            <a:ext cx="8095289" cy="18396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/>
          </a:bodyPr>
          <a:lstStyle/>
          <a:p>
            <a:pPr algn="ctr"/>
            <a:r>
              <a:rPr kumimoji="1" lang="ru-RU" altLang="zh-CN" sz="28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ans SC"/>
                <a:ea typeface="SimHei" panose="02010609060101010101" pitchFamily="49" charset="-122"/>
              </a:rPr>
              <a:t>МБУ «Культурно-социальный центр»</a:t>
            </a:r>
          </a:p>
          <a:p>
            <a:pPr algn="ctr"/>
            <a:r>
              <a:rPr kumimoji="1" lang="ru-RU" altLang="zh-CN" sz="2800" dirty="0" err="1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ans SC"/>
                <a:ea typeface="SimHei" panose="02010609060101010101" pitchFamily="49" charset="-122"/>
              </a:rPr>
              <a:t>Старотитаровского</a:t>
            </a:r>
            <a:r>
              <a:rPr kumimoji="1" lang="ru-RU" altLang="zh-CN" sz="28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ans SC"/>
                <a:ea typeface="SimHei" panose="02010609060101010101" pitchFamily="49" charset="-122"/>
              </a:rPr>
              <a:t> сельского поселения</a:t>
            </a:r>
            <a:endParaRPr kumimoji="1" lang="zh-CN" altLang="en-US" sz="2800" dirty="0"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026" name="Picture 2" descr="C:\Users\sevte\OneDrive\Рабочий стол\молодежка\Религия, творчество волонтеры трудоустройство\Волонтерство\5f9d942158fb1e5766d3553fa69872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" y="636439"/>
            <a:ext cx="5004600" cy="29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160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ŝḷiḓé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41406EF-A6A9-9341-9199-F2B5A6A7655B}"/>
              </a:ext>
            </a:extLst>
          </p:cNvPr>
          <p:cNvSpPr/>
          <p:nvPr/>
        </p:nvSpPr>
        <p:spPr>
          <a:xfrm flipH="1">
            <a:off x="5143501" y="1721922"/>
            <a:ext cx="1490832" cy="1490983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SimHei" panose="02010609060101010101" pitchFamily="49" charset="-122"/>
              <a:ea typeface="SimHei" panose="02010609060101010101" pitchFamily="49" charset="-122"/>
              <a:sym typeface="字魂36号-正文宋楷" panose="02000000000000000000" pitchFamily="2" charset="-122"/>
            </a:endParaRPr>
          </a:p>
        </p:txBody>
      </p:sp>
      <p:sp>
        <p:nvSpPr>
          <p:cNvPr id="3" name="ísļiḓê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A5CE334-873C-BD48-BDE8-27146DE1D078}"/>
              </a:ext>
            </a:extLst>
          </p:cNvPr>
          <p:cNvSpPr/>
          <p:nvPr/>
        </p:nvSpPr>
        <p:spPr>
          <a:xfrm flipH="1">
            <a:off x="5557667" y="2578714"/>
            <a:ext cx="1490832" cy="1490983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SimHei" panose="02010609060101010101" pitchFamily="49" charset="-122"/>
              <a:ea typeface="SimHei" panose="02010609060101010101" pitchFamily="49" charset="-122"/>
              <a:sym typeface="字魂36号-正文宋楷" panose="02000000000000000000" pitchFamily="2" charset="-122"/>
            </a:endParaRPr>
          </a:p>
        </p:txBody>
      </p:sp>
      <p:sp>
        <p:nvSpPr>
          <p:cNvPr id="4" name="îśļiḑe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CADF60C-8AD4-0F42-BCF1-639A88047947}"/>
              </a:ext>
            </a:extLst>
          </p:cNvPr>
          <p:cNvSpPr/>
          <p:nvPr/>
        </p:nvSpPr>
        <p:spPr>
          <a:xfrm flipH="1">
            <a:off x="5143501" y="3438668"/>
            <a:ext cx="1490832" cy="1490983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3500000"/>
              <a:gd name="adj5" fmla="val 125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SimHei" panose="02010609060101010101" pitchFamily="49" charset="-122"/>
              <a:ea typeface="SimHei" panose="02010609060101010101" pitchFamily="49" charset="-122"/>
              <a:sym typeface="字魂36号-正文宋楷" panose="02000000000000000000" pitchFamily="2" charset="-122"/>
            </a:endParaRPr>
          </a:p>
        </p:txBody>
      </p:sp>
      <p:sp>
        <p:nvSpPr>
          <p:cNvPr id="5" name="íṧlïḋê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F2A9209-7590-5E42-9CF2-976142ADD490}"/>
              </a:ext>
            </a:extLst>
          </p:cNvPr>
          <p:cNvSpPr/>
          <p:nvPr/>
        </p:nvSpPr>
        <p:spPr>
          <a:xfrm flipH="1">
            <a:off x="5661419" y="4394305"/>
            <a:ext cx="1280812" cy="1281431"/>
          </a:xfrm>
          <a:prstGeom prst="blockArc">
            <a:avLst>
              <a:gd name="adj1" fmla="val 0"/>
              <a:gd name="adj2" fmla="val 18900000"/>
              <a:gd name="adj3" fmla="val 1274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SimHei" panose="02010609060101010101" pitchFamily="49" charset="-122"/>
              <a:ea typeface="SimHei" panose="02010609060101010101" pitchFamily="49" charset="-122"/>
              <a:sym typeface="字魂36号-正文宋楷" panose="02000000000000000000" pitchFamily="2" charset="-122"/>
            </a:endParaRPr>
          </a:p>
        </p:txBody>
      </p:sp>
      <p:sp>
        <p:nvSpPr>
          <p:cNvPr id="6" name="椭圆 4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A45C61F-C6C1-294F-B760-BB7E315773B5}"/>
              </a:ext>
            </a:extLst>
          </p:cNvPr>
          <p:cNvSpPr/>
          <p:nvPr/>
        </p:nvSpPr>
        <p:spPr>
          <a:xfrm>
            <a:off x="5739191" y="2266910"/>
            <a:ext cx="299452" cy="299000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SimHei" panose="02010609060101010101" pitchFamily="49" charset="-122"/>
              <a:ea typeface="SimHei" panose="02010609060101010101" pitchFamily="49" charset="-122"/>
              <a:sym typeface="字魂36号-正文宋楷" panose="02000000000000000000" pitchFamily="2" charset="-122"/>
            </a:endParaRPr>
          </a:p>
        </p:txBody>
      </p:sp>
      <p:sp>
        <p:nvSpPr>
          <p:cNvPr id="7" name="椭圆 4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B354990-903C-DD44-9741-76B3196ED02F}"/>
              </a:ext>
            </a:extLst>
          </p:cNvPr>
          <p:cNvSpPr/>
          <p:nvPr/>
        </p:nvSpPr>
        <p:spPr>
          <a:xfrm>
            <a:off x="5739191" y="3982198"/>
            <a:ext cx="299452" cy="299000"/>
          </a:xfrm>
          <a:custGeom>
            <a:avLst/>
            <a:gdLst>
              <a:gd name="connsiteX0" fmla="*/ 264400 w 607639"/>
              <a:gd name="connsiteY0" fmla="*/ 371924 h 606722"/>
              <a:gd name="connsiteX1" fmla="*/ 209306 w 607639"/>
              <a:gd name="connsiteY1" fmla="*/ 398407 h 606722"/>
              <a:gd name="connsiteX2" fmla="*/ 171212 w 607639"/>
              <a:gd name="connsiteY2" fmla="*/ 423290 h 606722"/>
              <a:gd name="connsiteX3" fmla="*/ 196756 w 607639"/>
              <a:gd name="connsiteY3" fmla="*/ 433510 h 606722"/>
              <a:gd name="connsiteX4" fmla="*/ 410813 w 607639"/>
              <a:gd name="connsiteY4" fmla="*/ 433510 h 606722"/>
              <a:gd name="connsiteX5" fmla="*/ 436358 w 607639"/>
              <a:gd name="connsiteY5" fmla="*/ 423290 h 606722"/>
              <a:gd name="connsiteX6" fmla="*/ 398352 w 607639"/>
              <a:gd name="connsiteY6" fmla="*/ 398407 h 606722"/>
              <a:gd name="connsiteX7" fmla="*/ 342368 w 607639"/>
              <a:gd name="connsiteY7" fmla="*/ 372457 h 606722"/>
              <a:gd name="connsiteX8" fmla="*/ 303740 w 607639"/>
              <a:gd name="connsiteY8" fmla="*/ 382499 h 606722"/>
              <a:gd name="connsiteX9" fmla="*/ 264400 w 607639"/>
              <a:gd name="connsiteY9" fmla="*/ 371924 h 606722"/>
              <a:gd name="connsiteX10" fmla="*/ 303740 w 607639"/>
              <a:gd name="connsiteY10" fmla="*/ 173124 h 606722"/>
              <a:gd name="connsiteX11" fmla="*/ 236720 w 607639"/>
              <a:gd name="connsiteY11" fmla="*/ 262970 h 606722"/>
              <a:gd name="connsiteX12" fmla="*/ 303740 w 607639"/>
              <a:gd name="connsiteY12" fmla="*/ 352906 h 606722"/>
              <a:gd name="connsiteX13" fmla="*/ 370850 w 607639"/>
              <a:gd name="connsiteY13" fmla="*/ 262970 h 606722"/>
              <a:gd name="connsiteX14" fmla="*/ 303740 w 607639"/>
              <a:gd name="connsiteY14" fmla="*/ 173124 h 606722"/>
              <a:gd name="connsiteX15" fmla="*/ 303740 w 607639"/>
              <a:gd name="connsiteY15" fmla="*/ 143530 h 606722"/>
              <a:gd name="connsiteX16" fmla="*/ 400489 w 607639"/>
              <a:gd name="connsiteY16" fmla="*/ 262970 h 606722"/>
              <a:gd name="connsiteX17" fmla="*/ 368981 w 607639"/>
              <a:gd name="connsiteY17" fmla="*/ 350684 h 606722"/>
              <a:gd name="connsiteX18" fmla="*/ 410902 w 607639"/>
              <a:gd name="connsiteY18" fmla="*/ 371568 h 606722"/>
              <a:gd name="connsiteX19" fmla="*/ 466085 w 607639"/>
              <a:gd name="connsiteY19" fmla="*/ 423290 h 606722"/>
              <a:gd name="connsiteX20" fmla="*/ 410813 w 607639"/>
              <a:gd name="connsiteY20" fmla="*/ 463192 h 606722"/>
              <a:gd name="connsiteX21" fmla="*/ 196756 w 607639"/>
              <a:gd name="connsiteY21" fmla="*/ 463192 h 606722"/>
              <a:gd name="connsiteX22" fmla="*/ 141484 w 607639"/>
              <a:gd name="connsiteY22" fmla="*/ 423290 h 606722"/>
              <a:gd name="connsiteX23" fmla="*/ 196578 w 607639"/>
              <a:gd name="connsiteY23" fmla="*/ 371657 h 606722"/>
              <a:gd name="connsiteX24" fmla="*/ 238589 w 607639"/>
              <a:gd name="connsiteY24" fmla="*/ 350773 h 606722"/>
              <a:gd name="connsiteX25" fmla="*/ 206992 w 607639"/>
              <a:gd name="connsiteY25" fmla="*/ 262970 h 606722"/>
              <a:gd name="connsiteX26" fmla="*/ 303740 w 607639"/>
              <a:gd name="connsiteY26" fmla="*/ 143530 h 606722"/>
              <a:gd name="connsiteX27" fmla="*/ 288644 w 607639"/>
              <a:gd name="connsiteY27" fmla="*/ 31105 h 606722"/>
              <a:gd name="connsiteX28" fmla="*/ 31152 w 607639"/>
              <a:gd name="connsiteY28" fmla="*/ 288209 h 606722"/>
              <a:gd name="connsiteX29" fmla="*/ 91141 w 607639"/>
              <a:gd name="connsiteY29" fmla="*/ 288209 h 606722"/>
              <a:gd name="connsiteX30" fmla="*/ 91141 w 607639"/>
              <a:gd name="connsiteY30" fmla="*/ 318514 h 606722"/>
              <a:gd name="connsiteX31" fmla="*/ 31152 w 607639"/>
              <a:gd name="connsiteY31" fmla="*/ 318514 h 606722"/>
              <a:gd name="connsiteX32" fmla="*/ 288644 w 607639"/>
              <a:gd name="connsiteY32" fmla="*/ 575617 h 606722"/>
              <a:gd name="connsiteX33" fmla="*/ 288644 w 607639"/>
              <a:gd name="connsiteY33" fmla="*/ 515718 h 606722"/>
              <a:gd name="connsiteX34" fmla="*/ 318995 w 607639"/>
              <a:gd name="connsiteY34" fmla="*/ 515718 h 606722"/>
              <a:gd name="connsiteX35" fmla="*/ 318995 w 607639"/>
              <a:gd name="connsiteY35" fmla="*/ 575617 h 606722"/>
              <a:gd name="connsiteX36" fmla="*/ 576487 w 607639"/>
              <a:gd name="connsiteY36" fmla="*/ 318514 h 606722"/>
              <a:gd name="connsiteX37" fmla="*/ 516498 w 607639"/>
              <a:gd name="connsiteY37" fmla="*/ 318514 h 606722"/>
              <a:gd name="connsiteX38" fmla="*/ 516498 w 607639"/>
              <a:gd name="connsiteY38" fmla="*/ 288209 h 606722"/>
              <a:gd name="connsiteX39" fmla="*/ 576487 w 607639"/>
              <a:gd name="connsiteY39" fmla="*/ 288209 h 606722"/>
              <a:gd name="connsiteX40" fmla="*/ 318995 w 607639"/>
              <a:gd name="connsiteY40" fmla="*/ 31105 h 606722"/>
              <a:gd name="connsiteX41" fmla="*/ 318995 w 607639"/>
              <a:gd name="connsiteY41" fmla="*/ 91004 h 606722"/>
              <a:gd name="connsiteX42" fmla="*/ 288644 w 607639"/>
              <a:gd name="connsiteY42" fmla="*/ 91004 h 606722"/>
              <a:gd name="connsiteX43" fmla="*/ 303775 w 607639"/>
              <a:gd name="connsiteY43" fmla="*/ 0 h 606722"/>
              <a:gd name="connsiteX44" fmla="*/ 607639 w 607639"/>
              <a:gd name="connsiteY44" fmla="*/ 303317 h 606722"/>
              <a:gd name="connsiteX45" fmla="*/ 303775 w 607639"/>
              <a:gd name="connsiteY45" fmla="*/ 606722 h 606722"/>
              <a:gd name="connsiteX46" fmla="*/ 0 w 607639"/>
              <a:gd name="connsiteY46" fmla="*/ 303317 h 606722"/>
              <a:gd name="connsiteX47" fmla="*/ 303775 w 607639"/>
              <a:gd name="connsiteY4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7639" h="606722">
                <a:moveTo>
                  <a:pt x="264400" y="371924"/>
                </a:moveTo>
                <a:cubicBezTo>
                  <a:pt x="249625" y="379033"/>
                  <a:pt x="214557" y="395918"/>
                  <a:pt x="209306" y="398407"/>
                </a:cubicBezTo>
                <a:cubicBezTo>
                  <a:pt x="175929" y="413870"/>
                  <a:pt x="171212" y="416536"/>
                  <a:pt x="171212" y="423290"/>
                </a:cubicBezTo>
                <a:cubicBezTo>
                  <a:pt x="171212" y="432088"/>
                  <a:pt x="177531" y="433510"/>
                  <a:pt x="196756" y="433510"/>
                </a:cubicBezTo>
                <a:lnTo>
                  <a:pt x="410813" y="433510"/>
                </a:lnTo>
                <a:cubicBezTo>
                  <a:pt x="429949" y="433510"/>
                  <a:pt x="436358" y="432088"/>
                  <a:pt x="436358" y="423290"/>
                </a:cubicBezTo>
                <a:cubicBezTo>
                  <a:pt x="436358" y="416536"/>
                  <a:pt x="431551" y="413870"/>
                  <a:pt x="398352" y="398407"/>
                </a:cubicBezTo>
                <a:cubicBezTo>
                  <a:pt x="393813" y="396363"/>
                  <a:pt x="362216" y="381699"/>
                  <a:pt x="342368" y="372457"/>
                </a:cubicBezTo>
                <a:cubicBezTo>
                  <a:pt x="330531" y="378856"/>
                  <a:pt x="317536" y="382499"/>
                  <a:pt x="303740" y="382499"/>
                </a:cubicBezTo>
                <a:cubicBezTo>
                  <a:pt x="289766" y="382499"/>
                  <a:pt x="276416" y="378589"/>
                  <a:pt x="264400" y="371924"/>
                </a:cubicBezTo>
                <a:close/>
                <a:moveTo>
                  <a:pt x="303740" y="173124"/>
                </a:moveTo>
                <a:cubicBezTo>
                  <a:pt x="266803" y="173124"/>
                  <a:pt x="236720" y="213470"/>
                  <a:pt x="236720" y="262970"/>
                </a:cubicBezTo>
                <a:cubicBezTo>
                  <a:pt x="236720" y="312559"/>
                  <a:pt x="266803" y="352906"/>
                  <a:pt x="303740" y="352906"/>
                </a:cubicBezTo>
                <a:cubicBezTo>
                  <a:pt x="340766" y="352906"/>
                  <a:pt x="370850" y="312559"/>
                  <a:pt x="370850" y="262970"/>
                </a:cubicBezTo>
                <a:cubicBezTo>
                  <a:pt x="370850" y="213470"/>
                  <a:pt x="340766" y="173124"/>
                  <a:pt x="303740" y="173124"/>
                </a:cubicBezTo>
                <a:close/>
                <a:moveTo>
                  <a:pt x="303740" y="143530"/>
                </a:moveTo>
                <a:cubicBezTo>
                  <a:pt x="357143" y="143530"/>
                  <a:pt x="400489" y="197118"/>
                  <a:pt x="400489" y="262970"/>
                </a:cubicBezTo>
                <a:cubicBezTo>
                  <a:pt x="400489" y="297807"/>
                  <a:pt x="388206" y="328822"/>
                  <a:pt x="368981" y="350684"/>
                </a:cubicBezTo>
                <a:cubicBezTo>
                  <a:pt x="386070" y="359304"/>
                  <a:pt x="408232" y="370324"/>
                  <a:pt x="410902" y="371568"/>
                </a:cubicBezTo>
                <a:cubicBezTo>
                  <a:pt x="448818" y="389164"/>
                  <a:pt x="466085" y="397163"/>
                  <a:pt x="466085" y="423290"/>
                </a:cubicBezTo>
                <a:cubicBezTo>
                  <a:pt x="466085" y="463192"/>
                  <a:pt x="424431" y="463192"/>
                  <a:pt x="410813" y="463192"/>
                </a:cubicBezTo>
                <a:lnTo>
                  <a:pt x="196756" y="463192"/>
                </a:lnTo>
                <a:cubicBezTo>
                  <a:pt x="183050" y="463192"/>
                  <a:pt x="141484" y="463192"/>
                  <a:pt x="141484" y="423290"/>
                </a:cubicBezTo>
                <a:cubicBezTo>
                  <a:pt x="141484" y="397163"/>
                  <a:pt x="158751" y="389164"/>
                  <a:pt x="196578" y="371657"/>
                </a:cubicBezTo>
                <a:cubicBezTo>
                  <a:pt x="199693" y="370146"/>
                  <a:pt x="224526" y="357794"/>
                  <a:pt x="238589" y="350773"/>
                </a:cubicBezTo>
                <a:cubicBezTo>
                  <a:pt x="219275" y="328911"/>
                  <a:pt x="206992" y="297807"/>
                  <a:pt x="206992" y="262970"/>
                </a:cubicBezTo>
                <a:cubicBezTo>
                  <a:pt x="206992" y="197118"/>
                  <a:pt x="250426" y="143530"/>
                  <a:pt x="303740" y="143530"/>
                </a:cubicBezTo>
                <a:close/>
                <a:moveTo>
                  <a:pt x="288644" y="31105"/>
                </a:moveTo>
                <a:cubicBezTo>
                  <a:pt x="149974" y="38747"/>
                  <a:pt x="38806" y="149748"/>
                  <a:pt x="31152" y="288209"/>
                </a:cubicBezTo>
                <a:lnTo>
                  <a:pt x="91141" y="288209"/>
                </a:lnTo>
                <a:lnTo>
                  <a:pt x="91141" y="318514"/>
                </a:lnTo>
                <a:lnTo>
                  <a:pt x="31152" y="318514"/>
                </a:lnTo>
                <a:cubicBezTo>
                  <a:pt x="38806" y="456975"/>
                  <a:pt x="149974" y="567886"/>
                  <a:pt x="288644" y="575617"/>
                </a:cubicBezTo>
                <a:lnTo>
                  <a:pt x="288644" y="515718"/>
                </a:lnTo>
                <a:lnTo>
                  <a:pt x="318995" y="515718"/>
                </a:lnTo>
                <a:lnTo>
                  <a:pt x="318995" y="575617"/>
                </a:lnTo>
                <a:cubicBezTo>
                  <a:pt x="457665" y="567886"/>
                  <a:pt x="568833" y="456975"/>
                  <a:pt x="576487" y="318514"/>
                </a:cubicBezTo>
                <a:lnTo>
                  <a:pt x="516498" y="318514"/>
                </a:lnTo>
                <a:lnTo>
                  <a:pt x="516498" y="288209"/>
                </a:lnTo>
                <a:lnTo>
                  <a:pt x="576487" y="288209"/>
                </a:lnTo>
                <a:cubicBezTo>
                  <a:pt x="568833" y="149748"/>
                  <a:pt x="457665" y="38747"/>
                  <a:pt x="318995" y="31105"/>
                </a:cubicBezTo>
                <a:lnTo>
                  <a:pt x="318995" y="91004"/>
                </a:lnTo>
                <a:lnTo>
                  <a:pt x="288644" y="91004"/>
                </a:lnTo>
                <a:close/>
                <a:moveTo>
                  <a:pt x="303775" y="0"/>
                </a:moveTo>
                <a:cubicBezTo>
                  <a:pt x="471550" y="0"/>
                  <a:pt x="607639" y="135795"/>
                  <a:pt x="607639" y="303317"/>
                </a:cubicBezTo>
                <a:cubicBezTo>
                  <a:pt x="607639" y="470839"/>
                  <a:pt x="471550" y="606722"/>
                  <a:pt x="303775" y="606722"/>
                </a:cubicBezTo>
                <a:cubicBezTo>
                  <a:pt x="136000" y="606722"/>
                  <a:pt x="0" y="470839"/>
                  <a:pt x="0" y="303317"/>
                </a:cubicBezTo>
                <a:cubicBezTo>
                  <a:pt x="0" y="135795"/>
                  <a:pt x="136000" y="0"/>
                  <a:pt x="30377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SimHei" panose="02010609060101010101" pitchFamily="49" charset="-122"/>
              <a:ea typeface="SimHei" panose="02010609060101010101" pitchFamily="49" charset="-122"/>
              <a:sym typeface="字魂36号-正文宋楷" panose="02000000000000000000" pitchFamily="2" charset="-122"/>
            </a:endParaRPr>
          </a:p>
        </p:txBody>
      </p:sp>
      <p:sp>
        <p:nvSpPr>
          <p:cNvPr id="8" name="椭圆 4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AF379FA-C0AF-3A45-A550-C304EE4EEDEF}"/>
              </a:ext>
            </a:extLst>
          </p:cNvPr>
          <p:cNvSpPr/>
          <p:nvPr/>
        </p:nvSpPr>
        <p:spPr>
          <a:xfrm>
            <a:off x="6170205" y="3126032"/>
            <a:ext cx="299452" cy="293613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SimHei" panose="02010609060101010101" pitchFamily="49" charset="-122"/>
              <a:ea typeface="SimHei" panose="02010609060101010101" pitchFamily="49" charset="-122"/>
              <a:sym typeface="字魂36号-正文宋楷" panose="02000000000000000000" pitchFamily="2" charset="-122"/>
            </a:endParaRPr>
          </a:p>
        </p:txBody>
      </p:sp>
      <p:sp>
        <p:nvSpPr>
          <p:cNvPr id="9" name="椭圆 4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C5A6F34-F7D4-494F-9EB3-6C323436126C}"/>
              </a:ext>
            </a:extLst>
          </p:cNvPr>
          <p:cNvSpPr/>
          <p:nvPr/>
        </p:nvSpPr>
        <p:spPr>
          <a:xfrm>
            <a:off x="6170205" y="4885520"/>
            <a:ext cx="299452" cy="299000"/>
          </a:xfrm>
          <a:custGeom>
            <a:avLst/>
            <a:gdLst>
              <a:gd name="connsiteX0" fmla="*/ 278498 w 607639"/>
              <a:gd name="connsiteY0" fmla="*/ 505578 h 606722"/>
              <a:gd name="connsiteX1" fmla="*/ 253131 w 607639"/>
              <a:gd name="connsiteY1" fmla="*/ 530820 h 606722"/>
              <a:gd name="connsiteX2" fmla="*/ 278498 w 607639"/>
              <a:gd name="connsiteY2" fmla="*/ 556150 h 606722"/>
              <a:gd name="connsiteX3" fmla="*/ 506351 w 607639"/>
              <a:gd name="connsiteY3" fmla="*/ 556150 h 606722"/>
              <a:gd name="connsiteX4" fmla="*/ 531629 w 607639"/>
              <a:gd name="connsiteY4" fmla="*/ 530820 h 606722"/>
              <a:gd name="connsiteX5" fmla="*/ 506351 w 607639"/>
              <a:gd name="connsiteY5" fmla="*/ 505578 h 606722"/>
              <a:gd name="connsiteX6" fmla="*/ 126566 w 607639"/>
              <a:gd name="connsiteY6" fmla="*/ 505578 h 606722"/>
              <a:gd name="connsiteX7" fmla="*/ 101288 w 607639"/>
              <a:gd name="connsiteY7" fmla="*/ 530820 h 606722"/>
              <a:gd name="connsiteX8" fmla="*/ 126566 w 607639"/>
              <a:gd name="connsiteY8" fmla="*/ 556150 h 606722"/>
              <a:gd name="connsiteX9" fmla="*/ 177210 w 607639"/>
              <a:gd name="connsiteY9" fmla="*/ 556150 h 606722"/>
              <a:gd name="connsiteX10" fmla="*/ 202576 w 607639"/>
              <a:gd name="connsiteY10" fmla="*/ 530820 h 606722"/>
              <a:gd name="connsiteX11" fmla="*/ 177210 w 607639"/>
              <a:gd name="connsiteY11" fmla="*/ 505578 h 606722"/>
              <a:gd name="connsiteX12" fmla="*/ 0 w 607639"/>
              <a:gd name="connsiteY12" fmla="*/ 455006 h 606722"/>
              <a:gd name="connsiteX13" fmla="*/ 607639 w 607639"/>
              <a:gd name="connsiteY13" fmla="*/ 455006 h 606722"/>
              <a:gd name="connsiteX14" fmla="*/ 607639 w 607639"/>
              <a:gd name="connsiteY14" fmla="*/ 581392 h 606722"/>
              <a:gd name="connsiteX15" fmla="*/ 582273 w 607639"/>
              <a:gd name="connsiteY15" fmla="*/ 606722 h 606722"/>
              <a:gd name="connsiteX16" fmla="*/ 25278 w 607639"/>
              <a:gd name="connsiteY16" fmla="*/ 606722 h 606722"/>
              <a:gd name="connsiteX17" fmla="*/ 0 w 607639"/>
              <a:gd name="connsiteY17" fmla="*/ 581392 h 606722"/>
              <a:gd name="connsiteX18" fmla="*/ 253118 w 607639"/>
              <a:gd name="connsiteY18" fmla="*/ 173662 h 606722"/>
              <a:gd name="connsiteX19" fmla="*/ 334127 w 607639"/>
              <a:gd name="connsiteY19" fmla="*/ 227503 h 606722"/>
              <a:gd name="connsiteX20" fmla="*/ 253118 w 607639"/>
              <a:gd name="connsiteY20" fmla="*/ 281345 h 606722"/>
              <a:gd name="connsiteX21" fmla="*/ 215927 w 607639"/>
              <a:gd name="connsiteY21" fmla="*/ 104075 h 606722"/>
              <a:gd name="connsiteX22" fmla="*/ 202576 w 607639"/>
              <a:gd name="connsiteY22" fmla="*/ 126384 h 606722"/>
              <a:gd name="connsiteX23" fmla="*/ 202576 w 607639"/>
              <a:gd name="connsiteY23" fmla="*/ 328669 h 606722"/>
              <a:gd name="connsiteX24" fmla="*/ 215927 w 607639"/>
              <a:gd name="connsiteY24" fmla="*/ 350977 h 606722"/>
              <a:gd name="connsiteX25" fmla="*/ 227854 w 607639"/>
              <a:gd name="connsiteY25" fmla="*/ 353910 h 606722"/>
              <a:gd name="connsiteX26" fmla="*/ 241917 w 607639"/>
              <a:gd name="connsiteY26" fmla="*/ 349644 h 606722"/>
              <a:gd name="connsiteX27" fmla="*/ 393849 w 607639"/>
              <a:gd name="connsiteY27" fmla="*/ 248590 h 606722"/>
              <a:gd name="connsiteX28" fmla="*/ 405063 w 607639"/>
              <a:gd name="connsiteY28" fmla="*/ 227526 h 606722"/>
              <a:gd name="connsiteX29" fmla="*/ 393849 w 607639"/>
              <a:gd name="connsiteY29" fmla="*/ 206462 h 606722"/>
              <a:gd name="connsiteX30" fmla="*/ 241917 w 607639"/>
              <a:gd name="connsiteY30" fmla="*/ 105409 h 606722"/>
              <a:gd name="connsiteX31" fmla="*/ 215927 w 607639"/>
              <a:gd name="connsiteY31" fmla="*/ 104075 h 606722"/>
              <a:gd name="connsiteX32" fmla="*/ 25278 w 607639"/>
              <a:gd name="connsiteY32" fmla="*/ 0 h 606722"/>
              <a:gd name="connsiteX33" fmla="*/ 582273 w 607639"/>
              <a:gd name="connsiteY33" fmla="*/ 0 h 606722"/>
              <a:gd name="connsiteX34" fmla="*/ 607639 w 607639"/>
              <a:gd name="connsiteY34" fmla="*/ 25241 h 606722"/>
              <a:gd name="connsiteX35" fmla="*/ 607639 w 607639"/>
              <a:gd name="connsiteY35" fmla="*/ 404481 h 606722"/>
              <a:gd name="connsiteX36" fmla="*/ 0 w 607639"/>
              <a:gd name="connsiteY36" fmla="*/ 404481 h 606722"/>
              <a:gd name="connsiteX37" fmla="*/ 0 w 607639"/>
              <a:gd name="connsiteY37" fmla="*/ 25241 h 606722"/>
              <a:gd name="connsiteX38" fmla="*/ 25278 w 607639"/>
              <a:gd name="connsiteY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7639" h="606722">
                <a:moveTo>
                  <a:pt x="278498" y="505578"/>
                </a:moveTo>
                <a:cubicBezTo>
                  <a:pt x="264524" y="505578"/>
                  <a:pt x="253131" y="516866"/>
                  <a:pt x="253131" y="530820"/>
                </a:cubicBezTo>
                <a:cubicBezTo>
                  <a:pt x="253131" y="544774"/>
                  <a:pt x="264524" y="556150"/>
                  <a:pt x="278498" y="556150"/>
                </a:cubicBezTo>
                <a:lnTo>
                  <a:pt x="506351" y="556150"/>
                </a:lnTo>
                <a:cubicBezTo>
                  <a:pt x="520325" y="556150"/>
                  <a:pt x="531629" y="544774"/>
                  <a:pt x="531629" y="530820"/>
                </a:cubicBezTo>
                <a:cubicBezTo>
                  <a:pt x="531629" y="516866"/>
                  <a:pt x="520325" y="505578"/>
                  <a:pt x="506351" y="505578"/>
                </a:cubicBezTo>
                <a:close/>
                <a:moveTo>
                  <a:pt x="126566" y="505578"/>
                </a:moveTo>
                <a:cubicBezTo>
                  <a:pt x="112592" y="505578"/>
                  <a:pt x="101288" y="516866"/>
                  <a:pt x="101288" y="530820"/>
                </a:cubicBezTo>
                <a:cubicBezTo>
                  <a:pt x="101288" y="544774"/>
                  <a:pt x="112592" y="556150"/>
                  <a:pt x="126566" y="556150"/>
                </a:cubicBezTo>
                <a:lnTo>
                  <a:pt x="177210" y="556150"/>
                </a:lnTo>
                <a:cubicBezTo>
                  <a:pt x="191184" y="556150"/>
                  <a:pt x="202576" y="544774"/>
                  <a:pt x="202576" y="530820"/>
                </a:cubicBezTo>
                <a:cubicBezTo>
                  <a:pt x="202576" y="516866"/>
                  <a:pt x="191184" y="505578"/>
                  <a:pt x="177210" y="505578"/>
                </a:cubicBezTo>
                <a:close/>
                <a:moveTo>
                  <a:pt x="0" y="455006"/>
                </a:moveTo>
                <a:lnTo>
                  <a:pt x="607639" y="455006"/>
                </a:lnTo>
                <a:lnTo>
                  <a:pt x="607639" y="581392"/>
                </a:lnTo>
                <a:cubicBezTo>
                  <a:pt x="607639" y="595346"/>
                  <a:pt x="596336" y="606722"/>
                  <a:pt x="582273" y="606722"/>
                </a:cubicBezTo>
                <a:lnTo>
                  <a:pt x="25278" y="606722"/>
                </a:lnTo>
                <a:cubicBezTo>
                  <a:pt x="11304" y="606722"/>
                  <a:pt x="0" y="595346"/>
                  <a:pt x="0" y="581392"/>
                </a:cubicBezTo>
                <a:close/>
                <a:moveTo>
                  <a:pt x="253118" y="173662"/>
                </a:moveTo>
                <a:lnTo>
                  <a:pt x="334127" y="227503"/>
                </a:lnTo>
                <a:lnTo>
                  <a:pt x="253118" y="281345"/>
                </a:lnTo>
                <a:close/>
                <a:moveTo>
                  <a:pt x="215927" y="104075"/>
                </a:moveTo>
                <a:cubicBezTo>
                  <a:pt x="207650" y="108519"/>
                  <a:pt x="202576" y="117052"/>
                  <a:pt x="202576" y="126384"/>
                </a:cubicBezTo>
                <a:lnTo>
                  <a:pt x="202576" y="328669"/>
                </a:lnTo>
                <a:cubicBezTo>
                  <a:pt x="202576" y="338001"/>
                  <a:pt x="207650" y="346533"/>
                  <a:pt x="215927" y="350977"/>
                </a:cubicBezTo>
                <a:cubicBezTo>
                  <a:pt x="219665" y="352932"/>
                  <a:pt x="223759" y="353910"/>
                  <a:pt x="227854" y="353910"/>
                </a:cubicBezTo>
                <a:cubicBezTo>
                  <a:pt x="232749" y="353910"/>
                  <a:pt x="237644" y="352488"/>
                  <a:pt x="241917" y="349644"/>
                </a:cubicBezTo>
                <a:lnTo>
                  <a:pt x="393849" y="248590"/>
                </a:lnTo>
                <a:cubicBezTo>
                  <a:pt x="400880" y="243880"/>
                  <a:pt x="405063" y="235969"/>
                  <a:pt x="405063" y="227526"/>
                </a:cubicBezTo>
                <a:cubicBezTo>
                  <a:pt x="405063" y="219083"/>
                  <a:pt x="400880" y="211173"/>
                  <a:pt x="393849" y="206462"/>
                </a:cubicBezTo>
                <a:lnTo>
                  <a:pt x="241917" y="105409"/>
                </a:lnTo>
                <a:cubicBezTo>
                  <a:pt x="234173" y="100165"/>
                  <a:pt x="224116" y="99720"/>
                  <a:pt x="215927" y="104075"/>
                </a:cubicBezTo>
                <a:close/>
                <a:moveTo>
                  <a:pt x="25278" y="0"/>
                </a:moveTo>
                <a:lnTo>
                  <a:pt x="582273" y="0"/>
                </a:lnTo>
                <a:cubicBezTo>
                  <a:pt x="596336" y="0"/>
                  <a:pt x="607639" y="11287"/>
                  <a:pt x="607639" y="25241"/>
                </a:cubicBezTo>
                <a:lnTo>
                  <a:pt x="607639" y="404481"/>
                </a:lnTo>
                <a:lnTo>
                  <a:pt x="0" y="404481"/>
                </a:lnTo>
                <a:lnTo>
                  <a:pt x="0" y="25241"/>
                </a:lnTo>
                <a:cubicBezTo>
                  <a:pt x="0" y="11287"/>
                  <a:pt x="11304" y="0"/>
                  <a:pt x="25278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SimHei" panose="02010609060101010101" pitchFamily="49" charset="-122"/>
              <a:ea typeface="SimHei" panose="02010609060101010101" pitchFamily="49" charset="-122"/>
              <a:sym typeface="字魂36号-正文宋楷" panose="02000000000000000000" pitchFamily="2" charset="-122"/>
            </a:endParaRPr>
          </a:p>
        </p:txBody>
      </p:sp>
      <p:cxnSp>
        <p:nvCxnSpPr>
          <p:cNvPr id="10" name="直接连接符 6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198C61C-1DE6-2B44-AFC3-E7EF30026AEC}"/>
              </a:ext>
            </a:extLst>
          </p:cNvPr>
          <p:cNvCxnSpPr/>
          <p:nvPr/>
        </p:nvCxnSpPr>
        <p:spPr>
          <a:xfrm>
            <a:off x="4191000" y="2616464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6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FECDD17-6456-DB40-A1EA-C22E3EDDB3F8}"/>
              </a:ext>
            </a:extLst>
          </p:cNvPr>
          <p:cNvCxnSpPr/>
          <p:nvPr/>
        </p:nvCxnSpPr>
        <p:spPr>
          <a:xfrm>
            <a:off x="4191000" y="4641627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67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77D57A0-3275-444F-8B8D-DB297FFE1CAF}"/>
              </a:ext>
            </a:extLst>
          </p:cNvPr>
          <p:cNvCxnSpPr/>
          <p:nvPr/>
        </p:nvCxnSpPr>
        <p:spPr>
          <a:xfrm>
            <a:off x="7048499" y="2850927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68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D7DD460-B7BD-3A4E-B59A-CCB36191D139}"/>
              </a:ext>
            </a:extLst>
          </p:cNvPr>
          <p:cNvCxnSpPr/>
          <p:nvPr/>
        </p:nvCxnSpPr>
        <p:spPr>
          <a:xfrm>
            <a:off x="7048499" y="4866247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97BB0F9-ED8D-6E4F-9BBC-861B7C8A746A}"/>
              </a:ext>
            </a:extLst>
          </p:cNvPr>
          <p:cNvGrpSpPr/>
          <p:nvPr/>
        </p:nvGrpSpPr>
        <p:grpSpPr>
          <a:xfrm>
            <a:off x="8184561" y="2259700"/>
            <a:ext cx="2785001" cy="582407"/>
            <a:chOff x="1541718" y="2349128"/>
            <a:chExt cx="2785001" cy="582407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0B0ECDC-8BCB-5041-92AF-4CDAB5BDBDC6}"/>
                </a:ext>
              </a:extLst>
            </p:cNvPr>
            <p:cNvSpPr txBox="1"/>
            <p:nvPr/>
          </p:nvSpPr>
          <p:spPr>
            <a:xfrm>
              <a:off x="1541718" y="2349128"/>
              <a:ext cx="2133781" cy="304800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ru-RU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"/>
                  <a:ea typeface="Source Han Sans SC"/>
                  <a:sym typeface="字魂36号-正文宋楷" panose="02000000000000000000" pitchFamily="2" charset="-122"/>
                </a:rPr>
                <a:t>Активность</a:t>
              </a:r>
              <a:endPara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sym typeface="字魂36号-正文宋楷" panose="02000000000000000000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44E1922-2A47-4E4A-B6B5-941749C5CA0A}"/>
                </a:ext>
              </a:extLst>
            </p:cNvPr>
            <p:cNvSpPr txBox="1"/>
            <p:nvPr/>
          </p:nvSpPr>
          <p:spPr>
            <a:xfrm>
              <a:off x="1541719" y="2687695"/>
              <a:ext cx="2784999" cy="243840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00000"/>
                </a:lnSpc>
              </a:pPr>
              <a:r>
                <a:rPr lang="ru-RU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sym typeface="字魂36号-正文宋楷" panose="02000000000000000000" pitchFamily="2" charset="-122"/>
                </a:rPr>
                <a:t>Для каждого найдется занятие</a:t>
              </a:r>
              <a:endPara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3954A99-DA03-5A46-A435-2DF223C7D5EB}"/>
              </a:ext>
            </a:extLst>
          </p:cNvPr>
          <p:cNvGrpSpPr/>
          <p:nvPr/>
        </p:nvGrpSpPr>
        <p:grpSpPr>
          <a:xfrm>
            <a:off x="8184561" y="4315509"/>
            <a:ext cx="2785002" cy="582394"/>
            <a:chOff x="1541718" y="2349127"/>
            <a:chExt cx="2785002" cy="582394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08EA7EB-8A51-5F4D-AE38-7CDF078FBA89}"/>
                </a:ext>
              </a:extLst>
            </p:cNvPr>
            <p:cNvSpPr txBox="1"/>
            <p:nvPr/>
          </p:nvSpPr>
          <p:spPr>
            <a:xfrm>
              <a:off x="1541718" y="2349127"/>
              <a:ext cx="2133781" cy="304800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ru-RU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"/>
                  <a:ea typeface="Source Han Sans SC"/>
                  <a:sym typeface="字魂36号-正文宋楷" panose="02000000000000000000" pitchFamily="2" charset="-122"/>
                </a:rPr>
                <a:t>Открытость</a:t>
              </a:r>
              <a:endPara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sym typeface="字魂36号-正文宋楷" panose="020000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B8CB066-E24C-1842-938B-EF05A28D5531}"/>
                </a:ext>
              </a:extLst>
            </p:cNvPr>
            <p:cNvSpPr txBox="1"/>
            <p:nvPr/>
          </p:nvSpPr>
          <p:spPr>
            <a:xfrm>
              <a:off x="1541721" y="2687681"/>
              <a:ext cx="2784999" cy="243840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00000"/>
                </a:lnSpc>
              </a:pPr>
              <a:r>
                <a:rPr lang="ru-RU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sym typeface="字魂36号-正文宋楷" panose="02000000000000000000" pitchFamily="2" charset="-122"/>
                </a:rPr>
                <a:t>Освещение деятельности в соц. сетях</a:t>
              </a:r>
              <a:endPara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DCD8CAF-7D30-0A44-8896-F69F25264756}"/>
              </a:ext>
            </a:extLst>
          </p:cNvPr>
          <p:cNvGrpSpPr/>
          <p:nvPr/>
        </p:nvGrpSpPr>
        <p:grpSpPr>
          <a:xfrm>
            <a:off x="1237126" y="2259700"/>
            <a:ext cx="2784999" cy="582407"/>
            <a:chOff x="1541719" y="2349128"/>
            <a:chExt cx="2784999" cy="582407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0EAF51D-446D-764E-A0B0-2EE3BD5FC054}"/>
                </a:ext>
              </a:extLst>
            </p:cNvPr>
            <p:cNvSpPr txBox="1"/>
            <p:nvPr/>
          </p:nvSpPr>
          <p:spPr>
            <a:xfrm>
              <a:off x="2192937" y="2349128"/>
              <a:ext cx="2133781" cy="304800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ru-RU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"/>
                  <a:ea typeface="Source Han Sans SC"/>
                  <a:sym typeface="字魂36号-正文宋楷" panose="02000000000000000000" pitchFamily="2" charset="-122"/>
                </a:rPr>
                <a:t>Бесплатно</a:t>
              </a:r>
              <a:endPara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sym typeface="字魂36号-正文宋楷" panose="020000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A39B4B0-EF5C-B947-A09F-ADB18EED43DB}"/>
                </a:ext>
              </a:extLst>
            </p:cNvPr>
            <p:cNvSpPr txBox="1"/>
            <p:nvPr/>
          </p:nvSpPr>
          <p:spPr>
            <a:xfrm>
              <a:off x="1541719" y="2687695"/>
              <a:ext cx="2784999" cy="243840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00000"/>
                </a:lnSpc>
              </a:pPr>
              <a:r>
                <a:rPr lang="ru-RU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sym typeface="字魂36号-正文宋楷" panose="02000000000000000000" pitchFamily="2" charset="-122"/>
                </a:rPr>
                <a:t>Участие в волонтерском движении бесплатное</a:t>
              </a:r>
              <a:endPara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8F59E71-292F-614A-9ECD-A9AE5AD34687}"/>
              </a:ext>
            </a:extLst>
          </p:cNvPr>
          <p:cNvGrpSpPr/>
          <p:nvPr/>
        </p:nvGrpSpPr>
        <p:grpSpPr>
          <a:xfrm>
            <a:off x="1237126" y="4315509"/>
            <a:ext cx="2784999" cy="582394"/>
            <a:chOff x="1541719" y="2349127"/>
            <a:chExt cx="2784999" cy="582394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AD71F4A-8E54-4B42-8B31-9B3C76E6E3D2}"/>
                </a:ext>
              </a:extLst>
            </p:cNvPr>
            <p:cNvSpPr txBox="1"/>
            <p:nvPr/>
          </p:nvSpPr>
          <p:spPr>
            <a:xfrm>
              <a:off x="2192937" y="2349127"/>
              <a:ext cx="2133781" cy="304800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ru-RU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"/>
                  <a:ea typeface="Source Han Sans SC"/>
                  <a:sym typeface="字魂36号-正文宋楷" panose="02000000000000000000" pitchFamily="2" charset="-122"/>
                </a:rPr>
                <a:t>Добровольность</a:t>
              </a:r>
              <a:endPara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sym typeface="字魂36号-正文宋楷" panose="020000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85BB270-711C-E143-ACBF-33377E94B493}"/>
                </a:ext>
              </a:extLst>
            </p:cNvPr>
            <p:cNvSpPr txBox="1"/>
            <p:nvPr/>
          </p:nvSpPr>
          <p:spPr>
            <a:xfrm>
              <a:off x="1541719" y="2687681"/>
              <a:ext cx="2784999" cy="243840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00000"/>
                </a:lnSpc>
              </a:pPr>
              <a:r>
                <a:rPr lang="ru-RU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sym typeface="字魂36号-正文宋楷" panose="02000000000000000000" pitchFamily="2" charset="-122"/>
                </a:rPr>
                <a:t>Участие добровольное</a:t>
              </a:r>
              <a:endPara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sym typeface="字魂36号-正文宋楷" panose="02000000000000000000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102A3B0-D8D9-1C4F-A5E1-6D535B4E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56" y="-21922"/>
            <a:ext cx="12189344" cy="762000"/>
          </a:xfrm>
          <a:prstGeom prst="rect">
            <a:avLst/>
          </a:prstGeom>
        </p:spPr>
      </p:pic>
      <p:pic>
        <p:nvPicPr>
          <p:cNvPr id="27" name="图片 26" descr="图片包含 玩偶, 玩具&#10;&#10;描述已自动生成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31CA23C-1C37-F443-B518-9E181B6E9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7919" cy="994930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F93BFF1-5586-5442-BB99-02EE22288FD0}"/>
              </a:ext>
            </a:extLst>
          </p:cNvPr>
          <p:cNvSpPr/>
          <p:nvPr/>
        </p:nvSpPr>
        <p:spPr>
          <a:xfrm>
            <a:off x="4511061" y="392573"/>
            <a:ext cx="3150310" cy="602357"/>
          </a:xfrm>
          <a:prstGeom prst="roundRect">
            <a:avLst/>
          </a:prstGeom>
          <a:gradFill flip="none" rotWithShape="1">
            <a:gsLst>
              <a:gs pos="57000">
                <a:srgbClr val="0070C0"/>
              </a:gs>
              <a:gs pos="100000">
                <a:srgbClr val="00B0F0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50000" lnSpcReduction="20000"/>
          </a:bodyPr>
          <a:lstStyle/>
          <a:p>
            <a:pPr algn="ctr"/>
            <a:r>
              <a:rPr kumimoji="1" lang="ru-RU" altLang="en-US" sz="3600" dirty="0" smtClean="0">
                <a:latin typeface="Source Han Sans SC"/>
                <a:ea typeface="Source Han Sans SC"/>
              </a:rPr>
              <a:t>Основные принципы волонтерского движения</a:t>
            </a:r>
            <a:endParaRPr kumimoji="1" lang="en-US" altLang="zh-CN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7704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A448593-ED7A-6943-BAFD-917F69C32C99}"/>
              </a:ext>
            </a:extLst>
          </p:cNvPr>
          <p:cNvGrpSpPr>
            <a:grpSpLocks noChangeAspect="1"/>
          </p:cNvGrpSpPr>
          <p:nvPr/>
        </p:nvGrpSpPr>
        <p:grpSpPr>
          <a:xfrm>
            <a:off x="983432" y="1796800"/>
            <a:ext cx="10081120" cy="3446039"/>
            <a:chOff x="983432" y="1796800"/>
            <a:chExt cx="10081120" cy="3446039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640830F-3072-8D4E-851A-71E15C041105}"/>
                </a:ext>
              </a:extLst>
            </p:cNvPr>
            <p:cNvSpPr/>
            <p:nvPr/>
          </p:nvSpPr>
          <p:spPr bwMode="auto">
            <a:xfrm>
              <a:off x="4295310" y="2979036"/>
              <a:ext cx="1468280" cy="2213469"/>
            </a:xfrm>
            <a:custGeom>
              <a:avLst/>
              <a:gdLst>
                <a:gd name="T0" fmla="*/ 807 w 1087"/>
                <a:gd name="T1" fmla="*/ 1276 h 1639"/>
                <a:gd name="T2" fmla="*/ 1087 w 1087"/>
                <a:gd name="T3" fmla="*/ 838 h 1639"/>
                <a:gd name="T4" fmla="*/ 841 w 1087"/>
                <a:gd name="T5" fmla="*/ 596 h 1639"/>
                <a:gd name="T6" fmla="*/ 799 w 1087"/>
                <a:gd name="T7" fmla="*/ 400 h 1639"/>
                <a:gd name="T8" fmla="*/ 799 w 1087"/>
                <a:gd name="T9" fmla="*/ 400 h 1639"/>
                <a:gd name="T10" fmla="*/ 400 w 1087"/>
                <a:gd name="T11" fmla="*/ 0 h 1639"/>
                <a:gd name="T12" fmla="*/ 0 w 1087"/>
                <a:gd name="T13" fmla="*/ 400 h 1639"/>
                <a:gd name="T14" fmla="*/ 0 w 1087"/>
                <a:gd name="T15" fmla="*/ 400 h 1639"/>
                <a:gd name="T16" fmla="*/ 42 w 1087"/>
                <a:gd name="T17" fmla="*/ 724 h 1639"/>
                <a:gd name="T18" fmla="*/ 671 w 1087"/>
                <a:gd name="T19" fmla="*/ 1524 h 1639"/>
                <a:gd name="T20" fmla="*/ 971 w 1087"/>
                <a:gd name="T21" fmla="*/ 1639 h 1639"/>
                <a:gd name="T22" fmla="*/ 807 w 1087"/>
                <a:gd name="T23" fmla="*/ 1276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1639">
                  <a:moveTo>
                    <a:pt x="807" y="1276"/>
                  </a:moveTo>
                  <a:cubicBezTo>
                    <a:pt x="807" y="1082"/>
                    <a:pt x="922" y="915"/>
                    <a:pt x="1087" y="838"/>
                  </a:cubicBezTo>
                  <a:cubicBezTo>
                    <a:pt x="978" y="791"/>
                    <a:pt x="890" y="704"/>
                    <a:pt x="841" y="596"/>
                  </a:cubicBezTo>
                  <a:cubicBezTo>
                    <a:pt x="814" y="536"/>
                    <a:pt x="799" y="470"/>
                    <a:pt x="799" y="400"/>
                  </a:cubicBezTo>
                  <a:cubicBezTo>
                    <a:pt x="799" y="400"/>
                    <a:pt x="799" y="400"/>
                    <a:pt x="799" y="400"/>
                  </a:cubicBezTo>
                  <a:cubicBezTo>
                    <a:pt x="799" y="179"/>
                    <a:pt x="620" y="0"/>
                    <a:pt x="400" y="0"/>
                  </a:cubicBezTo>
                  <a:cubicBezTo>
                    <a:pt x="179" y="0"/>
                    <a:pt x="0" y="179"/>
                    <a:pt x="0" y="400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0" y="512"/>
                    <a:pt x="15" y="620"/>
                    <a:pt x="42" y="724"/>
                  </a:cubicBezTo>
                  <a:cubicBezTo>
                    <a:pt x="132" y="1070"/>
                    <a:pt x="364" y="1358"/>
                    <a:pt x="671" y="1524"/>
                  </a:cubicBezTo>
                  <a:cubicBezTo>
                    <a:pt x="765" y="1575"/>
                    <a:pt x="866" y="1613"/>
                    <a:pt x="971" y="1639"/>
                  </a:cubicBezTo>
                  <a:cubicBezTo>
                    <a:pt x="871" y="1551"/>
                    <a:pt x="807" y="1421"/>
                    <a:pt x="807" y="1276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9083511-25DE-8648-9042-AE1560C814DF}"/>
                </a:ext>
              </a:extLst>
            </p:cNvPr>
            <p:cNvSpPr/>
            <p:nvPr/>
          </p:nvSpPr>
          <p:spPr bwMode="auto">
            <a:xfrm>
              <a:off x="6285345" y="1855728"/>
              <a:ext cx="1456004" cy="2176640"/>
            </a:xfrm>
            <a:custGeom>
              <a:avLst/>
              <a:gdLst>
                <a:gd name="T0" fmla="*/ 1077 w 1078"/>
                <a:gd name="T1" fmla="*/ 1189 h 1612"/>
                <a:gd name="T2" fmla="*/ 1029 w 1078"/>
                <a:gd name="T3" fmla="*/ 881 h 1612"/>
                <a:gd name="T4" fmla="*/ 451 w 1078"/>
                <a:gd name="T5" fmla="*/ 133 h 1612"/>
                <a:gd name="T6" fmla="*/ 133 w 1078"/>
                <a:gd name="T7" fmla="*/ 0 h 1612"/>
                <a:gd name="T8" fmla="*/ 290 w 1078"/>
                <a:gd name="T9" fmla="*/ 356 h 1612"/>
                <a:gd name="T10" fmla="*/ 0 w 1078"/>
                <a:gd name="T11" fmla="*/ 798 h 1612"/>
                <a:gd name="T12" fmla="*/ 23 w 1078"/>
                <a:gd name="T13" fmla="*/ 809 h 1612"/>
                <a:gd name="T14" fmla="*/ 233 w 1078"/>
                <a:gd name="T15" fmla="*/ 1027 h 1612"/>
                <a:gd name="T16" fmla="*/ 278 w 1078"/>
                <a:gd name="T17" fmla="*/ 1213 h 1612"/>
                <a:gd name="T18" fmla="*/ 279 w 1078"/>
                <a:gd name="T19" fmla="*/ 1213 h 1612"/>
                <a:gd name="T20" fmla="*/ 678 w 1078"/>
                <a:gd name="T21" fmla="*/ 1612 h 1612"/>
                <a:gd name="T22" fmla="*/ 1078 w 1078"/>
                <a:gd name="T23" fmla="*/ 1221 h 1612"/>
                <a:gd name="T24" fmla="*/ 1078 w 1078"/>
                <a:gd name="T25" fmla="*/ 1213 h 1612"/>
                <a:gd name="T26" fmla="*/ 1077 w 1078"/>
                <a:gd name="T27" fmla="*/ 1189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8" h="1611">
                  <a:moveTo>
                    <a:pt x="1077" y="1189"/>
                  </a:moveTo>
                  <a:cubicBezTo>
                    <a:pt x="1074" y="1083"/>
                    <a:pt x="1057" y="980"/>
                    <a:pt x="1029" y="881"/>
                  </a:cubicBezTo>
                  <a:cubicBezTo>
                    <a:pt x="939" y="564"/>
                    <a:pt x="729" y="297"/>
                    <a:pt x="451" y="133"/>
                  </a:cubicBezTo>
                  <a:cubicBezTo>
                    <a:pt x="353" y="75"/>
                    <a:pt x="246" y="30"/>
                    <a:pt x="133" y="0"/>
                  </a:cubicBezTo>
                  <a:cubicBezTo>
                    <a:pt x="230" y="88"/>
                    <a:pt x="290" y="215"/>
                    <a:pt x="290" y="356"/>
                  </a:cubicBezTo>
                  <a:cubicBezTo>
                    <a:pt x="290" y="553"/>
                    <a:pt x="171" y="724"/>
                    <a:pt x="0" y="798"/>
                  </a:cubicBezTo>
                  <a:cubicBezTo>
                    <a:pt x="8" y="802"/>
                    <a:pt x="15" y="805"/>
                    <a:pt x="23" y="809"/>
                  </a:cubicBezTo>
                  <a:cubicBezTo>
                    <a:pt x="114" y="857"/>
                    <a:pt x="188" y="934"/>
                    <a:pt x="233" y="1027"/>
                  </a:cubicBezTo>
                  <a:cubicBezTo>
                    <a:pt x="260" y="1084"/>
                    <a:pt x="276" y="1146"/>
                    <a:pt x="278" y="1213"/>
                  </a:cubicBezTo>
                  <a:cubicBezTo>
                    <a:pt x="279" y="1213"/>
                    <a:pt x="279" y="1213"/>
                    <a:pt x="279" y="1213"/>
                  </a:cubicBezTo>
                  <a:cubicBezTo>
                    <a:pt x="279" y="1434"/>
                    <a:pt x="458" y="1612"/>
                    <a:pt x="678" y="1612"/>
                  </a:cubicBezTo>
                  <a:cubicBezTo>
                    <a:pt x="896" y="1612"/>
                    <a:pt x="1074" y="1438"/>
                    <a:pt x="1078" y="1221"/>
                  </a:cubicBezTo>
                  <a:cubicBezTo>
                    <a:pt x="1078" y="1218"/>
                    <a:pt x="1078" y="1215"/>
                    <a:pt x="1078" y="1213"/>
                  </a:cubicBezTo>
                  <a:cubicBezTo>
                    <a:pt x="1078" y="1205"/>
                    <a:pt x="1078" y="1197"/>
                    <a:pt x="1077" y="118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DECBD3B-5AF2-7C42-9D00-05DB54C777ED}"/>
                </a:ext>
              </a:extLst>
            </p:cNvPr>
            <p:cNvSpPr/>
            <p:nvPr/>
          </p:nvSpPr>
          <p:spPr bwMode="auto">
            <a:xfrm>
              <a:off x="4351782" y="1796800"/>
              <a:ext cx="2213469" cy="1458459"/>
            </a:xfrm>
            <a:custGeom>
              <a:avLst/>
              <a:gdLst>
                <a:gd name="T0" fmla="*/ 1250 w 1639"/>
                <a:gd name="T1" fmla="*/ 0 h 1080"/>
                <a:gd name="T2" fmla="*/ 1248 w 1639"/>
                <a:gd name="T3" fmla="*/ 0 h 1080"/>
                <a:gd name="T4" fmla="*/ 1239 w 1639"/>
                <a:gd name="T5" fmla="*/ 0 h 1080"/>
                <a:gd name="T6" fmla="*/ 1237 w 1639"/>
                <a:gd name="T7" fmla="*/ 0 h 1080"/>
                <a:gd name="T8" fmla="*/ 1234 w 1639"/>
                <a:gd name="T9" fmla="*/ 0 h 1080"/>
                <a:gd name="T10" fmla="*/ 918 w 1639"/>
                <a:gd name="T11" fmla="*/ 40 h 1080"/>
                <a:gd name="T12" fmla="*/ 68 w 1639"/>
                <a:gd name="T13" fmla="*/ 756 h 1080"/>
                <a:gd name="T14" fmla="*/ 0 w 1639"/>
                <a:gd name="T15" fmla="*/ 952 h 1080"/>
                <a:gd name="T16" fmla="*/ 358 w 1639"/>
                <a:gd name="T17" fmla="*/ 793 h 1080"/>
                <a:gd name="T18" fmla="*/ 799 w 1639"/>
                <a:gd name="T19" fmla="*/ 1080 h 1080"/>
                <a:gd name="T20" fmla="*/ 1041 w 1639"/>
                <a:gd name="T21" fmla="*/ 840 h 1080"/>
                <a:gd name="T22" fmla="*/ 1234 w 1639"/>
                <a:gd name="T23" fmla="*/ 799 h 1080"/>
                <a:gd name="T24" fmla="*/ 1248 w 1639"/>
                <a:gd name="T25" fmla="*/ 800 h 1080"/>
                <a:gd name="T26" fmla="*/ 1248 w 1639"/>
                <a:gd name="T27" fmla="*/ 799 h 1080"/>
                <a:gd name="T28" fmla="*/ 1639 w 1639"/>
                <a:gd name="T29" fmla="*/ 400 h 1080"/>
                <a:gd name="T30" fmla="*/ 1250 w 1639"/>
                <a:gd name="T3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39" h="1080">
                  <a:moveTo>
                    <a:pt x="1250" y="0"/>
                  </a:moveTo>
                  <a:cubicBezTo>
                    <a:pt x="1249" y="0"/>
                    <a:pt x="1248" y="0"/>
                    <a:pt x="1248" y="0"/>
                  </a:cubicBezTo>
                  <a:cubicBezTo>
                    <a:pt x="1245" y="0"/>
                    <a:pt x="1242" y="0"/>
                    <a:pt x="1239" y="0"/>
                  </a:cubicBezTo>
                  <a:cubicBezTo>
                    <a:pt x="1239" y="0"/>
                    <a:pt x="1238" y="0"/>
                    <a:pt x="1237" y="0"/>
                  </a:cubicBezTo>
                  <a:cubicBezTo>
                    <a:pt x="1236" y="0"/>
                    <a:pt x="1235" y="0"/>
                    <a:pt x="1234" y="0"/>
                  </a:cubicBezTo>
                  <a:cubicBezTo>
                    <a:pt x="1125" y="0"/>
                    <a:pt x="1019" y="14"/>
                    <a:pt x="918" y="40"/>
                  </a:cubicBezTo>
                  <a:cubicBezTo>
                    <a:pt x="537" y="136"/>
                    <a:pt x="226" y="404"/>
                    <a:pt x="68" y="756"/>
                  </a:cubicBezTo>
                  <a:cubicBezTo>
                    <a:pt x="40" y="819"/>
                    <a:pt x="17" y="884"/>
                    <a:pt x="0" y="952"/>
                  </a:cubicBezTo>
                  <a:cubicBezTo>
                    <a:pt x="88" y="854"/>
                    <a:pt x="216" y="793"/>
                    <a:pt x="358" y="793"/>
                  </a:cubicBezTo>
                  <a:cubicBezTo>
                    <a:pt x="554" y="793"/>
                    <a:pt x="724" y="911"/>
                    <a:pt x="799" y="1080"/>
                  </a:cubicBezTo>
                  <a:cubicBezTo>
                    <a:pt x="847" y="973"/>
                    <a:pt x="934" y="887"/>
                    <a:pt x="1041" y="840"/>
                  </a:cubicBezTo>
                  <a:cubicBezTo>
                    <a:pt x="1100" y="814"/>
                    <a:pt x="1165" y="799"/>
                    <a:pt x="1234" y="799"/>
                  </a:cubicBezTo>
                  <a:cubicBezTo>
                    <a:pt x="1239" y="799"/>
                    <a:pt x="1243" y="799"/>
                    <a:pt x="1248" y="800"/>
                  </a:cubicBezTo>
                  <a:cubicBezTo>
                    <a:pt x="1248" y="799"/>
                    <a:pt x="1248" y="799"/>
                    <a:pt x="1248" y="799"/>
                  </a:cubicBezTo>
                  <a:cubicBezTo>
                    <a:pt x="1465" y="795"/>
                    <a:pt x="1639" y="618"/>
                    <a:pt x="1639" y="400"/>
                  </a:cubicBezTo>
                  <a:cubicBezTo>
                    <a:pt x="1639" y="182"/>
                    <a:pt x="1466" y="6"/>
                    <a:pt x="125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5533873-42C6-394B-91AC-432533FB862A}"/>
                </a:ext>
              </a:extLst>
            </p:cNvPr>
            <p:cNvSpPr/>
            <p:nvPr/>
          </p:nvSpPr>
          <p:spPr bwMode="auto">
            <a:xfrm>
              <a:off x="5497188" y="3770876"/>
              <a:ext cx="2196282" cy="1471963"/>
            </a:xfrm>
            <a:custGeom>
              <a:avLst/>
              <a:gdLst>
                <a:gd name="T0" fmla="*/ 1262 w 1627"/>
                <a:gd name="T1" fmla="*/ 278 h 1090"/>
                <a:gd name="T2" fmla="*/ 825 w 1627"/>
                <a:gd name="T3" fmla="*/ 0 h 1090"/>
                <a:gd name="T4" fmla="*/ 588 w 1627"/>
                <a:gd name="T5" fmla="*/ 246 h 1090"/>
                <a:gd name="T6" fmla="*/ 400 w 1627"/>
                <a:gd name="T7" fmla="*/ 290 h 1090"/>
                <a:gd name="T8" fmla="*/ 400 w 1627"/>
                <a:gd name="T9" fmla="*/ 291 h 1090"/>
                <a:gd name="T10" fmla="*/ 0 w 1627"/>
                <a:gd name="T11" fmla="*/ 690 h 1090"/>
                <a:gd name="T12" fmla="*/ 394 w 1627"/>
                <a:gd name="T13" fmla="*/ 1090 h 1090"/>
                <a:gd name="T14" fmla="*/ 400 w 1627"/>
                <a:gd name="T15" fmla="*/ 1090 h 1090"/>
                <a:gd name="T16" fmla="*/ 421 w 1627"/>
                <a:gd name="T17" fmla="*/ 1089 h 1090"/>
                <a:gd name="T18" fmla="*/ 729 w 1627"/>
                <a:gd name="T19" fmla="*/ 1043 h 1090"/>
                <a:gd name="T20" fmla="*/ 1560 w 1627"/>
                <a:gd name="T21" fmla="*/ 315 h 1090"/>
                <a:gd name="T22" fmla="*/ 1627 w 1627"/>
                <a:gd name="T23" fmla="*/ 111 h 1090"/>
                <a:gd name="T24" fmla="*/ 1262 w 1627"/>
                <a:gd name="T25" fmla="*/ 278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7" h="1090">
                  <a:moveTo>
                    <a:pt x="1262" y="278"/>
                  </a:moveTo>
                  <a:cubicBezTo>
                    <a:pt x="1069" y="278"/>
                    <a:pt x="902" y="164"/>
                    <a:pt x="825" y="0"/>
                  </a:cubicBezTo>
                  <a:cubicBezTo>
                    <a:pt x="779" y="108"/>
                    <a:pt x="695" y="196"/>
                    <a:pt x="588" y="246"/>
                  </a:cubicBezTo>
                  <a:cubicBezTo>
                    <a:pt x="531" y="273"/>
                    <a:pt x="467" y="288"/>
                    <a:pt x="400" y="290"/>
                  </a:cubicBezTo>
                  <a:cubicBezTo>
                    <a:pt x="400" y="291"/>
                    <a:pt x="400" y="291"/>
                    <a:pt x="400" y="291"/>
                  </a:cubicBezTo>
                  <a:cubicBezTo>
                    <a:pt x="179" y="291"/>
                    <a:pt x="0" y="470"/>
                    <a:pt x="0" y="690"/>
                  </a:cubicBezTo>
                  <a:cubicBezTo>
                    <a:pt x="0" y="909"/>
                    <a:pt x="176" y="1087"/>
                    <a:pt x="394" y="1090"/>
                  </a:cubicBezTo>
                  <a:cubicBezTo>
                    <a:pt x="396" y="1090"/>
                    <a:pt x="398" y="1090"/>
                    <a:pt x="400" y="1090"/>
                  </a:cubicBezTo>
                  <a:cubicBezTo>
                    <a:pt x="407" y="1090"/>
                    <a:pt x="414" y="1090"/>
                    <a:pt x="421" y="1089"/>
                  </a:cubicBezTo>
                  <a:cubicBezTo>
                    <a:pt x="528" y="1086"/>
                    <a:pt x="631" y="1071"/>
                    <a:pt x="729" y="1043"/>
                  </a:cubicBezTo>
                  <a:cubicBezTo>
                    <a:pt x="1104" y="939"/>
                    <a:pt x="1409" y="668"/>
                    <a:pt x="1560" y="315"/>
                  </a:cubicBezTo>
                  <a:cubicBezTo>
                    <a:pt x="1588" y="250"/>
                    <a:pt x="1610" y="182"/>
                    <a:pt x="1627" y="111"/>
                  </a:cubicBezTo>
                  <a:cubicBezTo>
                    <a:pt x="1539" y="213"/>
                    <a:pt x="1408" y="278"/>
                    <a:pt x="1262" y="2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9521A19-E75B-E84B-AF68-15E7B99B7209}"/>
                </a:ext>
              </a:extLst>
            </p:cNvPr>
            <p:cNvSpPr/>
            <p:nvPr/>
          </p:nvSpPr>
          <p:spPr bwMode="auto">
            <a:xfrm>
              <a:off x="5747803" y="2025172"/>
              <a:ext cx="606118" cy="605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17309FA-8C66-1640-A358-8A8897DB9972}"/>
                </a:ext>
              </a:extLst>
            </p:cNvPr>
            <p:cNvSpPr/>
            <p:nvPr/>
          </p:nvSpPr>
          <p:spPr bwMode="auto">
            <a:xfrm>
              <a:off x="5711910" y="4424018"/>
              <a:ext cx="604246" cy="605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854CA8E-18AA-0548-B5F9-0FC91C128C37}"/>
                </a:ext>
              </a:extLst>
            </p:cNvPr>
            <p:cNvSpPr/>
            <p:nvPr/>
          </p:nvSpPr>
          <p:spPr bwMode="auto">
            <a:xfrm>
              <a:off x="4527510" y="3191448"/>
              <a:ext cx="606118" cy="60518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EB77317-49EE-F24D-8400-F5FF8D82E55F}"/>
                </a:ext>
              </a:extLst>
            </p:cNvPr>
            <p:cNvSpPr/>
            <p:nvPr/>
          </p:nvSpPr>
          <p:spPr bwMode="auto">
            <a:xfrm>
              <a:off x="6906714" y="3217229"/>
              <a:ext cx="606118" cy="60518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B9F58B8-123B-4C41-9602-DEA7D9DAD51D}"/>
                </a:ext>
              </a:extLst>
            </p:cNvPr>
            <p:cNvSpPr/>
            <p:nvPr/>
          </p:nvSpPr>
          <p:spPr bwMode="auto">
            <a:xfrm>
              <a:off x="7067191" y="3322351"/>
              <a:ext cx="329697" cy="343404"/>
            </a:xfrm>
            <a:custGeom>
              <a:avLst/>
              <a:gdLst>
                <a:gd name="connsiteX0" fmla="*/ 582177 w 584267"/>
                <a:gd name="connsiteY0" fmla="*/ 293917 h 608556"/>
                <a:gd name="connsiteX1" fmla="*/ 583869 w 584267"/>
                <a:gd name="connsiteY1" fmla="*/ 302971 h 608556"/>
                <a:gd name="connsiteX2" fmla="*/ 279094 w 584267"/>
                <a:gd name="connsiteY2" fmla="*/ 594692 h 608556"/>
                <a:gd name="connsiteX3" fmla="*/ 274201 w 584267"/>
                <a:gd name="connsiteY3" fmla="*/ 594173 h 608556"/>
                <a:gd name="connsiteX4" fmla="*/ 481444 w 584267"/>
                <a:gd name="connsiteY4" fmla="*/ 395362 h 608556"/>
                <a:gd name="connsiteX5" fmla="*/ 482901 w 584267"/>
                <a:gd name="connsiteY5" fmla="*/ 382579 h 608556"/>
                <a:gd name="connsiteX6" fmla="*/ 473950 w 584267"/>
                <a:gd name="connsiteY6" fmla="*/ 392556 h 608556"/>
                <a:gd name="connsiteX7" fmla="*/ 261711 w 584267"/>
                <a:gd name="connsiteY7" fmla="*/ 583988 h 608556"/>
                <a:gd name="connsiteX8" fmla="*/ 259837 w 584267"/>
                <a:gd name="connsiteY8" fmla="*/ 575778 h 608556"/>
                <a:gd name="connsiteX9" fmla="*/ 259837 w 584267"/>
                <a:gd name="connsiteY9" fmla="*/ 464577 h 608556"/>
                <a:gd name="connsiteX10" fmla="*/ 267019 w 584267"/>
                <a:gd name="connsiteY10" fmla="*/ 427579 h 608556"/>
                <a:gd name="connsiteX11" fmla="*/ 360492 w 584267"/>
                <a:gd name="connsiteY11" fmla="*/ 347971 h 608556"/>
                <a:gd name="connsiteX12" fmla="*/ 572210 w 584267"/>
                <a:gd name="connsiteY12" fmla="*/ 296632 h 608556"/>
                <a:gd name="connsiteX13" fmla="*/ 582177 w 584267"/>
                <a:gd name="connsiteY13" fmla="*/ 293917 h 608556"/>
                <a:gd name="connsiteX14" fmla="*/ 274656 w 584267"/>
                <a:gd name="connsiteY14" fmla="*/ 289106 h 608556"/>
                <a:gd name="connsiteX15" fmla="*/ 323064 w 584267"/>
                <a:gd name="connsiteY15" fmla="*/ 289106 h 608556"/>
                <a:gd name="connsiteX16" fmla="*/ 323064 w 584267"/>
                <a:gd name="connsiteY16" fmla="*/ 331845 h 608556"/>
                <a:gd name="connsiteX17" fmla="*/ 274656 w 584267"/>
                <a:gd name="connsiteY17" fmla="*/ 367928 h 608556"/>
                <a:gd name="connsiteX18" fmla="*/ 207690 w 584267"/>
                <a:gd name="connsiteY18" fmla="*/ 289106 h 608556"/>
                <a:gd name="connsiteX19" fmla="*/ 256098 w 584267"/>
                <a:gd name="connsiteY19" fmla="*/ 289106 h 608556"/>
                <a:gd name="connsiteX20" fmla="*/ 256098 w 584267"/>
                <a:gd name="connsiteY20" fmla="*/ 390148 h 608556"/>
                <a:gd name="connsiteX21" fmla="*/ 251413 w 584267"/>
                <a:gd name="connsiteY21" fmla="*/ 397424 h 608556"/>
                <a:gd name="connsiteX22" fmla="*/ 244230 w 584267"/>
                <a:gd name="connsiteY22" fmla="*/ 397424 h 608556"/>
                <a:gd name="connsiteX23" fmla="*/ 207690 w 584267"/>
                <a:gd name="connsiteY23" fmla="*/ 354388 h 608556"/>
                <a:gd name="connsiteX24" fmla="*/ 32007 w 584267"/>
                <a:gd name="connsiteY24" fmla="*/ 259919 h 608556"/>
                <a:gd name="connsiteX25" fmla="*/ 41076 w 584267"/>
                <a:gd name="connsiteY25" fmla="*/ 266907 h 608556"/>
                <a:gd name="connsiteX26" fmla="*/ 137781 w 584267"/>
                <a:gd name="connsiteY26" fmla="*/ 344838 h 608556"/>
                <a:gd name="connsiteX27" fmla="*/ 240315 w 584267"/>
                <a:gd name="connsiteY27" fmla="*/ 447188 h 608556"/>
                <a:gd name="connsiteX28" fmla="*/ 245936 w 584267"/>
                <a:gd name="connsiteY28" fmla="*/ 484802 h 608556"/>
                <a:gd name="connsiteX29" fmla="*/ 245936 w 584267"/>
                <a:gd name="connsiteY29" fmla="*/ 592762 h 608556"/>
                <a:gd name="connsiteX30" fmla="*/ 243854 w 584267"/>
                <a:gd name="connsiteY30" fmla="*/ 601075 h 608556"/>
                <a:gd name="connsiteX31" fmla="*/ 64914 w 584267"/>
                <a:gd name="connsiteY31" fmla="*/ 379959 h 608556"/>
                <a:gd name="connsiteX32" fmla="*/ 58668 w 584267"/>
                <a:gd name="connsiteY32" fmla="*/ 368322 h 608556"/>
                <a:gd name="connsiteX33" fmla="*/ 57523 w 584267"/>
                <a:gd name="connsiteY33" fmla="*/ 381102 h 608556"/>
                <a:gd name="connsiteX34" fmla="*/ 225637 w 584267"/>
                <a:gd name="connsiteY34" fmla="*/ 608556 h 608556"/>
                <a:gd name="connsiteX35" fmla="*/ 32852 w 584267"/>
                <a:gd name="connsiteY35" fmla="*/ 465579 h 608556"/>
                <a:gd name="connsiteX36" fmla="*/ 24108 w 584267"/>
                <a:gd name="connsiteY36" fmla="*/ 266803 h 608556"/>
                <a:gd name="connsiteX37" fmla="*/ 32007 w 584267"/>
                <a:gd name="connsiteY37" fmla="*/ 259919 h 608556"/>
                <a:gd name="connsiteX38" fmla="*/ 274656 w 584267"/>
                <a:gd name="connsiteY38" fmla="*/ 196948 h 608556"/>
                <a:gd name="connsiteX39" fmla="*/ 276946 w 584267"/>
                <a:gd name="connsiteY39" fmla="*/ 196948 h 608556"/>
                <a:gd name="connsiteX40" fmla="*/ 323064 w 584267"/>
                <a:gd name="connsiteY40" fmla="*/ 243106 h 608556"/>
                <a:gd name="connsiteX41" fmla="*/ 323064 w 584267"/>
                <a:gd name="connsiteY41" fmla="*/ 270759 h 608556"/>
                <a:gd name="connsiteX42" fmla="*/ 274656 w 584267"/>
                <a:gd name="connsiteY42" fmla="*/ 270759 h 608556"/>
                <a:gd name="connsiteX43" fmla="*/ 253808 w 584267"/>
                <a:gd name="connsiteY43" fmla="*/ 196948 h 608556"/>
                <a:gd name="connsiteX44" fmla="*/ 256098 w 584267"/>
                <a:gd name="connsiteY44" fmla="*/ 196948 h 608556"/>
                <a:gd name="connsiteX45" fmla="*/ 256098 w 584267"/>
                <a:gd name="connsiteY45" fmla="*/ 270759 h 608556"/>
                <a:gd name="connsiteX46" fmla="*/ 207690 w 584267"/>
                <a:gd name="connsiteY46" fmla="*/ 270759 h 608556"/>
                <a:gd name="connsiteX47" fmla="*/ 207690 w 584267"/>
                <a:gd name="connsiteY47" fmla="*/ 243106 h 608556"/>
                <a:gd name="connsiteX48" fmla="*/ 253808 w 584267"/>
                <a:gd name="connsiteY48" fmla="*/ 196948 h 608556"/>
                <a:gd name="connsiteX49" fmla="*/ 267670 w 584267"/>
                <a:gd name="connsiteY49" fmla="*/ 0 h 608556"/>
                <a:gd name="connsiteX50" fmla="*/ 312522 w 584267"/>
                <a:gd name="connsiteY50" fmla="*/ 15795 h 608556"/>
                <a:gd name="connsiteX51" fmla="*/ 445310 w 584267"/>
                <a:gd name="connsiteY51" fmla="*/ 125946 h 608556"/>
                <a:gd name="connsiteX52" fmla="*/ 479860 w 584267"/>
                <a:gd name="connsiteY52" fmla="*/ 199622 h 608556"/>
                <a:gd name="connsiteX53" fmla="*/ 479860 w 584267"/>
                <a:gd name="connsiteY53" fmla="*/ 283378 h 608556"/>
                <a:gd name="connsiteX54" fmla="*/ 406077 w 584267"/>
                <a:gd name="connsiteY54" fmla="*/ 296992 h 608556"/>
                <a:gd name="connsiteX55" fmla="*/ 406077 w 584267"/>
                <a:gd name="connsiteY55" fmla="*/ 199622 h 608556"/>
                <a:gd name="connsiteX56" fmla="*/ 398064 w 584267"/>
                <a:gd name="connsiteY56" fmla="*/ 182580 h 608556"/>
                <a:gd name="connsiteX57" fmla="*/ 267670 w 584267"/>
                <a:gd name="connsiteY57" fmla="*/ 74403 h 608556"/>
                <a:gd name="connsiteX58" fmla="*/ 137276 w 584267"/>
                <a:gd name="connsiteY58" fmla="*/ 182580 h 608556"/>
                <a:gd name="connsiteX59" fmla="*/ 129263 w 584267"/>
                <a:gd name="connsiteY59" fmla="*/ 199622 h 608556"/>
                <a:gd name="connsiteX60" fmla="*/ 129263 w 584267"/>
                <a:gd name="connsiteY60" fmla="*/ 307383 h 608556"/>
                <a:gd name="connsiteX61" fmla="*/ 55480 w 584267"/>
                <a:gd name="connsiteY61" fmla="*/ 245657 h 608556"/>
                <a:gd name="connsiteX62" fmla="*/ 55480 w 584267"/>
                <a:gd name="connsiteY62" fmla="*/ 199622 h 608556"/>
                <a:gd name="connsiteX63" fmla="*/ 90134 w 584267"/>
                <a:gd name="connsiteY63" fmla="*/ 125946 h 608556"/>
                <a:gd name="connsiteX64" fmla="*/ 222818 w 584267"/>
                <a:gd name="connsiteY64" fmla="*/ 15795 h 608556"/>
                <a:gd name="connsiteX65" fmla="*/ 267670 w 584267"/>
                <a:gd name="connsiteY65" fmla="*/ 0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84267" h="608556">
                  <a:moveTo>
                    <a:pt x="582177" y="293917"/>
                  </a:moveTo>
                  <a:cubicBezTo>
                    <a:pt x="584155" y="294839"/>
                    <a:pt x="584753" y="297723"/>
                    <a:pt x="583869" y="302971"/>
                  </a:cubicBezTo>
                  <a:cubicBezTo>
                    <a:pt x="573043" y="369172"/>
                    <a:pt x="519229" y="585339"/>
                    <a:pt x="279094" y="594692"/>
                  </a:cubicBezTo>
                  <a:cubicBezTo>
                    <a:pt x="277324" y="594796"/>
                    <a:pt x="275763" y="594484"/>
                    <a:pt x="274201" y="594173"/>
                  </a:cubicBezTo>
                  <a:cubicBezTo>
                    <a:pt x="316982" y="575362"/>
                    <a:pt x="434083" y="514565"/>
                    <a:pt x="481444" y="395362"/>
                  </a:cubicBezTo>
                  <a:cubicBezTo>
                    <a:pt x="484046" y="388918"/>
                    <a:pt x="484567" y="383202"/>
                    <a:pt x="482901" y="382579"/>
                  </a:cubicBezTo>
                  <a:cubicBezTo>
                    <a:pt x="481236" y="382059"/>
                    <a:pt x="477385" y="386632"/>
                    <a:pt x="473950" y="392556"/>
                  </a:cubicBezTo>
                  <a:cubicBezTo>
                    <a:pt x="425444" y="474761"/>
                    <a:pt x="294811" y="562891"/>
                    <a:pt x="261711" y="583988"/>
                  </a:cubicBezTo>
                  <a:cubicBezTo>
                    <a:pt x="260566" y="581494"/>
                    <a:pt x="259837" y="578688"/>
                    <a:pt x="259837" y="575778"/>
                  </a:cubicBezTo>
                  <a:lnTo>
                    <a:pt x="259837" y="464577"/>
                  </a:lnTo>
                  <a:cubicBezTo>
                    <a:pt x="259837" y="453872"/>
                    <a:pt x="261711" y="436724"/>
                    <a:pt x="267019" y="427579"/>
                  </a:cubicBezTo>
                  <a:cubicBezTo>
                    <a:pt x="277220" y="409703"/>
                    <a:pt x="301785" y="380292"/>
                    <a:pt x="360492" y="347971"/>
                  </a:cubicBezTo>
                  <a:cubicBezTo>
                    <a:pt x="443556" y="302348"/>
                    <a:pt x="532448" y="319288"/>
                    <a:pt x="572210" y="296632"/>
                  </a:cubicBezTo>
                  <a:cubicBezTo>
                    <a:pt x="576842" y="294034"/>
                    <a:pt x="580199" y="292994"/>
                    <a:pt x="582177" y="293917"/>
                  </a:cubicBezTo>
                  <a:close/>
                  <a:moveTo>
                    <a:pt x="274656" y="289106"/>
                  </a:moveTo>
                  <a:lnTo>
                    <a:pt x="323064" y="289106"/>
                  </a:lnTo>
                  <a:lnTo>
                    <a:pt x="323064" y="331845"/>
                  </a:lnTo>
                  <a:cubicBezTo>
                    <a:pt x="302660" y="344427"/>
                    <a:pt x="286836" y="356698"/>
                    <a:pt x="274656" y="367928"/>
                  </a:cubicBezTo>
                  <a:close/>
                  <a:moveTo>
                    <a:pt x="207690" y="289106"/>
                  </a:moveTo>
                  <a:lnTo>
                    <a:pt x="256098" y="289106"/>
                  </a:lnTo>
                  <a:lnTo>
                    <a:pt x="256098" y="390148"/>
                  </a:lnTo>
                  <a:cubicBezTo>
                    <a:pt x="254328" y="392642"/>
                    <a:pt x="252767" y="395033"/>
                    <a:pt x="251413" y="397424"/>
                  </a:cubicBezTo>
                  <a:lnTo>
                    <a:pt x="244230" y="397424"/>
                  </a:lnTo>
                  <a:cubicBezTo>
                    <a:pt x="235798" y="384118"/>
                    <a:pt x="224034" y="369461"/>
                    <a:pt x="207690" y="354388"/>
                  </a:cubicBezTo>
                  <a:close/>
                  <a:moveTo>
                    <a:pt x="32007" y="259919"/>
                  </a:moveTo>
                  <a:cubicBezTo>
                    <a:pt x="34960" y="260049"/>
                    <a:pt x="38109" y="262491"/>
                    <a:pt x="41076" y="266907"/>
                  </a:cubicBezTo>
                  <a:cubicBezTo>
                    <a:pt x="52110" y="283325"/>
                    <a:pt x="77822" y="310445"/>
                    <a:pt x="137781" y="344838"/>
                  </a:cubicBezTo>
                  <a:cubicBezTo>
                    <a:pt x="205026" y="383388"/>
                    <a:pt x="230634" y="424328"/>
                    <a:pt x="240315" y="447188"/>
                  </a:cubicBezTo>
                  <a:cubicBezTo>
                    <a:pt x="244374" y="457059"/>
                    <a:pt x="245936" y="474204"/>
                    <a:pt x="245936" y="484802"/>
                  </a:cubicBezTo>
                  <a:lnTo>
                    <a:pt x="245936" y="592762"/>
                  </a:lnTo>
                  <a:cubicBezTo>
                    <a:pt x="245936" y="595879"/>
                    <a:pt x="245103" y="598685"/>
                    <a:pt x="243854" y="601075"/>
                  </a:cubicBezTo>
                  <a:cubicBezTo>
                    <a:pt x="202008" y="562006"/>
                    <a:pt x="87815" y="449889"/>
                    <a:pt x="64914" y="379959"/>
                  </a:cubicBezTo>
                  <a:cubicBezTo>
                    <a:pt x="62728" y="373413"/>
                    <a:pt x="60334" y="368010"/>
                    <a:pt x="58668" y="368322"/>
                  </a:cubicBezTo>
                  <a:cubicBezTo>
                    <a:pt x="56899" y="368529"/>
                    <a:pt x="56274" y="374244"/>
                    <a:pt x="57523" y="381102"/>
                  </a:cubicBezTo>
                  <a:cubicBezTo>
                    <a:pt x="79279" y="494777"/>
                    <a:pt x="177025" y="574890"/>
                    <a:pt x="225637" y="608556"/>
                  </a:cubicBezTo>
                  <a:cubicBezTo>
                    <a:pt x="154540" y="593490"/>
                    <a:pt x="100410" y="549744"/>
                    <a:pt x="32852" y="465579"/>
                  </a:cubicBezTo>
                  <a:cubicBezTo>
                    <a:pt x="-24400" y="394402"/>
                    <a:pt x="7037" y="304003"/>
                    <a:pt x="24108" y="266803"/>
                  </a:cubicBezTo>
                  <a:cubicBezTo>
                    <a:pt x="26294" y="261972"/>
                    <a:pt x="29053" y="259789"/>
                    <a:pt x="32007" y="259919"/>
                  </a:cubicBezTo>
                  <a:close/>
                  <a:moveTo>
                    <a:pt x="274656" y="196948"/>
                  </a:moveTo>
                  <a:lnTo>
                    <a:pt x="276946" y="196948"/>
                  </a:lnTo>
                  <a:cubicBezTo>
                    <a:pt x="302452" y="196948"/>
                    <a:pt x="323064" y="217636"/>
                    <a:pt x="323064" y="243106"/>
                  </a:cubicBezTo>
                  <a:lnTo>
                    <a:pt x="323064" y="270759"/>
                  </a:lnTo>
                  <a:lnTo>
                    <a:pt x="274656" y="270759"/>
                  </a:lnTo>
                  <a:close/>
                  <a:moveTo>
                    <a:pt x="253808" y="196948"/>
                  </a:moveTo>
                  <a:lnTo>
                    <a:pt x="256098" y="196948"/>
                  </a:lnTo>
                  <a:lnTo>
                    <a:pt x="256098" y="270759"/>
                  </a:lnTo>
                  <a:lnTo>
                    <a:pt x="207690" y="270759"/>
                  </a:lnTo>
                  <a:lnTo>
                    <a:pt x="207690" y="243106"/>
                  </a:lnTo>
                  <a:cubicBezTo>
                    <a:pt x="207690" y="217636"/>
                    <a:pt x="228302" y="196948"/>
                    <a:pt x="253808" y="196948"/>
                  </a:cubicBezTo>
                  <a:close/>
                  <a:moveTo>
                    <a:pt x="267670" y="0"/>
                  </a:moveTo>
                  <a:cubicBezTo>
                    <a:pt x="284321" y="0"/>
                    <a:pt x="300243" y="5611"/>
                    <a:pt x="312522" y="15795"/>
                  </a:cubicBezTo>
                  <a:lnTo>
                    <a:pt x="445310" y="125946"/>
                  </a:lnTo>
                  <a:cubicBezTo>
                    <a:pt x="465291" y="142572"/>
                    <a:pt x="479860" y="173539"/>
                    <a:pt x="479860" y="199622"/>
                  </a:cubicBezTo>
                  <a:lnTo>
                    <a:pt x="479860" y="283378"/>
                  </a:lnTo>
                  <a:cubicBezTo>
                    <a:pt x="457070" y="285976"/>
                    <a:pt x="431990" y="289613"/>
                    <a:pt x="406077" y="296992"/>
                  </a:cubicBezTo>
                  <a:lnTo>
                    <a:pt x="406077" y="199622"/>
                  </a:lnTo>
                  <a:cubicBezTo>
                    <a:pt x="406077" y="195258"/>
                    <a:pt x="401499" y="185386"/>
                    <a:pt x="398064" y="182580"/>
                  </a:cubicBezTo>
                  <a:lnTo>
                    <a:pt x="267670" y="74403"/>
                  </a:lnTo>
                  <a:lnTo>
                    <a:pt x="137276" y="182580"/>
                  </a:lnTo>
                  <a:cubicBezTo>
                    <a:pt x="133945" y="185386"/>
                    <a:pt x="129263" y="195258"/>
                    <a:pt x="129263" y="199622"/>
                  </a:cubicBezTo>
                  <a:lnTo>
                    <a:pt x="129263" y="307383"/>
                  </a:lnTo>
                  <a:cubicBezTo>
                    <a:pt x="82849" y="278702"/>
                    <a:pt x="63285" y="256984"/>
                    <a:pt x="55480" y="245657"/>
                  </a:cubicBezTo>
                  <a:lnTo>
                    <a:pt x="55480" y="199622"/>
                  </a:lnTo>
                  <a:cubicBezTo>
                    <a:pt x="55480" y="173539"/>
                    <a:pt x="70049" y="142572"/>
                    <a:pt x="90134" y="125946"/>
                  </a:cubicBezTo>
                  <a:lnTo>
                    <a:pt x="222818" y="15795"/>
                  </a:lnTo>
                  <a:cubicBezTo>
                    <a:pt x="235097" y="5611"/>
                    <a:pt x="251019" y="0"/>
                    <a:pt x="267670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97B4216-2C74-104A-9E07-5E36E142D0AE}"/>
                </a:ext>
              </a:extLst>
            </p:cNvPr>
            <p:cNvSpPr txBox="1"/>
            <p:nvPr/>
          </p:nvSpPr>
          <p:spPr>
            <a:xfrm>
              <a:off x="1156448" y="2039409"/>
              <a:ext cx="2385844" cy="2438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ru-RU" sz="2000" b="1" dirty="0" smtClean="0">
                  <a:latin typeface="Source Han Sans SC"/>
                  <a:ea typeface="SimHei" panose="02010609060101010101" pitchFamily="49" charset="-122"/>
                  <a:cs typeface="+mn-ea"/>
                  <a:sym typeface="字魂36号-正文宋楷" panose="02000000000000000000" pitchFamily="2" charset="-122"/>
                </a:rPr>
                <a:t>Патриотическое</a:t>
              </a:r>
              <a:endParaRPr lang="id-ID" sz="2000" b="1" dirty="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8CECEB7-0BDF-7243-ADA8-8AFB3C84F07C}"/>
                </a:ext>
              </a:extLst>
            </p:cNvPr>
            <p:cNvSpPr/>
            <p:nvPr/>
          </p:nvSpPr>
          <p:spPr bwMode="auto">
            <a:xfrm>
              <a:off x="5869043" y="4567015"/>
              <a:ext cx="329697" cy="343404"/>
            </a:xfrm>
            <a:custGeom>
              <a:avLst/>
              <a:gdLst>
                <a:gd name="connsiteX0" fmla="*/ 582177 w 584267"/>
                <a:gd name="connsiteY0" fmla="*/ 293917 h 608556"/>
                <a:gd name="connsiteX1" fmla="*/ 583869 w 584267"/>
                <a:gd name="connsiteY1" fmla="*/ 302971 h 608556"/>
                <a:gd name="connsiteX2" fmla="*/ 279094 w 584267"/>
                <a:gd name="connsiteY2" fmla="*/ 594692 h 608556"/>
                <a:gd name="connsiteX3" fmla="*/ 274201 w 584267"/>
                <a:gd name="connsiteY3" fmla="*/ 594173 h 608556"/>
                <a:gd name="connsiteX4" fmla="*/ 481444 w 584267"/>
                <a:gd name="connsiteY4" fmla="*/ 395362 h 608556"/>
                <a:gd name="connsiteX5" fmla="*/ 482901 w 584267"/>
                <a:gd name="connsiteY5" fmla="*/ 382579 h 608556"/>
                <a:gd name="connsiteX6" fmla="*/ 473950 w 584267"/>
                <a:gd name="connsiteY6" fmla="*/ 392556 h 608556"/>
                <a:gd name="connsiteX7" fmla="*/ 261711 w 584267"/>
                <a:gd name="connsiteY7" fmla="*/ 583988 h 608556"/>
                <a:gd name="connsiteX8" fmla="*/ 259837 w 584267"/>
                <a:gd name="connsiteY8" fmla="*/ 575778 h 608556"/>
                <a:gd name="connsiteX9" fmla="*/ 259837 w 584267"/>
                <a:gd name="connsiteY9" fmla="*/ 464577 h 608556"/>
                <a:gd name="connsiteX10" fmla="*/ 267019 w 584267"/>
                <a:gd name="connsiteY10" fmla="*/ 427579 h 608556"/>
                <a:gd name="connsiteX11" fmla="*/ 360492 w 584267"/>
                <a:gd name="connsiteY11" fmla="*/ 347971 h 608556"/>
                <a:gd name="connsiteX12" fmla="*/ 572210 w 584267"/>
                <a:gd name="connsiteY12" fmla="*/ 296632 h 608556"/>
                <a:gd name="connsiteX13" fmla="*/ 582177 w 584267"/>
                <a:gd name="connsiteY13" fmla="*/ 293917 h 608556"/>
                <a:gd name="connsiteX14" fmla="*/ 274656 w 584267"/>
                <a:gd name="connsiteY14" fmla="*/ 289106 h 608556"/>
                <a:gd name="connsiteX15" fmla="*/ 323064 w 584267"/>
                <a:gd name="connsiteY15" fmla="*/ 289106 h 608556"/>
                <a:gd name="connsiteX16" fmla="*/ 323064 w 584267"/>
                <a:gd name="connsiteY16" fmla="*/ 331845 h 608556"/>
                <a:gd name="connsiteX17" fmla="*/ 274656 w 584267"/>
                <a:gd name="connsiteY17" fmla="*/ 367928 h 608556"/>
                <a:gd name="connsiteX18" fmla="*/ 207690 w 584267"/>
                <a:gd name="connsiteY18" fmla="*/ 289106 h 608556"/>
                <a:gd name="connsiteX19" fmla="*/ 256098 w 584267"/>
                <a:gd name="connsiteY19" fmla="*/ 289106 h 608556"/>
                <a:gd name="connsiteX20" fmla="*/ 256098 w 584267"/>
                <a:gd name="connsiteY20" fmla="*/ 390148 h 608556"/>
                <a:gd name="connsiteX21" fmla="*/ 251413 w 584267"/>
                <a:gd name="connsiteY21" fmla="*/ 397424 h 608556"/>
                <a:gd name="connsiteX22" fmla="*/ 244230 w 584267"/>
                <a:gd name="connsiteY22" fmla="*/ 397424 h 608556"/>
                <a:gd name="connsiteX23" fmla="*/ 207690 w 584267"/>
                <a:gd name="connsiteY23" fmla="*/ 354388 h 608556"/>
                <a:gd name="connsiteX24" fmla="*/ 32007 w 584267"/>
                <a:gd name="connsiteY24" fmla="*/ 259919 h 608556"/>
                <a:gd name="connsiteX25" fmla="*/ 41076 w 584267"/>
                <a:gd name="connsiteY25" fmla="*/ 266907 h 608556"/>
                <a:gd name="connsiteX26" fmla="*/ 137781 w 584267"/>
                <a:gd name="connsiteY26" fmla="*/ 344838 h 608556"/>
                <a:gd name="connsiteX27" fmla="*/ 240315 w 584267"/>
                <a:gd name="connsiteY27" fmla="*/ 447188 h 608556"/>
                <a:gd name="connsiteX28" fmla="*/ 245936 w 584267"/>
                <a:gd name="connsiteY28" fmla="*/ 484802 h 608556"/>
                <a:gd name="connsiteX29" fmla="*/ 245936 w 584267"/>
                <a:gd name="connsiteY29" fmla="*/ 592762 h 608556"/>
                <a:gd name="connsiteX30" fmla="*/ 243854 w 584267"/>
                <a:gd name="connsiteY30" fmla="*/ 601075 h 608556"/>
                <a:gd name="connsiteX31" fmla="*/ 64914 w 584267"/>
                <a:gd name="connsiteY31" fmla="*/ 379959 h 608556"/>
                <a:gd name="connsiteX32" fmla="*/ 58668 w 584267"/>
                <a:gd name="connsiteY32" fmla="*/ 368322 h 608556"/>
                <a:gd name="connsiteX33" fmla="*/ 57523 w 584267"/>
                <a:gd name="connsiteY33" fmla="*/ 381102 h 608556"/>
                <a:gd name="connsiteX34" fmla="*/ 225637 w 584267"/>
                <a:gd name="connsiteY34" fmla="*/ 608556 h 608556"/>
                <a:gd name="connsiteX35" fmla="*/ 32852 w 584267"/>
                <a:gd name="connsiteY35" fmla="*/ 465579 h 608556"/>
                <a:gd name="connsiteX36" fmla="*/ 24108 w 584267"/>
                <a:gd name="connsiteY36" fmla="*/ 266803 h 608556"/>
                <a:gd name="connsiteX37" fmla="*/ 32007 w 584267"/>
                <a:gd name="connsiteY37" fmla="*/ 259919 h 608556"/>
                <a:gd name="connsiteX38" fmla="*/ 274656 w 584267"/>
                <a:gd name="connsiteY38" fmla="*/ 196948 h 608556"/>
                <a:gd name="connsiteX39" fmla="*/ 276946 w 584267"/>
                <a:gd name="connsiteY39" fmla="*/ 196948 h 608556"/>
                <a:gd name="connsiteX40" fmla="*/ 323064 w 584267"/>
                <a:gd name="connsiteY40" fmla="*/ 243106 h 608556"/>
                <a:gd name="connsiteX41" fmla="*/ 323064 w 584267"/>
                <a:gd name="connsiteY41" fmla="*/ 270759 h 608556"/>
                <a:gd name="connsiteX42" fmla="*/ 274656 w 584267"/>
                <a:gd name="connsiteY42" fmla="*/ 270759 h 608556"/>
                <a:gd name="connsiteX43" fmla="*/ 253808 w 584267"/>
                <a:gd name="connsiteY43" fmla="*/ 196948 h 608556"/>
                <a:gd name="connsiteX44" fmla="*/ 256098 w 584267"/>
                <a:gd name="connsiteY44" fmla="*/ 196948 h 608556"/>
                <a:gd name="connsiteX45" fmla="*/ 256098 w 584267"/>
                <a:gd name="connsiteY45" fmla="*/ 270759 h 608556"/>
                <a:gd name="connsiteX46" fmla="*/ 207690 w 584267"/>
                <a:gd name="connsiteY46" fmla="*/ 270759 h 608556"/>
                <a:gd name="connsiteX47" fmla="*/ 207690 w 584267"/>
                <a:gd name="connsiteY47" fmla="*/ 243106 h 608556"/>
                <a:gd name="connsiteX48" fmla="*/ 253808 w 584267"/>
                <a:gd name="connsiteY48" fmla="*/ 196948 h 608556"/>
                <a:gd name="connsiteX49" fmla="*/ 267670 w 584267"/>
                <a:gd name="connsiteY49" fmla="*/ 0 h 608556"/>
                <a:gd name="connsiteX50" fmla="*/ 312522 w 584267"/>
                <a:gd name="connsiteY50" fmla="*/ 15795 h 608556"/>
                <a:gd name="connsiteX51" fmla="*/ 445310 w 584267"/>
                <a:gd name="connsiteY51" fmla="*/ 125946 h 608556"/>
                <a:gd name="connsiteX52" fmla="*/ 479860 w 584267"/>
                <a:gd name="connsiteY52" fmla="*/ 199622 h 608556"/>
                <a:gd name="connsiteX53" fmla="*/ 479860 w 584267"/>
                <a:gd name="connsiteY53" fmla="*/ 283378 h 608556"/>
                <a:gd name="connsiteX54" fmla="*/ 406077 w 584267"/>
                <a:gd name="connsiteY54" fmla="*/ 296992 h 608556"/>
                <a:gd name="connsiteX55" fmla="*/ 406077 w 584267"/>
                <a:gd name="connsiteY55" fmla="*/ 199622 h 608556"/>
                <a:gd name="connsiteX56" fmla="*/ 398064 w 584267"/>
                <a:gd name="connsiteY56" fmla="*/ 182580 h 608556"/>
                <a:gd name="connsiteX57" fmla="*/ 267670 w 584267"/>
                <a:gd name="connsiteY57" fmla="*/ 74403 h 608556"/>
                <a:gd name="connsiteX58" fmla="*/ 137276 w 584267"/>
                <a:gd name="connsiteY58" fmla="*/ 182580 h 608556"/>
                <a:gd name="connsiteX59" fmla="*/ 129263 w 584267"/>
                <a:gd name="connsiteY59" fmla="*/ 199622 h 608556"/>
                <a:gd name="connsiteX60" fmla="*/ 129263 w 584267"/>
                <a:gd name="connsiteY60" fmla="*/ 307383 h 608556"/>
                <a:gd name="connsiteX61" fmla="*/ 55480 w 584267"/>
                <a:gd name="connsiteY61" fmla="*/ 245657 h 608556"/>
                <a:gd name="connsiteX62" fmla="*/ 55480 w 584267"/>
                <a:gd name="connsiteY62" fmla="*/ 199622 h 608556"/>
                <a:gd name="connsiteX63" fmla="*/ 90134 w 584267"/>
                <a:gd name="connsiteY63" fmla="*/ 125946 h 608556"/>
                <a:gd name="connsiteX64" fmla="*/ 222818 w 584267"/>
                <a:gd name="connsiteY64" fmla="*/ 15795 h 608556"/>
                <a:gd name="connsiteX65" fmla="*/ 267670 w 584267"/>
                <a:gd name="connsiteY65" fmla="*/ 0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84267" h="608556">
                  <a:moveTo>
                    <a:pt x="582177" y="293917"/>
                  </a:moveTo>
                  <a:cubicBezTo>
                    <a:pt x="584155" y="294839"/>
                    <a:pt x="584753" y="297723"/>
                    <a:pt x="583869" y="302971"/>
                  </a:cubicBezTo>
                  <a:cubicBezTo>
                    <a:pt x="573043" y="369172"/>
                    <a:pt x="519229" y="585339"/>
                    <a:pt x="279094" y="594692"/>
                  </a:cubicBezTo>
                  <a:cubicBezTo>
                    <a:pt x="277324" y="594796"/>
                    <a:pt x="275763" y="594484"/>
                    <a:pt x="274201" y="594173"/>
                  </a:cubicBezTo>
                  <a:cubicBezTo>
                    <a:pt x="316982" y="575362"/>
                    <a:pt x="434083" y="514565"/>
                    <a:pt x="481444" y="395362"/>
                  </a:cubicBezTo>
                  <a:cubicBezTo>
                    <a:pt x="484046" y="388918"/>
                    <a:pt x="484567" y="383202"/>
                    <a:pt x="482901" y="382579"/>
                  </a:cubicBezTo>
                  <a:cubicBezTo>
                    <a:pt x="481236" y="382059"/>
                    <a:pt x="477385" y="386632"/>
                    <a:pt x="473950" y="392556"/>
                  </a:cubicBezTo>
                  <a:cubicBezTo>
                    <a:pt x="425444" y="474761"/>
                    <a:pt x="294811" y="562891"/>
                    <a:pt x="261711" y="583988"/>
                  </a:cubicBezTo>
                  <a:cubicBezTo>
                    <a:pt x="260566" y="581494"/>
                    <a:pt x="259837" y="578688"/>
                    <a:pt x="259837" y="575778"/>
                  </a:cubicBezTo>
                  <a:lnTo>
                    <a:pt x="259837" y="464577"/>
                  </a:lnTo>
                  <a:cubicBezTo>
                    <a:pt x="259837" y="453872"/>
                    <a:pt x="261711" y="436724"/>
                    <a:pt x="267019" y="427579"/>
                  </a:cubicBezTo>
                  <a:cubicBezTo>
                    <a:pt x="277220" y="409703"/>
                    <a:pt x="301785" y="380292"/>
                    <a:pt x="360492" y="347971"/>
                  </a:cubicBezTo>
                  <a:cubicBezTo>
                    <a:pt x="443556" y="302348"/>
                    <a:pt x="532448" y="319288"/>
                    <a:pt x="572210" y="296632"/>
                  </a:cubicBezTo>
                  <a:cubicBezTo>
                    <a:pt x="576842" y="294034"/>
                    <a:pt x="580199" y="292994"/>
                    <a:pt x="582177" y="293917"/>
                  </a:cubicBezTo>
                  <a:close/>
                  <a:moveTo>
                    <a:pt x="274656" y="289106"/>
                  </a:moveTo>
                  <a:lnTo>
                    <a:pt x="323064" y="289106"/>
                  </a:lnTo>
                  <a:lnTo>
                    <a:pt x="323064" y="331845"/>
                  </a:lnTo>
                  <a:cubicBezTo>
                    <a:pt x="302660" y="344427"/>
                    <a:pt x="286836" y="356698"/>
                    <a:pt x="274656" y="367928"/>
                  </a:cubicBezTo>
                  <a:close/>
                  <a:moveTo>
                    <a:pt x="207690" y="289106"/>
                  </a:moveTo>
                  <a:lnTo>
                    <a:pt x="256098" y="289106"/>
                  </a:lnTo>
                  <a:lnTo>
                    <a:pt x="256098" y="390148"/>
                  </a:lnTo>
                  <a:cubicBezTo>
                    <a:pt x="254328" y="392642"/>
                    <a:pt x="252767" y="395033"/>
                    <a:pt x="251413" y="397424"/>
                  </a:cubicBezTo>
                  <a:lnTo>
                    <a:pt x="244230" y="397424"/>
                  </a:lnTo>
                  <a:cubicBezTo>
                    <a:pt x="235798" y="384118"/>
                    <a:pt x="224034" y="369461"/>
                    <a:pt x="207690" y="354388"/>
                  </a:cubicBezTo>
                  <a:close/>
                  <a:moveTo>
                    <a:pt x="32007" y="259919"/>
                  </a:moveTo>
                  <a:cubicBezTo>
                    <a:pt x="34960" y="260049"/>
                    <a:pt x="38109" y="262491"/>
                    <a:pt x="41076" y="266907"/>
                  </a:cubicBezTo>
                  <a:cubicBezTo>
                    <a:pt x="52110" y="283325"/>
                    <a:pt x="77822" y="310445"/>
                    <a:pt x="137781" y="344838"/>
                  </a:cubicBezTo>
                  <a:cubicBezTo>
                    <a:pt x="205026" y="383388"/>
                    <a:pt x="230634" y="424328"/>
                    <a:pt x="240315" y="447188"/>
                  </a:cubicBezTo>
                  <a:cubicBezTo>
                    <a:pt x="244374" y="457059"/>
                    <a:pt x="245936" y="474204"/>
                    <a:pt x="245936" y="484802"/>
                  </a:cubicBezTo>
                  <a:lnTo>
                    <a:pt x="245936" y="592762"/>
                  </a:lnTo>
                  <a:cubicBezTo>
                    <a:pt x="245936" y="595879"/>
                    <a:pt x="245103" y="598685"/>
                    <a:pt x="243854" y="601075"/>
                  </a:cubicBezTo>
                  <a:cubicBezTo>
                    <a:pt x="202008" y="562006"/>
                    <a:pt x="87815" y="449889"/>
                    <a:pt x="64914" y="379959"/>
                  </a:cubicBezTo>
                  <a:cubicBezTo>
                    <a:pt x="62728" y="373413"/>
                    <a:pt x="60334" y="368010"/>
                    <a:pt x="58668" y="368322"/>
                  </a:cubicBezTo>
                  <a:cubicBezTo>
                    <a:pt x="56899" y="368529"/>
                    <a:pt x="56274" y="374244"/>
                    <a:pt x="57523" y="381102"/>
                  </a:cubicBezTo>
                  <a:cubicBezTo>
                    <a:pt x="79279" y="494777"/>
                    <a:pt x="177025" y="574890"/>
                    <a:pt x="225637" y="608556"/>
                  </a:cubicBezTo>
                  <a:cubicBezTo>
                    <a:pt x="154540" y="593490"/>
                    <a:pt x="100410" y="549744"/>
                    <a:pt x="32852" y="465579"/>
                  </a:cubicBezTo>
                  <a:cubicBezTo>
                    <a:pt x="-24400" y="394402"/>
                    <a:pt x="7037" y="304003"/>
                    <a:pt x="24108" y="266803"/>
                  </a:cubicBezTo>
                  <a:cubicBezTo>
                    <a:pt x="26294" y="261972"/>
                    <a:pt x="29053" y="259789"/>
                    <a:pt x="32007" y="259919"/>
                  </a:cubicBezTo>
                  <a:close/>
                  <a:moveTo>
                    <a:pt x="274656" y="196948"/>
                  </a:moveTo>
                  <a:lnTo>
                    <a:pt x="276946" y="196948"/>
                  </a:lnTo>
                  <a:cubicBezTo>
                    <a:pt x="302452" y="196948"/>
                    <a:pt x="323064" y="217636"/>
                    <a:pt x="323064" y="243106"/>
                  </a:cubicBezTo>
                  <a:lnTo>
                    <a:pt x="323064" y="270759"/>
                  </a:lnTo>
                  <a:lnTo>
                    <a:pt x="274656" y="270759"/>
                  </a:lnTo>
                  <a:close/>
                  <a:moveTo>
                    <a:pt x="253808" y="196948"/>
                  </a:moveTo>
                  <a:lnTo>
                    <a:pt x="256098" y="196948"/>
                  </a:lnTo>
                  <a:lnTo>
                    <a:pt x="256098" y="270759"/>
                  </a:lnTo>
                  <a:lnTo>
                    <a:pt x="207690" y="270759"/>
                  </a:lnTo>
                  <a:lnTo>
                    <a:pt x="207690" y="243106"/>
                  </a:lnTo>
                  <a:cubicBezTo>
                    <a:pt x="207690" y="217636"/>
                    <a:pt x="228302" y="196948"/>
                    <a:pt x="253808" y="196948"/>
                  </a:cubicBezTo>
                  <a:close/>
                  <a:moveTo>
                    <a:pt x="267670" y="0"/>
                  </a:moveTo>
                  <a:cubicBezTo>
                    <a:pt x="284321" y="0"/>
                    <a:pt x="300243" y="5611"/>
                    <a:pt x="312522" y="15795"/>
                  </a:cubicBezTo>
                  <a:lnTo>
                    <a:pt x="445310" y="125946"/>
                  </a:lnTo>
                  <a:cubicBezTo>
                    <a:pt x="465291" y="142572"/>
                    <a:pt x="479860" y="173539"/>
                    <a:pt x="479860" y="199622"/>
                  </a:cubicBezTo>
                  <a:lnTo>
                    <a:pt x="479860" y="283378"/>
                  </a:lnTo>
                  <a:cubicBezTo>
                    <a:pt x="457070" y="285976"/>
                    <a:pt x="431990" y="289613"/>
                    <a:pt x="406077" y="296992"/>
                  </a:cubicBezTo>
                  <a:lnTo>
                    <a:pt x="406077" y="199622"/>
                  </a:lnTo>
                  <a:cubicBezTo>
                    <a:pt x="406077" y="195258"/>
                    <a:pt x="401499" y="185386"/>
                    <a:pt x="398064" y="182580"/>
                  </a:cubicBezTo>
                  <a:lnTo>
                    <a:pt x="267670" y="74403"/>
                  </a:lnTo>
                  <a:lnTo>
                    <a:pt x="137276" y="182580"/>
                  </a:lnTo>
                  <a:cubicBezTo>
                    <a:pt x="133945" y="185386"/>
                    <a:pt x="129263" y="195258"/>
                    <a:pt x="129263" y="199622"/>
                  </a:cubicBezTo>
                  <a:lnTo>
                    <a:pt x="129263" y="307383"/>
                  </a:lnTo>
                  <a:cubicBezTo>
                    <a:pt x="82849" y="278702"/>
                    <a:pt x="63285" y="256984"/>
                    <a:pt x="55480" y="245657"/>
                  </a:cubicBezTo>
                  <a:lnTo>
                    <a:pt x="55480" y="199622"/>
                  </a:lnTo>
                  <a:cubicBezTo>
                    <a:pt x="55480" y="173539"/>
                    <a:pt x="70049" y="142572"/>
                    <a:pt x="90134" y="125946"/>
                  </a:cubicBezTo>
                  <a:lnTo>
                    <a:pt x="222818" y="15795"/>
                  </a:lnTo>
                  <a:cubicBezTo>
                    <a:pt x="235097" y="5611"/>
                    <a:pt x="251019" y="0"/>
                    <a:pt x="26767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F28E8D4-6D16-4746-BD7F-C9F5CA658C92}"/>
                </a:ext>
              </a:extLst>
            </p:cNvPr>
            <p:cNvSpPr/>
            <p:nvPr/>
          </p:nvSpPr>
          <p:spPr bwMode="auto">
            <a:xfrm>
              <a:off x="5899764" y="2155073"/>
              <a:ext cx="329697" cy="343404"/>
            </a:xfrm>
            <a:custGeom>
              <a:avLst/>
              <a:gdLst>
                <a:gd name="connsiteX0" fmla="*/ 582177 w 584267"/>
                <a:gd name="connsiteY0" fmla="*/ 293917 h 608556"/>
                <a:gd name="connsiteX1" fmla="*/ 583869 w 584267"/>
                <a:gd name="connsiteY1" fmla="*/ 302971 h 608556"/>
                <a:gd name="connsiteX2" fmla="*/ 279094 w 584267"/>
                <a:gd name="connsiteY2" fmla="*/ 594692 h 608556"/>
                <a:gd name="connsiteX3" fmla="*/ 274201 w 584267"/>
                <a:gd name="connsiteY3" fmla="*/ 594173 h 608556"/>
                <a:gd name="connsiteX4" fmla="*/ 481444 w 584267"/>
                <a:gd name="connsiteY4" fmla="*/ 395362 h 608556"/>
                <a:gd name="connsiteX5" fmla="*/ 482901 w 584267"/>
                <a:gd name="connsiteY5" fmla="*/ 382579 h 608556"/>
                <a:gd name="connsiteX6" fmla="*/ 473950 w 584267"/>
                <a:gd name="connsiteY6" fmla="*/ 392556 h 608556"/>
                <a:gd name="connsiteX7" fmla="*/ 261711 w 584267"/>
                <a:gd name="connsiteY7" fmla="*/ 583988 h 608556"/>
                <a:gd name="connsiteX8" fmla="*/ 259837 w 584267"/>
                <a:gd name="connsiteY8" fmla="*/ 575778 h 608556"/>
                <a:gd name="connsiteX9" fmla="*/ 259837 w 584267"/>
                <a:gd name="connsiteY9" fmla="*/ 464577 h 608556"/>
                <a:gd name="connsiteX10" fmla="*/ 267019 w 584267"/>
                <a:gd name="connsiteY10" fmla="*/ 427579 h 608556"/>
                <a:gd name="connsiteX11" fmla="*/ 360492 w 584267"/>
                <a:gd name="connsiteY11" fmla="*/ 347971 h 608556"/>
                <a:gd name="connsiteX12" fmla="*/ 572210 w 584267"/>
                <a:gd name="connsiteY12" fmla="*/ 296632 h 608556"/>
                <a:gd name="connsiteX13" fmla="*/ 582177 w 584267"/>
                <a:gd name="connsiteY13" fmla="*/ 293917 h 608556"/>
                <a:gd name="connsiteX14" fmla="*/ 274656 w 584267"/>
                <a:gd name="connsiteY14" fmla="*/ 289106 h 608556"/>
                <a:gd name="connsiteX15" fmla="*/ 323064 w 584267"/>
                <a:gd name="connsiteY15" fmla="*/ 289106 h 608556"/>
                <a:gd name="connsiteX16" fmla="*/ 323064 w 584267"/>
                <a:gd name="connsiteY16" fmla="*/ 331845 h 608556"/>
                <a:gd name="connsiteX17" fmla="*/ 274656 w 584267"/>
                <a:gd name="connsiteY17" fmla="*/ 367928 h 608556"/>
                <a:gd name="connsiteX18" fmla="*/ 207690 w 584267"/>
                <a:gd name="connsiteY18" fmla="*/ 289106 h 608556"/>
                <a:gd name="connsiteX19" fmla="*/ 256098 w 584267"/>
                <a:gd name="connsiteY19" fmla="*/ 289106 h 608556"/>
                <a:gd name="connsiteX20" fmla="*/ 256098 w 584267"/>
                <a:gd name="connsiteY20" fmla="*/ 390148 h 608556"/>
                <a:gd name="connsiteX21" fmla="*/ 251413 w 584267"/>
                <a:gd name="connsiteY21" fmla="*/ 397424 h 608556"/>
                <a:gd name="connsiteX22" fmla="*/ 244230 w 584267"/>
                <a:gd name="connsiteY22" fmla="*/ 397424 h 608556"/>
                <a:gd name="connsiteX23" fmla="*/ 207690 w 584267"/>
                <a:gd name="connsiteY23" fmla="*/ 354388 h 608556"/>
                <a:gd name="connsiteX24" fmla="*/ 32007 w 584267"/>
                <a:gd name="connsiteY24" fmla="*/ 259919 h 608556"/>
                <a:gd name="connsiteX25" fmla="*/ 41076 w 584267"/>
                <a:gd name="connsiteY25" fmla="*/ 266907 h 608556"/>
                <a:gd name="connsiteX26" fmla="*/ 137781 w 584267"/>
                <a:gd name="connsiteY26" fmla="*/ 344838 h 608556"/>
                <a:gd name="connsiteX27" fmla="*/ 240315 w 584267"/>
                <a:gd name="connsiteY27" fmla="*/ 447188 h 608556"/>
                <a:gd name="connsiteX28" fmla="*/ 245936 w 584267"/>
                <a:gd name="connsiteY28" fmla="*/ 484802 h 608556"/>
                <a:gd name="connsiteX29" fmla="*/ 245936 w 584267"/>
                <a:gd name="connsiteY29" fmla="*/ 592762 h 608556"/>
                <a:gd name="connsiteX30" fmla="*/ 243854 w 584267"/>
                <a:gd name="connsiteY30" fmla="*/ 601075 h 608556"/>
                <a:gd name="connsiteX31" fmla="*/ 64914 w 584267"/>
                <a:gd name="connsiteY31" fmla="*/ 379959 h 608556"/>
                <a:gd name="connsiteX32" fmla="*/ 58668 w 584267"/>
                <a:gd name="connsiteY32" fmla="*/ 368322 h 608556"/>
                <a:gd name="connsiteX33" fmla="*/ 57523 w 584267"/>
                <a:gd name="connsiteY33" fmla="*/ 381102 h 608556"/>
                <a:gd name="connsiteX34" fmla="*/ 225637 w 584267"/>
                <a:gd name="connsiteY34" fmla="*/ 608556 h 608556"/>
                <a:gd name="connsiteX35" fmla="*/ 32852 w 584267"/>
                <a:gd name="connsiteY35" fmla="*/ 465579 h 608556"/>
                <a:gd name="connsiteX36" fmla="*/ 24108 w 584267"/>
                <a:gd name="connsiteY36" fmla="*/ 266803 h 608556"/>
                <a:gd name="connsiteX37" fmla="*/ 32007 w 584267"/>
                <a:gd name="connsiteY37" fmla="*/ 259919 h 608556"/>
                <a:gd name="connsiteX38" fmla="*/ 274656 w 584267"/>
                <a:gd name="connsiteY38" fmla="*/ 196948 h 608556"/>
                <a:gd name="connsiteX39" fmla="*/ 276946 w 584267"/>
                <a:gd name="connsiteY39" fmla="*/ 196948 h 608556"/>
                <a:gd name="connsiteX40" fmla="*/ 323064 w 584267"/>
                <a:gd name="connsiteY40" fmla="*/ 243106 h 608556"/>
                <a:gd name="connsiteX41" fmla="*/ 323064 w 584267"/>
                <a:gd name="connsiteY41" fmla="*/ 270759 h 608556"/>
                <a:gd name="connsiteX42" fmla="*/ 274656 w 584267"/>
                <a:gd name="connsiteY42" fmla="*/ 270759 h 608556"/>
                <a:gd name="connsiteX43" fmla="*/ 253808 w 584267"/>
                <a:gd name="connsiteY43" fmla="*/ 196948 h 608556"/>
                <a:gd name="connsiteX44" fmla="*/ 256098 w 584267"/>
                <a:gd name="connsiteY44" fmla="*/ 196948 h 608556"/>
                <a:gd name="connsiteX45" fmla="*/ 256098 w 584267"/>
                <a:gd name="connsiteY45" fmla="*/ 270759 h 608556"/>
                <a:gd name="connsiteX46" fmla="*/ 207690 w 584267"/>
                <a:gd name="connsiteY46" fmla="*/ 270759 h 608556"/>
                <a:gd name="connsiteX47" fmla="*/ 207690 w 584267"/>
                <a:gd name="connsiteY47" fmla="*/ 243106 h 608556"/>
                <a:gd name="connsiteX48" fmla="*/ 253808 w 584267"/>
                <a:gd name="connsiteY48" fmla="*/ 196948 h 608556"/>
                <a:gd name="connsiteX49" fmla="*/ 267670 w 584267"/>
                <a:gd name="connsiteY49" fmla="*/ 0 h 608556"/>
                <a:gd name="connsiteX50" fmla="*/ 312522 w 584267"/>
                <a:gd name="connsiteY50" fmla="*/ 15795 h 608556"/>
                <a:gd name="connsiteX51" fmla="*/ 445310 w 584267"/>
                <a:gd name="connsiteY51" fmla="*/ 125946 h 608556"/>
                <a:gd name="connsiteX52" fmla="*/ 479860 w 584267"/>
                <a:gd name="connsiteY52" fmla="*/ 199622 h 608556"/>
                <a:gd name="connsiteX53" fmla="*/ 479860 w 584267"/>
                <a:gd name="connsiteY53" fmla="*/ 283378 h 608556"/>
                <a:gd name="connsiteX54" fmla="*/ 406077 w 584267"/>
                <a:gd name="connsiteY54" fmla="*/ 296992 h 608556"/>
                <a:gd name="connsiteX55" fmla="*/ 406077 w 584267"/>
                <a:gd name="connsiteY55" fmla="*/ 199622 h 608556"/>
                <a:gd name="connsiteX56" fmla="*/ 398064 w 584267"/>
                <a:gd name="connsiteY56" fmla="*/ 182580 h 608556"/>
                <a:gd name="connsiteX57" fmla="*/ 267670 w 584267"/>
                <a:gd name="connsiteY57" fmla="*/ 74403 h 608556"/>
                <a:gd name="connsiteX58" fmla="*/ 137276 w 584267"/>
                <a:gd name="connsiteY58" fmla="*/ 182580 h 608556"/>
                <a:gd name="connsiteX59" fmla="*/ 129263 w 584267"/>
                <a:gd name="connsiteY59" fmla="*/ 199622 h 608556"/>
                <a:gd name="connsiteX60" fmla="*/ 129263 w 584267"/>
                <a:gd name="connsiteY60" fmla="*/ 307383 h 608556"/>
                <a:gd name="connsiteX61" fmla="*/ 55480 w 584267"/>
                <a:gd name="connsiteY61" fmla="*/ 245657 h 608556"/>
                <a:gd name="connsiteX62" fmla="*/ 55480 w 584267"/>
                <a:gd name="connsiteY62" fmla="*/ 199622 h 608556"/>
                <a:gd name="connsiteX63" fmla="*/ 90134 w 584267"/>
                <a:gd name="connsiteY63" fmla="*/ 125946 h 608556"/>
                <a:gd name="connsiteX64" fmla="*/ 222818 w 584267"/>
                <a:gd name="connsiteY64" fmla="*/ 15795 h 608556"/>
                <a:gd name="connsiteX65" fmla="*/ 267670 w 584267"/>
                <a:gd name="connsiteY65" fmla="*/ 0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84267" h="608556">
                  <a:moveTo>
                    <a:pt x="582177" y="293917"/>
                  </a:moveTo>
                  <a:cubicBezTo>
                    <a:pt x="584155" y="294839"/>
                    <a:pt x="584753" y="297723"/>
                    <a:pt x="583869" y="302971"/>
                  </a:cubicBezTo>
                  <a:cubicBezTo>
                    <a:pt x="573043" y="369172"/>
                    <a:pt x="519229" y="585339"/>
                    <a:pt x="279094" y="594692"/>
                  </a:cubicBezTo>
                  <a:cubicBezTo>
                    <a:pt x="277324" y="594796"/>
                    <a:pt x="275763" y="594484"/>
                    <a:pt x="274201" y="594173"/>
                  </a:cubicBezTo>
                  <a:cubicBezTo>
                    <a:pt x="316982" y="575362"/>
                    <a:pt x="434083" y="514565"/>
                    <a:pt x="481444" y="395362"/>
                  </a:cubicBezTo>
                  <a:cubicBezTo>
                    <a:pt x="484046" y="388918"/>
                    <a:pt x="484567" y="383202"/>
                    <a:pt x="482901" y="382579"/>
                  </a:cubicBezTo>
                  <a:cubicBezTo>
                    <a:pt x="481236" y="382059"/>
                    <a:pt x="477385" y="386632"/>
                    <a:pt x="473950" y="392556"/>
                  </a:cubicBezTo>
                  <a:cubicBezTo>
                    <a:pt x="425444" y="474761"/>
                    <a:pt x="294811" y="562891"/>
                    <a:pt x="261711" y="583988"/>
                  </a:cubicBezTo>
                  <a:cubicBezTo>
                    <a:pt x="260566" y="581494"/>
                    <a:pt x="259837" y="578688"/>
                    <a:pt x="259837" y="575778"/>
                  </a:cubicBezTo>
                  <a:lnTo>
                    <a:pt x="259837" y="464577"/>
                  </a:lnTo>
                  <a:cubicBezTo>
                    <a:pt x="259837" y="453872"/>
                    <a:pt x="261711" y="436724"/>
                    <a:pt x="267019" y="427579"/>
                  </a:cubicBezTo>
                  <a:cubicBezTo>
                    <a:pt x="277220" y="409703"/>
                    <a:pt x="301785" y="380292"/>
                    <a:pt x="360492" y="347971"/>
                  </a:cubicBezTo>
                  <a:cubicBezTo>
                    <a:pt x="443556" y="302348"/>
                    <a:pt x="532448" y="319288"/>
                    <a:pt x="572210" y="296632"/>
                  </a:cubicBezTo>
                  <a:cubicBezTo>
                    <a:pt x="576842" y="294034"/>
                    <a:pt x="580199" y="292994"/>
                    <a:pt x="582177" y="293917"/>
                  </a:cubicBezTo>
                  <a:close/>
                  <a:moveTo>
                    <a:pt x="274656" y="289106"/>
                  </a:moveTo>
                  <a:lnTo>
                    <a:pt x="323064" y="289106"/>
                  </a:lnTo>
                  <a:lnTo>
                    <a:pt x="323064" y="331845"/>
                  </a:lnTo>
                  <a:cubicBezTo>
                    <a:pt x="302660" y="344427"/>
                    <a:pt x="286836" y="356698"/>
                    <a:pt x="274656" y="367928"/>
                  </a:cubicBezTo>
                  <a:close/>
                  <a:moveTo>
                    <a:pt x="207690" y="289106"/>
                  </a:moveTo>
                  <a:lnTo>
                    <a:pt x="256098" y="289106"/>
                  </a:lnTo>
                  <a:lnTo>
                    <a:pt x="256098" y="390148"/>
                  </a:lnTo>
                  <a:cubicBezTo>
                    <a:pt x="254328" y="392642"/>
                    <a:pt x="252767" y="395033"/>
                    <a:pt x="251413" y="397424"/>
                  </a:cubicBezTo>
                  <a:lnTo>
                    <a:pt x="244230" y="397424"/>
                  </a:lnTo>
                  <a:cubicBezTo>
                    <a:pt x="235798" y="384118"/>
                    <a:pt x="224034" y="369461"/>
                    <a:pt x="207690" y="354388"/>
                  </a:cubicBezTo>
                  <a:close/>
                  <a:moveTo>
                    <a:pt x="32007" y="259919"/>
                  </a:moveTo>
                  <a:cubicBezTo>
                    <a:pt x="34960" y="260049"/>
                    <a:pt x="38109" y="262491"/>
                    <a:pt x="41076" y="266907"/>
                  </a:cubicBezTo>
                  <a:cubicBezTo>
                    <a:pt x="52110" y="283325"/>
                    <a:pt x="77822" y="310445"/>
                    <a:pt x="137781" y="344838"/>
                  </a:cubicBezTo>
                  <a:cubicBezTo>
                    <a:pt x="205026" y="383388"/>
                    <a:pt x="230634" y="424328"/>
                    <a:pt x="240315" y="447188"/>
                  </a:cubicBezTo>
                  <a:cubicBezTo>
                    <a:pt x="244374" y="457059"/>
                    <a:pt x="245936" y="474204"/>
                    <a:pt x="245936" y="484802"/>
                  </a:cubicBezTo>
                  <a:lnTo>
                    <a:pt x="245936" y="592762"/>
                  </a:lnTo>
                  <a:cubicBezTo>
                    <a:pt x="245936" y="595879"/>
                    <a:pt x="245103" y="598685"/>
                    <a:pt x="243854" y="601075"/>
                  </a:cubicBezTo>
                  <a:cubicBezTo>
                    <a:pt x="202008" y="562006"/>
                    <a:pt x="87815" y="449889"/>
                    <a:pt x="64914" y="379959"/>
                  </a:cubicBezTo>
                  <a:cubicBezTo>
                    <a:pt x="62728" y="373413"/>
                    <a:pt x="60334" y="368010"/>
                    <a:pt x="58668" y="368322"/>
                  </a:cubicBezTo>
                  <a:cubicBezTo>
                    <a:pt x="56899" y="368529"/>
                    <a:pt x="56274" y="374244"/>
                    <a:pt x="57523" y="381102"/>
                  </a:cubicBezTo>
                  <a:cubicBezTo>
                    <a:pt x="79279" y="494777"/>
                    <a:pt x="177025" y="574890"/>
                    <a:pt x="225637" y="608556"/>
                  </a:cubicBezTo>
                  <a:cubicBezTo>
                    <a:pt x="154540" y="593490"/>
                    <a:pt x="100410" y="549744"/>
                    <a:pt x="32852" y="465579"/>
                  </a:cubicBezTo>
                  <a:cubicBezTo>
                    <a:pt x="-24400" y="394402"/>
                    <a:pt x="7037" y="304003"/>
                    <a:pt x="24108" y="266803"/>
                  </a:cubicBezTo>
                  <a:cubicBezTo>
                    <a:pt x="26294" y="261972"/>
                    <a:pt x="29053" y="259789"/>
                    <a:pt x="32007" y="259919"/>
                  </a:cubicBezTo>
                  <a:close/>
                  <a:moveTo>
                    <a:pt x="274656" y="196948"/>
                  </a:moveTo>
                  <a:lnTo>
                    <a:pt x="276946" y="196948"/>
                  </a:lnTo>
                  <a:cubicBezTo>
                    <a:pt x="302452" y="196948"/>
                    <a:pt x="323064" y="217636"/>
                    <a:pt x="323064" y="243106"/>
                  </a:cubicBezTo>
                  <a:lnTo>
                    <a:pt x="323064" y="270759"/>
                  </a:lnTo>
                  <a:lnTo>
                    <a:pt x="274656" y="270759"/>
                  </a:lnTo>
                  <a:close/>
                  <a:moveTo>
                    <a:pt x="253808" y="196948"/>
                  </a:moveTo>
                  <a:lnTo>
                    <a:pt x="256098" y="196948"/>
                  </a:lnTo>
                  <a:lnTo>
                    <a:pt x="256098" y="270759"/>
                  </a:lnTo>
                  <a:lnTo>
                    <a:pt x="207690" y="270759"/>
                  </a:lnTo>
                  <a:lnTo>
                    <a:pt x="207690" y="243106"/>
                  </a:lnTo>
                  <a:cubicBezTo>
                    <a:pt x="207690" y="217636"/>
                    <a:pt x="228302" y="196948"/>
                    <a:pt x="253808" y="196948"/>
                  </a:cubicBezTo>
                  <a:close/>
                  <a:moveTo>
                    <a:pt x="267670" y="0"/>
                  </a:moveTo>
                  <a:cubicBezTo>
                    <a:pt x="284321" y="0"/>
                    <a:pt x="300243" y="5611"/>
                    <a:pt x="312522" y="15795"/>
                  </a:cubicBezTo>
                  <a:lnTo>
                    <a:pt x="445310" y="125946"/>
                  </a:lnTo>
                  <a:cubicBezTo>
                    <a:pt x="465291" y="142572"/>
                    <a:pt x="479860" y="173539"/>
                    <a:pt x="479860" y="199622"/>
                  </a:cubicBezTo>
                  <a:lnTo>
                    <a:pt x="479860" y="283378"/>
                  </a:lnTo>
                  <a:cubicBezTo>
                    <a:pt x="457070" y="285976"/>
                    <a:pt x="431990" y="289613"/>
                    <a:pt x="406077" y="296992"/>
                  </a:cubicBezTo>
                  <a:lnTo>
                    <a:pt x="406077" y="199622"/>
                  </a:lnTo>
                  <a:cubicBezTo>
                    <a:pt x="406077" y="195258"/>
                    <a:pt x="401499" y="185386"/>
                    <a:pt x="398064" y="182580"/>
                  </a:cubicBezTo>
                  <a:lnTo>
                    <a:pt x="267670" y="74403"/>
                  </a:lnTo>
                  <a:lnTo>
                    <a:pt x="137276" y="182580"/>
                  </a:lnTo>
                  <a:cubicBezTo>
                    <a:pt x="133945" y="185386"/>
                    <a:pt x="129263" y="195258"/>
                    <a:pt x="129263" y="199622"/>
                  </a:cubicBezTo>
                  <a:lnTo>
                    <a:pt x="129263" y="307383"/>
                  </a:lnTo>
                  <a:cubicBezTo>
                    <a:pt x="82849" y="278702"/>
                    <a:pt x="63285" y="256984"/>
                    <a:pt x="55480" y="245657"/>
                  </a:cubicBezTo>
                  <a:lnTo>
                    <a:pt x="55480" y="199622"/>
                  </a:lnTo>
                  <a:cubicBezTo>
                    <a:pt x="55480" y="173539"/>
                    <a:pt x="70049" y="142572"/>
                    <a:pt x="90134" y="125946"/>
                  </a:cubicBezTo>
                  <a:lnTo>
                    <a:pt x="222818" y="15795"/>
                  </a:lnTo>
                  <a:cubicBezTo>
                    <a:pt x="235097" y="5611"/>
                    <a:pt x="251019" y="0"/>
                    <a:pt x="26767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3C9BB1F-1750-D847-8C50-7269EDC812A3}"/>
                </a:ext>
              </a:extLst>
            </p:cNvPr>
            <p:cNvSpPr/>
            <p:nvPr/>
          </p:nvSpPr>
          <p:spPr bwMode="auto">
            <a:xfrm>
              <a:off x="4665720" y="3327524"/>
              <a:ext cx="329697" cy="343404"/>
            </a:xfrm>
            <a:custGeom>
              <a:avLst/>
              <a:gdLst>
                <a:gd name="connsiteX0" fmla="*/ 582177 w 584267"/>
                <a:gd name="connsiteY0" fmla="*/ 293917 h 608556"/>
                <a:gd name="connsiteX1" fmla="*/ 583869 w 584267"/>
                <a:gd name="connsiteY1" fmla="*/ 302971 h 608556"/>
                <a:gd name="connsiteX2" fmla="*/ 279094 w 584267"/>
                <a:gd name="connsiteY2" fmla="*/ 594692 h 608556"/>
                <a:gd name="connsiteX3" fmla="*/ 274201 w 584267"/>
                <a:gd name="connsiteY3" fmla="*/ 594173 h 608556"/>
                <a:gd name="connsiteX4" fmla="*/ 481444 w 584267"/>
                <a:gd name="connsiteY4" fmla="*/ 395362 h 608556"/>
                <a:gd name="connsiteX5" fmla="*/ 482901 w 584267"/>
                <a:gd name="connsiteY5" fmla="*/ 382579 h 608556"/>
                <a:gd name="connsiteX6" fmla="*/ 473950 w 584267"/>
                <a:gd name="connsiteY6" fmla="*/ 392556 h 608556"/>
                <a:gd name="connsiteX7" fmla="*/ 261711 w 584267"/>
                <a:gd name="connsiteY7" fmla="*/ 583988 h 608556"/>
                <a:gd name="connsiteX8" fmla="*/ 259837 w 584267"/>
                <a:gd name="connsiteY8" fmla="*/ 575778 h 608556"/>
                <a:gd name="connsiteX9" fmla="*/ 259837 w 584267"/>
                <a:gd name="connsiteY9" fmla="*/ 464577 h 608556"/>
                <a:gd name="connsiteX10" fmla="*/ 267019 w 584267"/>
                <a:gd name="connsiteY10" fmla="*/ 427579 h 608556"/>
                <a:gd name="connsiteX11" fmla="*/ 360492 w 584267"/>
                <a:gd name="connsiteY11" fmla="*/ 347971 h 608556"/>
                <a:gd name="connsiteX12" fmla="*/ 572210 w 584267"/>
                <a:gd name="connsiteY12" fmla="*/ 296632 h 608556"/>
                <a:gd name="connsiteX13" fmla="*/ 582177 w 584267"/>
                <a:gd name="connsiteY13" fmla="*/ 293917 h 608556"/>
                <a:gd name="connsiteX14" fmla="*/ 274656 w 584267"/>
                <a:gd name="connsiteY14" fmla="*/ 289106 h 608556"/>
                <a:gd name="connsiteX15" fmla="*/ 323064 w 584267"/>
                <a:gd name="connsiteY15" fmla="*/ 289106 h 608556"/>
                <a:gd name="connsiteX16" fmla="*/ 323064 w 584267"/>
                <a:gd name="connsiteY16" fmla="*/ 331845 h 608556"/>
                <a:gd name="connsiteX17" fmla="*/ 274656 w 584267"/>
                <a:gd name="connsiteY17" fmla="*/ 367928 h 608556"/>
                <a:gd name="connsiteX18" fmla="*/ 207690 w 584267"/>
                <a:gd name="connsiteY18" fmla="*/ 289106 h 608556"/>
                <a:gd name="connsiteX19" fmla="*/ 256098 w 584267"/>
                <a:gd name="connsiteY19" fmla="*/ 289106 h 608556"/>
                <a:gd name="connsiteX20" fmla="*/ 256098 w 584267"/>
                <a:gd name="connsiteY20" fmla="*/ 390148 h 608556"/>
                <a:gd name="connsiteX21" fmla="*/ 251413 w 584267"/>
                <a:gd name="connsiteY21" fmla="*/ 397424 h 608556"/>
                <a:gd name="connsiteX22" fmla="*/ 244230 w 584267"/>
                <a:gd name="connsiteY22" fmla="*/ 397424 h 608556"/>
                <a:gd name="connsiteX23" fmla="*/ 207690 w 584267"/>
                <a:gd name="connsiteY23" fmla="*/ 354388 h 608556"/>
                <a:gd name="connsiteX24" fmla="*/ 32007 w 584267"/>
                <a:gd name="connsiteY24" fmla="*/ 259919 h 608556"/>
                <a:gd name="connsiteX25" fmla="*/ 41076 w 584267"/>
                <a:gd name="connsiteY25" fmla="*/ 266907 h 608556"/>
                <a:gd name="connsiteX26" fmla="*/ 137781 w 584267"/>
                <a:gd name="connsiteY26" fmla="*/ 344838 h 608556"/>
                <a:gd name="connsiteX27" fmla="*/ 240315 w 584267"/>
                <a:gd name="connsiteY27" fmla="*/ 447188 h 608556"/>
                <a:gd name="connsiteX28" fmla="*/ 245936 w 584267"/>
                <a:gd name="connsiteY28" fmla="*/ 484802 h 608556"/>
                <a:gd name="connsiteX29" fmla="*/ 245936 w 584267"/>
                <a:gd name="connsiteY29" fmla="*/ 592762 h 608556"/>
                <a:gd name="connsiteX30" fmla="*/ 243854 w 584267"/>
                <a:gd name="connsiteY30" fmla="*/ 601075 h 608556"/>
                <a:gd name="connsiteX31" fmla="*/ 64914 w 584267"/>
                <a:gd name="connsiteY31" fmla="*/ 379959 h 608556"/>
                <a:gd name="connsiteX32" fmla="*/ 58668 w 584267"/>
                <a:gd name="connsiteY32" fmla="*/ 368322 h 608556"/>
                <a:gd name="connsiteX33" fmla="*/ 57523 w 584267"/>
                <a:gd name="connsiteY33" fmla="*/ 381102 h 608556"/>
                <a:gd name="connsiteX34" fmla="*/ 225637 w 584267"/>
                <a:gd name="connsiteY34" fmla="*/ 608556 h 608556"/>
                <a:gd name="connsiteX35" fmla="*/ 32852 w 584267"/>
                <a:gd name="connsiteY35" fmla="*/ 465579 h 608556"/>
                <a:gd name="connsiteX36" fmla="*/ 24108 w 584267"/>
                <a:gd name="connsiteY36" fmla="*/ 266803 h 608556"/>
                <a:gd name="connsiteX37" fmla="*/ 32007 w 584267"/>
                <a:gd name="connsiteY37" fmla="*/ 259919 h 608556"/>
                <a:gd name="connsiteX38" fmla="*/ 274656 w 584267"/>
                <a:gd name="connsiteY38" fmla="*/ 196948 h 608556"/>
                <a:gd name="connsiteX39" fmla="*/ 276946 w 584267"/>
                <a:gd name="connsiteY39" fmla="*/ 196948 h 608556"/>
                <a:gd name="connsiteX40" fmla="*/ 323064 w 584267"/>
                <a:gd name="connsiteY40" fmla="*/ 243106 h 608556"/>
                <a:gd name="connsiteX41" fmla="*/ 323064 w 584267"/>
                <a:gd name="connsiteY41" fmla="*/ 270759 h 608556"/>
                <a:gd name="connsiteX42" fmla="*/ 274656 w 584267"/>
                <a:gd name="connsiteY42" fmla="*/ 270759 h 608556"/>
                <a:gd name="connsiteX43" fmla="*/ 253808 w 584267"/>
                <a:gd name="connsiteY43" fmla="*/ 196948 h 608556"/>
                <a:gd name="connsiteX44" fmla="*/ 256098 w 584267"/>
                <a:gd name="connsiteY44" fmla="*/ 196948 h 608556"/>
                <a:gd name="connsiteX45" fmla="*/ 256098 w 584267"/>
                <a:gd name="connsiteY45" fmla="*/ 270759 h 608556"/>
                <a:gd name="connsiteX46" fmla="*/ 207690 w 584267"/>
                <a:gd name="connsiteY46" fmla="*/ 270759 h 608556"/>
                <a:gd name="connsiteX47" fmla="*/ 207690 w 584267"/>
                <a:gd name="connsiteY47" fmla="*/ 243106 h 608556"/>
                <a:gd name="connsiteX48" fmla="*/ 253808 w 584267"/>
                <a:gd name="connsiteY48" fmla="*/ 196948 h 608556"/>
                <a:gd name="connsiteX49" fmla="*/ 267670 w 584267"/>
                <a:gd name="connsiteY49" fmla="*/ 0 h 608556"/>
                <a:gd name="connsiteX50" fmla="*/ 312522 w 584267"/>
                <a:gd name="connsiteY50" fmla="*/ 15795 h 608556"/>
                <a:gd name="connsiteX51" fmla="*/ 445310 w 584267"/>
                <a:gd name="connsiteY51" fmla="*/ 125946 h 608556"/>
                <a:gd name="connsiteX52" fmla="*/ 479860 w 584267"/>
                <a:gd name="connsiteY52" fmla="*/ 199622 h 608556"/>
                <a:gd name="connsiteX53" fmla="*/ 479860 w 584267"/>
                <a:gd name="connsiteY53" fmla="*/ 283378 h 608556"/>
                <a:gd name="connsiteX54" fmla="*/ 406077 w 584267"/>
                <a:gd name="connsiteY54" fmla="*/ 296992 h 608556"/>
                <a:gd name="connsiteX55" fmla="*/ 406077 w 584267"/>
                <a:gd name="connsiteY55" fmla="*/ 199622 h 608556"/>
                <a:gd name="connsiteX56" fmla="*/ 398064 w 584267"/>
                <a:gd name="connsiteY56" fmla="*/ 182580 h 608556"/>
                <a:gd name="connsiteX57" fmla="*/ 267670 w 584267"/>
                <a:gd name="connsiteY57" fmla="*/ 74403 h 608556"/>
                <a:gd name="connsiteX58" fmla="*/ 137276 w 584267"/>
                <a:gd name="connsiteY58" fmla="*/ 182580 h 608556"/>
                <a:gd name="connsiteX59" fmla="*/ 129263 w 584267"/>
                <a:gd name="connsiteY59" fmla="*/ 199622 h 608556"/>
                <a:gd name="connsiteX60" fmla="*/ 129263 w 584267"/>
                <a:gd name="connsiteY60" fmla="*/ 307383 h 608556"/>
                <a:gd name="connsiteX61" fmla="*/ 55480 w 584267"/>
                <a:gd name="connsiteY61" fmla="*/ 245657 h 608556"/>
                <a:gd name="connsiteX62" fmla="*/ 55480 w 584267"/>
                <a:gd name="connsiteY62" fmla="*/ 199622 h 608556"/>
                <a:gd name="connsiteX63" fmla="*/ 90134 w 584267"/>
                <a:gd name="connsiteY63" fmla="*/ 125946 h 608556"/>
                <a:gd name="connsiteX64" fmla="*/ 222818 w 584267"/>
                <a:gd name="connsiteY64" fmla="*/ 15795 h 608556"/>
                <a:gd name="connsiteX65" fmla="*/ 267670 w 584267"/>
                <a:gd name="connsiteY65" fmla="*/ 0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84267" h="608556">
                  <a:moveTo>
                    <a:pt x="582177" y="293917"/>
                  </a:moveTo>
                  <a:cubicBezTo>
                    <a:pt x="584155" y="294839"/>
                    <a:pt x="584753" y="297723"/>
                    <a:pt x="583869" y="302971"/>
                  </a:cubicBezTo>
                  <a:cubicBezTo>
                    <a:pt x="573043" y="369172"/>
                    <a:pt x="519229" y="585339"/>
                    <a:pt x="279094" y="594692"/>
                  </a:cubicBezTo>
                  <a:cubicBezTo>
                    <a:pt x="277324" y="594796"/>
                    <a:pt x="275763" y="594484"/>
                    <a:pt x="274201" y="594173"/>
                  </a:cubicBezTo>
                  <a:cubicBezTo>
                    <a:pt x="316982" y="575362"/>
                    <a:pt x="434083" y="514565"/>
                    <a:pt x="481444" y="395362"/>
                  </a:cubicBezTo>
                  <a:cubicBezTo>
                    <a:pt x="484046" y="388918"/>
                    <a:pt x="484567" y="383202"/>
                    <a:pt x="482901" y="382579"/>
                  </a:cubicBezTo>
                  <a:cubicBezTo>
                    <a:pt x="481236" y="382059"/>
                    <a:pt x="477385" y="386632"/>
                    <a:pt x="473950" y="392556"/>
                  </a:cubicBezTo>
                  <a:cubicBezTo>
                    <a:pt x="425444" y="474761"/>
                    <a:pt x="294811" y="562891"/>
                    <a:pt x="261711" y="583988"/>
                  </a:cubicBezTo>
                  <a:cubicBezTo>
                    <a:pt x="260566" y="581494"/>
                    <a:pt x="259837" y="578688"/>
                    <a:pt x="259837" y="575778"/>
                  </a:cubicBezTo>
                  <a:lnTo>
                    <a:pt x="259837" y="464577"/>
                  </a:lnTo>
                  <a:cubicBezTo>
                    <a:pt x="259837" y="453872"/>
                    <a:pt x="261711" y="436724"/>
                    <a:pt x="267019" y="427579"/>
                  </a:cubicBezTo>
                  <a:cubicBezTo>
                    <a:pt x="277220" y="409703"/>
                    <a:pt x="301785" y="380292"/>
                    <a:pt x="360492" y="347971"/>
                  </a:cubicBezTo>
                  <a:cubicBezTo>
                    <a:pt x="443556" y="302348"/>
                    <a:pt x="532448" y="319288"/>
                    <a:pt x="572210" y="296632"/>
                  </a:cubicBezTo>
                  <a:cubicBezTo>
                    <a:pt x="576842" y="294034"/>
                    <a:pt x="580199" y="292994"/>
                    <a:pt x="582177" y="293917"/>
                  </a:cubicBezTo>
                  <a:close/>
                  <a:moveTo>
                    <a:pt x="274656" y="289106"/>
                  </a:moveTo>
                  <a:lnTo>
                    <a:pt x="323064" y="289106"/>
                  </a:lnTo>
                  <a:lnTo>
                    <a:pt x="323064" y="331845"/>
                  </a:lnTo>
                  <a:cubicBezTo>
                    <a:pt x="302660" y="344427"/>
                    <a:pt x="286836" y="356698"/>
                    <a:pt x="274656" y="367928"/>
                  </a:cubicBezTo>
                  <a:close/>
                  <a:moveTo>
                    <a:pt x="207690" y="289106"/>
                  </a:moveTo>
                  <a:lnTo>
                    <a:pt x="256098" y="289106"/>
                  </a:lnTo>
                  <a:lnTo>
                    <a:pt x="256098" y="390148"/>
                  </a:lnTo>
                  <a:cubicBezTo>
                    <a:pt x="254328" y="392642"/>
                    <a:pt x="252767" y="395033"/>
                    <a:pt x="251413" y="397424"/>
                  </a:cubicBezTo>
                  <a:lnTo>
                    <a:pt x="244230" y="397424"/>
                  </a:lnTo>
                  <a:cubicBezTo>
                    <a:pt x="235798" y="384118"/>
                    <a:pt x="224034" y="369461"/>
                    <a:pt x="207690" y="354388"/>
                  </a:cubicBezTo>
                  <a:close/>
                  <a:moveTo>
                    <a:pt x="32007" y="259919"/>
                  </a:moveTo>
                  <a:cubicBezTo>
                    <a:pt x="34960" y="260049"/>
                    <a:pt x="38109" y="262491"/>
                    <a:pt x="41076" y="266907"/>
                  </a:cubicBezTo>
                  <a:cubicBezTo>
                    <a:pt x="52110" y="283325"/>
                    <a:pt x="77822" y="310445"/>
                    <a:pt x="137781" y="344838"/>
                  </a:cubicBezTo>
                  <a:cubicBezTo>
                    <a:pt x="205026" y="383388"/>
                    <a:pt x="230634" y="424328"/>
                    <a:pt x="240315" y="447188"/>
                  </a:cubicBezTo>
                  <a:cubicBezTo>
                    <a:pt x="244374" y="457059"/>
                    <a:pt x="245936" y="474204"/>
                    <a:pt x="245936" y="484802"/>
                  </a:cubicBezTo>
                  <a:lnTo>
                    <a:pt x="245936" y="592762"/>
                  </a:lnTo>
                  <a:cubicBezTo>
                    <a:pt x="245936" y="595879"/>
                    <a:pt x="245103" y="598685"/>
                    <a:pt x="243854" y="601075"/>
                  </a:cubicBezTo>
                  <a:cubicBezTo>
                    <a:pt x="202008" y="562006"/>
                    <a:pt x="87815" y="449889"/>
                    <a:pt x="64914" y="379959"/>
                  </a:cubicBezTo>
                  <a:cubicBezTo>
                    <a:pt x="62728" y="373413"/>
                    <a:pt x="60334" y="368010"/>
                    <a:pt x="58668" y="368322"/>
                  </a:cubicBezTo>
                  <a:cubicBezTo>
                    <a:pt x="56899" y="368529"/>
                    <a:pt x="56274" y="374244"/>
                    <a:pt x="57523" y="381102"/>
                  </a:cubicBezTo>
                  <a:cubicBezTo>
                    <a:pt x="79279" y="494777"/>
                    <a:pt x="177025" y="574890"/>
                    <a:pt x="225637" y="608556"/>
                  </a:cubicBezTo>
                  <a:cubicBezTo>
                    <a:pt x="154540" y="593490"/>
                    <a:pt x="100410" y="549744"/>
                    <a:pt x="32852" y="465579"/>
                  </a:cubicBezTo>
                  <a:cubicBezTo>
                    <a:pt x="-24400" y="394402"/>
                    <a:pt x="7037" y="304003"/>
                    <a:pt x="24108" y="266803"/>
                  </a:cubicBezTo>
                  <a:cubicBezTo>
                    <a:pt x="26294" y="261972"/>
                    <a:pt x="29053" y="259789"/>
                    <a:pt x="32007" y="259919"/>
                  </a:cubicBezTo>
                  <a:close/>
                  <a:moveTo>
                    <a:pt x="274656" y="196948"/>
                  </a:moveTo>
                  <a:lnTo>
                    <a:pt x="276946" y="196948"/>
                  </a:lnTo>
                  <a:cubicBezTo>
                    <a:pt x="302452" y="196948"/>
                    <a:pt x="323064" y="217636"/>
                    <a:pt x="323064" y="243106"/>
                  </a:cubicBezTo>
                  <a:lnTo>
                    <a:pt x="323064" y="270759"/>
                  </a:lnTo>
                  <a:lnTo>
                    <a:pt x="274656" y="270759"/>
                  </a:lnTo>
                  <a:close/>
                  <a:moveTo>
                    <a:pt x="253808" y="196948"/>
                  </a:moveTo>
                  <a:lnTo>
                    <a:pt x="256098" y="196948"/>
                  </a:lnTo>
                  <a:lnTo>
                    <a:pt x="256098" y="270759"/>
                  </a:lnTo>
                  <a:lnTo>
                    <a:pt x="207690" y="270759"/>
                  </a:lnTo>
                  <a:lnTo>
                    <a:pt x="207690" y="243106"/>
                  </a:lnTo>
                  <a:cubicBezTo>
                    <a:pt x="207690" y="217636"/>
                    <a:pt x="228302" y="196948"/>
                    <a:pt x="253808" y="196948"/>
                  </a:cubicBezTo>
                  <a:close/>
                  <a:moveTo>
                    <a:pt x="267670" y="0"/>
                  </a:moveTo>
                  <a:cubicBezTo>
                    <a:pt x="284321" y="0"/>
                    <a:pt x="300243" y="5611"/>
                    <a:pt x="312522" y="15795"/>
                  </a:cubicBezTo>
                  <a:lnTo>
                    <a:pt x="445310" y="125946"/>
                  </a:lnTo>
                  <a:cubicBezTo>
                    <a:pt x="465291" y="142572"/>
                    <a:pt x="479860" y="173539"/>
                    <a:pt x="479860" y="199622"/>
                  </a:cubicBezTo>
                  <a:lnTo>
                    <a:pt x="479860" y="283378"/>
                  </a:lnTo>
                  <a:cubicBezTo>
                    <a:pt x="457070" y="285976"/>
                    <a:pt x="431990" y="289613"/>
                    <a:pt x="406077" y="296992"/>
                  </a:cubicBezTo>
                  <a:lnTo>
                    <a:pt x="406077" y="199622"/>
                  </a:lnTo>
                  <a:cubicBezTo>
                    <a:pt x="406077" y="195258"/>
                    <a:pt x="401499" y="185386"/>
                    <a:pt x="398064" y="182580"/>
                  </a:cubicBezTo>
                  <a:lnTo>
                    <a:pt x="267670" y="74403"/>
                  </a:lnTo>
                  <a:lnTo>
                    <a:pt x="137276" y="182580"/>
                  </a:lnTo>
                  <a:cubicBezTo>
                    <a:pt x="133945" y="185386"/>
                    <a:pt x="129263" y="195258"/>
                    <a:pt x="129263" y="199622"/>
                  </a:cubicBezTo>
                  <a:lnTo>
                    <a:pt x="129263" y="307383"/>
                  </a:lnTo>
                  <a:cubicBezTo>
                    <a:pt x="82849" y="278702"/>
                    <a:pt x="63285" y="256984"/>
                    <a:pt x="55480" y="245657"/>
                  </a:cubicBezTo>
                  <a:lnTo>
                    <a:pt x="55480" y="199622"/>
                  </a:lnTo>
                  <a:cubicBezTo>
                    <a:pt x="55480" y="173539"/>
                    <a:pt x="70049" y="142572"/>
                    <a:pt x="90134" y="125946"/>
                  </a:cubicBezTo>
                  <a:lnTo>
                    <a:pt x="222818" y="15795"/>
                  </a:lnTo>
                  <a:cubicBezTo>
                    <a:pt x="235097" y="5611"/>
                    <a:pt x="251019" y="0"/>
                    <a:pt x="267670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40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EB6937B-F593-FD41-A272-FFCDD46B54C3}"/>
                </a:ext>
              </a:extLst>
            </p:cNvPr>
            <p:cNvSpPr txBox="1"/>
            <p:nvPr/>
          </p:nvSpPr>
          <p:spPr>
            <a:xfrm>
              <a:off x="1156448" y="3953108"/>
              <a:ext cx="2385843" cy="2438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ru-RU" sz="2000" b="1" dirty="0" smtClean="0">
                  <a:latin typeface="Source Han Sans SC"/>
                  <a:ea typeface="SimHei" panose="02010609060101010101" pitchFamily="49" charset="-122"/>
                  <a:cs typeface="+mn-ea"/>
                  <a:sym typeface="字魂36号-正文宋楷" panose="02000000000000000000" pitchFamily="2" charset="-122"/>
                </a:rPr>
                <a:t>Экологическое</a:t>
              </a:r>
              <a:endParaRPr lang="id-ID" sz="2000" b="1" dirty="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490AEB0-797F-564D-86B4-429D3FC0A955}"/>
                </a:ext>
              </a:extLst>
            </p:cNvPr>
            <p:cNvSpPr txBox="1"/>
            <p:nvPr/>
          </p:nvSpPr>
          <p:spPr>
            <a:xfrm>
              <a:off x="8747226" y="1995126"/>
              <a:ext cx="2317326" cy="2438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ru-RU" sz="2000" b="1" dirty="0" smtClean="0">
                  <a:latin typeface="Source Han Sans SC"/>
                  <a:ea typeface="SimHei" panose="02010609060101010101" pitchFamily="49" charset="-122"/>
                  <a:cs typeface="+mn-ea"/>
                  <a:sym typeface="字魂36号-正文宋楷" panose="02000000000000000000" pitchFamily="2" charset="-122"/>
                </a:rPr>
                <a:t>Культурное</a:t>
              </a:r>
              <a:endParaRPr lang="id-ID" sz="2000" b="1" dirty="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DBAE6D4-0667-BB43-9671-5CDDF84D63DE}"/>
                </a:ext>
              </a:extLst>
            </p:cNvPr>
            <p:cNvSpPr txBox="1"/>
            <p:nvPr/>
          </p:nvSpPr>
          <p:spPr>
            <a:xfrm>
              <a:off x="7741350" y="3908825"/>
              <a:ext cx="3323202" cy="2438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ru-RU" sz="2000" b="1" dirty="0" err="1" smtClean="0">
                  <a:latin typeface="Source Han Sans SC"/>
                  <a:ea typeface="SimHei" panose="02010609060101010101" pitchFamily="49" charset="-122"/>
                  <a:cs typeface="+mn-ea"/>
                  <a:sym typeface="字魂36号-正文宋楷" panose="02000000000000000000" pitchFamily="2" charset="-122"/>
                </a:rPr>
                <a:t>Медиаволонтерство</a:t>
              </a:r>
              <a:endParaRPr lang="id-ID" sz="2000" b="1" dirty="0">
                <a:latin typeface="SimHei" panose="02010609060101010101" pitchFamily="49" charset="-122"/>
                <a:ea typeface="SimHei" panose="02010609060101010101" pitchFamily="49" charset="-122"/>
                <a:cs typeface="+mn-ea"/>
                <a:sym typeface="字魂36号-正文宋楷" panose="02000000000000000000" pitchFamily="2" charset="-122"/>
              </a:endParaRPr>
            </a:p>
          </p:txBody>
        </p:sp>
        <p:cxnSp>
          <p:nvCxnSpPr>
            <p:cNvPr id="23" name="直接连接符 23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C73DDDE-991A-FA44-A623-D5B4607F3CFE}"/>
                </a:ext>
              </a:extLst>
            </p:cNvPr>
            <p:cNvCxnSpPr/>
            <p:nvPr/>
          </p:nvCxnSpPr>
          <p:spPr>
            <a:xfrm>
              <a:off x="983432" y="3454303"/>
              <a:ext cx="295232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4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70AF824-566B-294A-AE2C-6CCA4725A809}"/>
                </a:ext>
              </a:extLst>
            </p:cNvPr>
            <p:cNvCxnSpPr/>
            <p:nvPr/>
          </p:nvCxnSpPr>
          <p:spPr>
            <a:xfrm>
              <a:off x="8112224" y="3454303"/>
              <a:ext cx="295232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AAABD55-A793-DD49-86E3-B3A4C3448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56" y="-21922"/>
            <a:ext cx="12189344" cy="762000"/>
          </a:xfrm>
          <a:prstGeom prst="rect">
            <a:avLst/>
          </a:prstGeom>
        </p:spPr>
      </p:pic>
      <p:sp>
        <p:nvSpPr>
          <p:cNvPr id="27" name="圆角矩形 2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9A30CF1-E078-8145-89FC-E281B1AD05F0}"/>
              </a:ext>
            </a:extLst>
          </p:cNvPr>
          <p:cNvSpPr/>
          <p:nvPr/>
        </p:nvSpPr>
        <p:spPr>
          <a:xfrm>
            <a:off x="3621535" y="359078"/>
            <a:ext cx="4929362" cy="1132142"/>
          </a:xfrm>
          <a:prstGeom prst="roundRect">
            <a:avLst/>
          </a:prstGeom>
          <a:gradFill flip="none" rotWithShape="1">
            <a:gsLst>
              <a:gs pos="57000">
                <a:srgbClr val="0070C0"/>
              </a:gs>
              <a:gs pos="100000">
                <a:srgbClr val="00B0F0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80000" lnSpcReduction="10000"/>
          </a:bodyPr>
          <a:lstStyle/>
          <a:p>
            <a:pPr algn="ctr"/>
            <a:r>
              <a:rPr kumimoji="1" lang="ru-RU" altLang="zh-CN" sz="3600" dirty="0" smtClean="0">
                <a:latin typeface="Source Han Sans SC"/>
                <a:ea typeface="SimHei" panose="02010609060101010101" pitchFamily="49" charset="-122"/>
              </a:rPr>
              <a:t>Основные направления волонтерского движения</a:t>
            </a:r>
            <a:endParaRPr kumimoji="1" lang="en-US" altLang="zh-CN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6147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58A2A84-DC04-0E45-AF1B-E3169FA7DFA0}"/>
              </a:ext>
            </a:extLst>
          </p:cNvPr>
          <p:cNvSpPr txBox="1"/>
          <p:nvPr/>
        </p:nvSpPr>
        <p:spPr>
          <a:xfrm>
            <a:off x="1266908" y="5911164"/>
            <a:ext cx="3113612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Поздравление тружеников тыла ВОВ</a:t>
            </a:r>
            <a:endParaRPr kumimoji="1"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DEF1093-CFA9-3A40-BD38-4EFF6F07E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56" y="-21922"/>
            <a:ext cx="12189344" cy="762000"/>
          </a:xfrm>
          <a:prstGeom prst="rect">
            <a:avLst/>
          </a:prstGeom>
        </p:spPr>
      </p:pic>
      <p:pic>
        <p:nvPicPr>
          <p:cNvPr id="7" name="图片 6" descr="图片包含 玩偶, 玩具&#10;&#10;描述已自动生成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F0A9B93-29DE-5F48-B387-CD36C48E4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7919" cy="99493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623FFE4-FC75-8C49-9AE5-3A037B50487D}"/>
              </a:ext>
            </a:extLst>
          </p:cNvPr>
          <p:cNvSpPr/>
          <p:nvPr/>
        </p:nvSpPr>
        <p:spPr>
          <a:xfrm>
            <a:off x="4380520" y="311513"/>
            <a:ext cx="3204311" cy="590419"/>
          </a:xfrm>
          <a:prstGeom prst="roundRect">
            <a:avLst/>
          </a:prstGeom>
          <a:gradFill flip="none" rotWithShape="1">
            <a:gsLst>
              <a:gs pos="57000">
                <a:srgbClr val="0070C0"/>
              </a:gs>
              <a:gs pos="100000">
                <a:srgbClr val="00B0F0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80000" lnSpcReduction="10000"/>
          </a:bodyPr>
          <a:lstStyle/>
          <a:p>
            <a:pPr algn="ctr"/>
            <a:r>
              <a:rPr kumimoji="1" lang="ru-RU" altLang="en-US" sz="3600" dirty="0" smtClean="0">
                <a:latin typeface="Source Han Sans SC"/>
                <a:ea typeface="Source Han Sans SC"/>
              </a:rPr>
              <a:t>Патриотическое</a:t>
            </a:r>
            <a:endParaRPr kumimoji="1" lang="en-US" altLang="zh-CN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3075" name="Picture 3" descr="C:\Users\sevte\OneDrive\Рабочий стол\молодежка\Религия, творчество волонтеры трудоустройство\Волонтерство\волонтеры культуры\Новая папка\4J6xTi0jau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4" b="7982"/>
          <a:stretch/>
        </p:blipFill>
        <p:spPr bwMode="auto">
          <a:xfrm>
            <a:off x="7305107" y="1273011"/>
            <a:ext cx="4002645" cy="467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evte\OneDrive\Рабочий стол\молодежка\Религия, творчество волонтеры трудоустройство\Волонтерство\bgxz-jhrlm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5" b="12940"/>
          <a:stretch/>
        </p:blipFill>
        <p:spPr bwMode="auto">
          <a:xfrm>
            <a:off x="321814" y="1172138"/>
            <a:ext cx="5003800" cy="473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58A2A84-DC04-0E45-AF1B-E3169FA7DFA0}"/>
              </a:ext>
            </a:extLst>
          </p:cNvPr>
          <p:cNvSpPr txBox="1"/>
          <p:nvPr/>
        </p:nvSpPr>
        <p:spPr>
          <a:xfrm>
            <a:off x="7651012" y="5995861"/>
            <a:ext cx="3113612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Плетение </a:t>
            </a:r>
            <a:r>
              <a:rPr lang="ru-RU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маск</a:t>
            </a:r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 сетей для зоны СВО</a:t>
            </a:r>
            <a:endParaRPr kumimoji="1"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9963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58A2A84-DC04-0E45-AF1B-E3169FA7DFA0}"/>
              </a:ext>
            </a:extLst>
          </p:cNvPr>
          <p:cNvSpPr txBox="1"/>
          <p:nvPr/>
        </p:nvSpPr>
        <p:spPr>
          <a:xfrm>
            <a:off x="1266908" y="5911164"/>
            <a:ext cx="3636786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Танцевальный </a:t>
            </a:r>
            <a:r>
              <a:rPr lang="ru-RU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ф</a:t>
            </a:r>
            <a:r>
              <a:rPr lang="ru-RU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лешмоб</a:t>
            </a:r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 «День знаний»</a:t>
            </a:r>
            <a:endParaRPr kumimoji="1"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DEF1093-CFA9-3A40-BD38-4EFF6F07E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56" y="-21922"/>
            <a:ext cx="12189344" cy="762000"/>
          </a:xfrm>
          <a:prstGeom prst="rect">
            <a:avLst/>
          </a:prstGeom>
        </p:spPr>
      </p:pic>
      <p:pic>
        <p:nvPicPr>
          <p:cNvPr id="7" name="图片 6" descr="图片包含 玩偶, 玩具&#10;&#10;描述已自动生成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F0A9B93-29DE-5F48-B387-CD36C48E4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7919" cy="99493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623FFE4-FC75-8C49-9AE5-3A037B50487D}"/>
              </a:ext>
            </a:extLst>
          </p:cNvPr>
          <p:cNvSpPr/>
          <p:nvPr/>
        </p:nvSpPr>
        <p:spPr>
          <a:xfrm>
            <a:off x="4380520" y="311513"/>
            <a:ext cx="3204311" cy="590419"/>
          </a:xfrm>
          <a:prstGeom prst="roundRect">
            <a:avLst/>
          </a:prstGeom>
          <a:gradFill flip="none" rotWithShape="1">
            <a:gsLst>
              <a:gs pos="57000">
                <a:srgbClr val="0070C0"/>
              </a:gs>
              <a:gs pos="100000">
                <a:srgbClr val="00B0F0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87500" lnSpcReduction="10000"/>
          </a:bodyPr>
          <a:lstStyle/>
          <a:p>
            <a:pPr algn="ctr"/>
            <a:r>
              <a:rPr kumimoji="1" lang="ru-RU" altLang="zh-CN" sz="3600" dirty="0" smtClean="0">
                <a:latin typeface="Source Han Sans SC"/>
                <a:ea typeface="SimHei" panose="02010609060101010101" pitchFamily="49" charset="-122"/>
              </a:rPr>
              <a:t>Культурное</a:t>
            </a:r>
            <a:endParaRPr kumimoji="1" lang="en-US" altLang="zh-CN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58A2A84-DC04-0E45-AF1B-E3169FA7DFA0}"/>
              </a:ext>
            </a:extLst>
          </p:cNvPr>
          <p:cNvSpPr txBox="1"/>
          <p:nvPr/>
        </p:nvSpPr>
        <p:spPr>
          <a:xfrm>
            <a:off x="7233160" y="5911164"/>
            <a:ext cx="4110682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Помощь в проведении праздничного мероприятия </a:t>
            </a:r>
            <a:endParaRPr kumimoji="1"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t="21300" r="27467" b="17531"/>
          <a:stretch/>
        </p:blipFill>
        <p:spPr bwMode="auto">
          <a:xfrm>
            <a:off x="148496" y="1431912"/>
            <a:ext cx="6494351" cy="419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sevte\OneDrive\Рабочий стол\молодежка\Религия, творчество волонтеры трудоустройство\Волонтерство\19f2b3ec-d965-46d5-9415-71bde0c0c419.jf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7" b="17242"/>
          <a:stretch/>
        </p:blipFill>
        <p:spPr bwMode="auto">
          <a:xfrm>
            <a:off x="6999326" y="1025400"/>
            <a:ext cx="4578350" cy="488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244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58A2A84-DC04-0E45-AF1B-E3169FA7DFA0}"/>
              </a:ext>
            </a:extLst>
          </p:cNvPr>
          <p:cNvSpPr txBox="1"/>
          <p:nvPr/>
        </p:nvSpPr>
        <p:spPr>
          <a:xfrm>
            <a:off x="1096579" y="5516717"/>
            <a:ext cx="3636786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«Эко-парк»</a:t>
            </a:r>
            <a:endParaRPr kumimoji="1"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DEF1093-CFA9-3A40-BD38-4EFF6F07E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56" y="-21922"/>
            <a:ext cx="12189344" cy="762000"/>
          </a:xfrm>
          <a:prstGeom prst="rect">
            <a:avLst/>
          </a:prstGeom>
        </p:spPr>
      </p:pic>
      <p:pic>
        <p:nvPicPr>
          <p:cNvPr id="7" name="图片 6" descr="图片包含 玩偶, 玩具&#10;&#10;描述已自动生成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F0A9B93-29DE-5F48-B387-CD36C48E4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7919" cy="99493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623FFE4-FC75-8C49-9AE5-3A037B50487D}"/>
              </a:ext>
            </a:extLst>
          </p:cNvPr>
          <p:cNvSpPr/>
          <p:nvPr/>
        </p:nvSpPr>
        <p:spPr>
          <a:xfrm>
            <a:off x="4380520" y="311513"/>
            <a:ext cx="3204311" cy="590419"/>
          </a:xfrm>
          <a:prstGeom prst="roundRect">
            <a:avLst/>
          </a:prstGeom>
          <a:gradFill flip="none" rotWithShape="1">
            <a:gsLst>
              <a:gs pos="57000">
                <a:srgbClr val="0070C0"/>
              </a:gs>
              <a:gs pos="100000">
                <a:srgbClr val="00B0F0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87500" lnSpcReduction="10000"/>
          </a:bodyPr>
          <a:lstStyle/>
          <a:p>
            <a:pPr algn="ctr"/>
            <a:r>
              <a:rPr kumimoji="1" lang="ru-RU" altLang="zh-CN" sz="3600" dirty="0" smtClean="0">
                <a:latin typeface="Source Han Sans SC"/>
                <a:ea typeface="SimHei" panose="02010609060101010101" pitchFamily="49" charset="-122"/>
              </a:rPr>
              <a:t>Экологическое</a:t>
            </a:r>
            <a:endParaRPr kumimoji="1" lang="en-US" altLang="zh-CN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58A2A84-DC04-0E45-AF1B-E3169FA7DFA0}"/>
              </a:ext>
            </a:extLst>
          </p:cNvPr>
          <p:cNvSpPr txBox="1"/>
          <p:nvPr/>
        </p:nvSpPr>
        <p:spPr>
          <a:xfrm>
            <a:off x="6883537" y="5612476"/>
            <a:ext cx="4110682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imHei" panose="02010609060101010101" pitchFamily="49" charset="-122"/>
              </a:rPr>
              <a:t>«Зеленый десант»</a:t>
            </a:r>
            <a:endParaRPr kumimoji="1"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122" name="Picture 2" descr="C:\Users\sevte\OneDrive\Рабочий стол\молодежка\Религия, творчество волонтеры трудоустройство\Волонтерство\Новая папка\пелипенко\0d3d19e1-5623-4200-ad79-34b2b1b562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9" y="1398342"/>
            <a:ext cx="5043163" cy="378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evte\OneDrive\Рабочий стол\молодежка\Религия, творчество волонтеры трудоустройство\Волонтерство\Новая папка\пелипенко\WhatsApp Image 2022-09-29 at 16.36.1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16" y="1398340"/>
            <a:ext cx="5424466" cy="40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69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58A2A84-DC04-0E45-AF1B-E3169FA7DFA0}"/>
              </a:ext>
            </a:extLst>
          </p:cNvPr>
          <p:cNvSpPr txBox="1"/>
          <p:nvPr/>
        </p:nvSpPr>
        <p:spPr>
          <a:xfrm>
            <a:off x="397330" y="5516717"/>
            <a:ext cx="4524294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Создание и публикация ролика «День России»</a:t>
            </a:r>
            <a:endParaRPr kumimoji="1"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DEF1093-CFA9-3A40-BD38-4EFF6F07E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56" y="-21922"/>
            <a:ext cx="12189344" cy="762000"/>
          </a:xfrm>
          <a:prstGeom prst="rect">
            <a:avLst/>
          </a:prstGeom>
        </p:spPr>
      </p:pic>
      <p:pic>
        <p:nvPicPr>
          <p:cNvPr id="7" name="图片 6" descr="图片包含 玩偶, 玩具&#10;&#10;描述已自动生成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F0A9B93-29DE-5F48-B387-CD36C48E4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7919" cy="99493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623FFE4-FC75-8C49-9AE5-3A037B50487D}"/>
              </a:ext>
            </a:extLst>
          </p:cNvPr>
          <p:cNvSpPr/>
          <p:nvPr/>
        </p:nvSpPr>
        <p:spPr>
          <a:xfrm>
            <a:off x="4380520" y="311513"/>
            <a:ext cx="3204311" cy="590419"/>
          </a:xfrm>
          <a:prstGeom prst="roundRect">
            <a:avLst/>
          </a:prstGeom>
          <a:gradFill flip="none" rotWithShape="1">
            <a:gsLst>
              <a:gs pos="57000">
                <a:srgbClr val="0070C0"/>
              </a:gs>
              <a:gs pos="100000">
                <a:srgbClr val="00B0F0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65000" lnSpcReduction="20000"/>
          </a:bodyPr>
          <a:lstStyle/>
          <a:p>
            <a:pPr algn="ctr"/>
            <a:r>
              <a:rPr kumimoji="1" lang="ru-RU" altLang="zh-CN" sz="3600" dirty="0" err="1" smtClean="0">
                <a:latin typeface="Source Han Sans SC"/>
                <a:ea typeface="SimHei" panose="02010609060101010101" pitchFamily="49" charset="-122"/>
              </a:rPr>
              <a:t>Медиаволонтерство</a:t>
            </a:r>
            <a:endParaRPr kumimoji="1" lang="en-US" altLang="zh-CN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58A2A84-DC04-0E45-AF1B-E3169FA7DFA0}"/>
              </a:ext>
            </a:extLst>
          </p:cNvPr>
          <p:cNvSpPr txBox="1"/>
          <p:nvPr/>
        </p:nvSpPr>
        <p:spPr>
          <a:xfrm>
            <a:off x="6883537" y="5612476"/>
            <a:ext cx="4110682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Создание и публикация ролика «</a:t>
            </a:r>
            <a:r>
              <a:rPr lang="ru-RU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Волонтерство</a:t>
            </a:r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»</a:t>
            </a:r>
            <a:endParaRPr kumimoji="1"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t="15426" r="25307" b="4967"/>
          <a:stretch/>
        </p:blipFill>
        <p:spPr bwMode="auto">
          <a:xfrm>
            <a:off x="277808" y="1192306"/>
            <a:ext cx="4715533" cy="413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1677" r="25244" b="4535"/>
          <a:stretch/>
        </p:blipFill>
        <p:spPr bwMode="auto">
          <a:xfrm>
            <a:off x="6191391" y="1027710"/>
            <a:ext cx="4802828" cy="446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456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evte\OneDrive\Рабочий стол\молодежка\Религия, творчество волонтеры трудоустройство\Волонтерство\62a54307-3432-51a3-96e5-a02f46db4cf6.jf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8" b="38214"/>
          <a:stretch/>
        </p:blipFill>
        <p:spPr bwMode="auto">
          <a:xfrm>
            <a:off x="0" y="89647"/>
            <a:ext cx="12192000" cy="56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FB02820-7742-2244-93CD-E75231BDB7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582385" y="8562"/>
            <a:ext cx="10609493" cy="561197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2B744B4-B344-5D4E-B84B-AC6E5A15BF41}"/>
              </a:ext>
            </a:extLst>
          </p:cNvPr>
          <p:cNvSpPr/>
          <p:nvPr/>
        </p:nvSpPr>
        <p:spPr>
          <a:xfrm>
            <a:off x="15548" y="0"/>
            <a:ext cx="12192001" cy="488745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6" name="图片 5" descr="图片包含 玩偶, 玩具&#10;&#10;描述已自动生成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BE115CB-82C4-F54C-8344-784AF598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214" y="3436028"/>
            <a:ext cx="6688667" cy="34219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5F46C50-5639-8A49-9085-F86149F0D36A}"/>
              </a:ext>
            </a:extLst>
          </p:cNvPr>
          <p:cNvSpPr txBox="1"/>
          <p:nvPr/>
        </p:nvSpPr>
        <p:spPr>
          <a:xfrm>
            <a:off x="1852966" y="281318"/>
            <a:ext cx="7840608" cy="3154710"/>
          </a:xfrm>
          <a:prstGeom prst="rect">
            <a:avLst/>
          </a:prstGeom>
          <a:noFill/>
        </p:spPr>
        <p:txBody>
          <a:bodyPr wrap="none" rtlCol="0">
            <a:normAutofit fontScale="62500" lnSpcReduction="20000"/>
          </a:bodyPr>
          <a:lstStyle/>
          <a:p>
            <a:r>
              <a:rPr kumimoji="1" lang="ru-RU" altLang="zh-CN" sz="19900" dirty="0" smtClean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84500">
                      <a:srgbClr val="0070C0"/>
                    </a:gs>
                    <a:gs pos="35000">
                      <a:srgbClr val="00B0F0"/>
                    </a:gs>
                    <a:gs pos="100000">
                      <a:srgbClr val="00206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ans SC"/>
                <a:ea typeface="SimHei" panose="02010609060101010101" pitchFamily="49" charset="-122"/>
              </a:rPr>
              <a:t>Спасибо</a:t>
            </a:r>
          </a:p>
          <a:p>
            <a:r>
              <a:rPr kumimoji="1" lang="ru-RU" altLang="zh-CN" sz="19900" dirty="0" smtClean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84500">
                      <a:srgbClr val="0070C0"/>
                    </a:gs>
                    <a:gs pos="35000">
                      <a:srgbClr val="00B0F0"/>
                    </a:gs>
                    <a:gs pos="100000">
                      <a:srgbClr val="00206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ans SC"/>
                <a:ea typeface="SimHei" panose="02010609060101010101" pitchFamily="49" charset="-122"/>
              </a:rPr>
              <a:t>За внимание</a:t>
            </a:r>
            <a:endParaRPr kumimoji="1" lang="zh-CN" altLang="en-US" sz="19900" dirty="0">
              <a:ln>
                <a:solidFill>
                  <a:schemeClr val="bg1"/>
                </a:solidFill>
              </a:ln>
              <a:gradFill flip="none" rotWithShape="1">
                <a:gsLst>
                  <a:gs pos="84500">
                    <a:srgbClr val="0070C0"/>
                  </a:gs>
                  <a:gs pos="35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43773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Requires="p159">
      <p:transition spd="slow" advTm="2000" p14:dur="2000">
        <p159:morph option="byObject"/>
      </p:transition>
    </mc:Choice>
    <mc:Fallback>
      <p:transition spd="slow" advTm="2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 unknown"/>
  <p:tag name="AS_RELEASE_DATE" val="2021.11.30"/>
  <p:tag name="AS_TITLE" val="Aspose.Slides for Java"/>
  <p:tag name="AS_VERSION" val="21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113</Words>
  <Application>Microsoft Office PowerPoint</Application>
  <PresentationFormat>Произвольный</PresentationFormat>
  <Paragraphs>35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Happy</dc:creator>
  <cp:lastModifiedBy>Юра Павлов</cp:lastModifiedBy>
  <cp:revision>31</cp:revision>
  <dcterms:created xsi:type="dcterms:W3CDTF">2019-06-03T08:08:01Z</dcterms:created>
  <dcterms:modified xsi:type="dcterms:W3CDTF">2024-11-12T12:05:11Z</dcterms:modified>
</cp:coreProperties>
</file>