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5" r:id="rId9"/>
    <p:sldId id="268" r:id="rId10"/>
    <p:sldId id="269" r:id="rId11"/>
    <p:sldId id="262" r:id="rId12"/>
    <p:sldId id="267" r:id="rId13"/>
    <p:sldId id="266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84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F1C56-8A72-4858-851C-F15B634C74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5900" y="1122362"/>
            <a:ext cx="8609322" cy="3744209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1834EB-45A5-426C-824A-8F07CA8F6D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5900" y="5230134"/>
            <a:ext cx="4610100" cy="942065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D55F2-5374-4778-B1EE-98996792D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044F8-E727-4D63-B6D6-26482F83D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141F76-D956-4205-AD99-E91FD5FCC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407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A6D4F-1C6D-40FB-9A92-C86C4E15C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67BDDB-F95B-4041-AA53-71BBCB26D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77052-C8EA-459E-9E10-8EE28C50E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E6650-E3AD-4C98-88FE-F5152966F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4FED5-B228-4E3C-BFEE-0BC47D950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753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0A243A-5463-4C65-85DA-03BECDAE63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1898" y="897973"/>
            <a:ext cx="2674301" cy="527898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10153C-6948-4108-8FF1-033F66D4CA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54169"/>
            <a:ext cx="7734300" cy="532279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45988-B24C-46FE-87B0-55D4FB7C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AB2DB-BD1F-41F7-AC5E-57249C270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81E3DB-BDAB-40CA-ABA3-A3662C068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10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11A1B-E09A-4F93-BC68-B160114AF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8C4A9-27ED-4E86-A256-5009E3134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 sz="1400"/>
            </a:lvl3pPr>
            <a:lvl4pPr>
              <a:lnSpc>
                <a:spcPct val="120000"/>
              </a:lnSpc>
              <a:defRPr sz="1200"/>
            </a:lvl4pPr>
            <a:lvl5pPr>
              <a:lnSpc>
                <a:spcPct val="12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CF91C-8771-4949-A397-928A5743E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EA0ED-4961-4254-B34E-71D14C4E0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97152-BD97-4A72-8B07-CD2BC57B8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538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4EAF4-C10D-4650-9587-15DA8E9F9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1368862"/>
            <a:ext cx="9486900" cy="367965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A1D5C2-6E93-4B23-A0CA-D5D7E735C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5318974"/>
            <a:ext cx="9486900" cy="85322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15BFB-5D28-4ABE-AD37-0C6C3FD94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4035B-0539-4A03-87C0-22E52C98B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27ADF-48C9-49CF-BD4D-82399BF64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482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1A2FB-0310-4935-B7F7-E47876CD4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87C14-52AB-4AAC-9038-29CF58EA6E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19200" y="2168278"/>
            <a:ext cx="4702921" cy="40086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B2E45A-DCC0-4701-9D67-EF56AECE3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9880" y="2168278"/>
            <a:ext cx="4782699" cy="40086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AF0813-A167-4D17-AA79-07BD9765F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940D7-D4C1-4C24-95F3-29A849CEE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949AB7-007E-4D4D-A2C1-2C5C3310C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518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B0184-BDFD-48DE-B858-B81887BFD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753599" cy="15779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24FEB2-6EEC-49D4-9466-0F7A6EDB0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1" y="2109789"/>
            <a:ext cx="4507931" cy="837257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E8CF0-BAB6-4BF2-836F-FED0AF88A8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19201" y="3063530"/>
            <a:ext cx="4507930" cy="31261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0751AB-FCF0-450B-A6DF-9B9A2AD2C2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64867" y="2109789"/>
            <a:ext cx="4507932" cy="837257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3898E7-3130-4CE6-AA11-C9CC8214EA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64867" y="3063530"/>
            <a:ext cx="4507932" cy="31261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D85675-9678-4CB3-9AAB-D727D2B58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5F8314-1849-461A-AAF2-BF149646D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69738E-5865-473C-BAFB-BDB385C06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323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7AC40-59FF-4CE3-B49C-C824A784C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493249" cy="157797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2FAB63-E9CE-4359-A54B-07AC7E9BB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939854-5165-4C41-8DCA-D42DFD7D9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1768E0-4535-4B0D-8B94-4C10740B0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54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4678E3-D115-4E49-9ECB-656CF2319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21E6FC-7F84-4673-81D6-B85FE26DA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80318A-245C-4841-AB57-CEC5CC124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9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F847B-9D86-47FF-B24A-EEA5F73EA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57200"/>
            <a:ext cx="3776472" cy="2852928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C0675-AD2F-44DC-8FF3-4454258A5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7582" y="987425"/>
            <a:ext cx="5948618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D96356-C0F0-4C22-B9B6-C7E0BE4F37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200" y="3484210"/>
            <a:ext cx="3768934" cy="23847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3EFD71-2ACA-4041-9EA2-86E7B81C3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ECACE3-32A8-4245-97AC-5797C147E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D63845-314D-499C-BB75-CE9162BE6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74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6D3DB-B1F8-4892-96F7-0BE21DE63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57200"/>
            <a:ext cx="3932349" cy="2852670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0AB405-B2E9-4C4B-930C-CF1B63342F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74810" y="657055"/>
            <a:ext cx="5831389" cy="55151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AF82ED-5295-4670-A3A8-B7813FF471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19199" y="3484210"/>
            <a:ext cx="3768934" cy="23768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8BCDD2-4389-41FA-BE68-6805E3290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E1FAD-7351-4908-963A-08EA8E4AB7A0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C1D4C8-D966-41BE-B38F-54B9134FF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A7339F-1169-4FB1-8FAA-781335ECB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54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104591-A10E-46C3-952B-F25DCBDAD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65125"/>
            <a:ext cx="9493249" cy="1577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F77F62-7300-4B81-8F9B-D040A0EE1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9200" y="2318032"/>
            <a:ext cx="9493250" cy="3854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52CF0-2C7E-4A4C-BD7E-B7CEFF0DC4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1029207" y="4680813"/>
            <a:ext cx="27583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8C1E1FAD-7351-4908-963A-08EA8E4AB7A0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49E98-61B4-4398-B18F-534336EA17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112" y="6356350"/>
            <a:ext cx="55096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6DC5D-5820-4314-ADE6-9CD1C7D4A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05482" y="6356350"/>
            <a:ext cx="11120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1CF2D47E-0AF1-4C27-801F-64E3E5BF7F7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3F5135F-115E-423C-BE4A-B56C35DC9F3E}"/>
              </a:ext>
            </a:extLst>
          </p:cNvPr>
          <p:cNvGrpSpPr/>
          <p:nvPr/>
        </p:nvGrpSpPr>
        <p:grpSpPr>
          <a:xfrm>
            <a:off x="174436" y="6356005"/>
            <a:ext cx="358083" cy="358083"/>
            <a:chOff x="4135740" y="1745599"/>
            <a:chExt cx="558732" cy="55873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2C1E318-0F1F-4920-8C7D-FBAC66631B54}"/>
                </a:ext>
              </a:extLst>
            </p:cNvPr>
            <p:cNvGrpSpPr/>
            <p:nvPr/>
          </p:nvGrpSpPr>
          <p:grpSpPr>
            <a:xfrm>
              <a:off x="4135740" y="1745599"/>
              <a:ext cx="558732" cy="558732"/>
              <a:chOff x="1028007" y="1706560"/>
              <a:chExt cx="575710" cy="575710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DE4A7237-B6EB-4FB7-8B68-7C27438D477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84E00FDE-0838-4B5B-A782-6B6C92DB0A8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BC1B2F3-8E83-4A70-B103-979C67EECED1}"/>
                </a:ext>
              </a:extLst>
            </p:cNvPr>
            <p:cNvSpPr/>
            <p:nvPr/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79161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1" r:id="rId6"/>
    <p:sldLayoutId id="2147483706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000" i="1" kern="1200">
          <a:solidFill>
            <a:srgbClr val="000000"/>
          </a:solidFill>
          <a:highlight>
            <a:srgbClr val="FFFF00"/>
          </a:highligh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Consolas" panose="020B0609020204030204" pitchFamily="49" charset="0"/>
        <a:buChar char="+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22960" indent="-228600" algn="l" defTabSz="914400" rtl="0" eaLnBrk="1" latinLnBrk="0" hangingPunct="1">
        <a:lnSpc>
          <a:spcPct val="120000"/>
        </a:lnSpc>
        <a:spcBef>
          <a:spcPts val="500"/>
        </a:spcBef>
        <a:buFont typeface="Consolas" panose="020B0609020204030204" pitchFamily="49" charset="0"/>
        <a:buChar char="+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058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1B27662-BD40-44DC-99F5-516479EF1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4519F8-4F22-4006-9FC3-870C23182B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723" y="2016198"/>
            <a:ext cx="5423298" cy="2825603"/>
          </a:xfrm>
        </p:spPr>
        <p:txBody>
          <a:bodyPr anchor="t">
            <a:normAutofit/>
          </a:bodyPr>
          <a:lstStyle/>
          <a:p>
            <a:pPr algn="ctr"/>
            <a:r>
              <a:rPr lang="ru-RU" dirty="0"/>
              <a:t>АНО СК «Олимп Карелия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F4B01C3-5078-4039-811E-D840C6262C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3536">
            <a:off x="6583776" y="575040"/>
            <a:ext cx="5013450" cy="5786511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50800" dist="38100" dir="36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EE9B49B-B44A-4DAC-BD6E-17ABCE56D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560760">
            <a:off x="6528215" y="556684"/>
            <a:ext cx="5147611" cy="5835537"/>
          </a:xfrm>
          <a:custGeom>
            <a:avLst/>
            <a:gdLst>
              <a:gd name="connsiteX0" fmla="*/ 412307 w 4662328"/>
              <a:gd name="connsiteY0" fmla="*/ 0 h 5549975"/>
              <a:gd name="connsiteX1" fmla="*/ 3414493 w 4662328"/>
              <a:gd name="connsiteY1" fmla="*/ 171842 h 5549975"/>
              <a:gd name="connsiteX2" fmla="*/ 4243304 w 4662328"/>
              <a:gd name="connsiteY2" fmla="*/ 226950 h 5549975"/>
              <a:gd name="connsiteX3" fmla="*/ 4616498 w 4662328"/>
              <a:gd name="connsiteY3" fmla="*/ 247374 h 5549975"/>
              <a:gd name="connsiteX4" fmla="*/ 4644377 w 4662328"/>
              <a:gd name="connsiteY4" fmla="*/ 269179 h 5549975"/>
              <a:gd name="connsiteX5" fmla="*/ 4642603 w 4662328"/>
              <a:gd name="connsiteY5" fmla="*/ 300930 h 5549975"/>
              <a:gd name="connsiteX6" fmla="*/ 4645525 w 4662328"/>
              <a:gd name="connsiteY6" fmla="*/ 302647 h 5549975"/>
              <a:gd name="connsiteX7" fmla="*/ 4661951 w 4662328"/>
              <a:gd name="connsiteY7" fmla="*/ 334222 h 5549975"/>
              <a:gd name="connsiteX8" fmla="*/ 4639690 w 4662328"/>
              <a:gd name="connsiteY8" fmla="*/ 391868 h 5549975"/>
              <a:gd name="connsiteX9" fmla="*/ 4636202 w 4662328"/>
              <a:gd name="connsiteY9" fmla="*/ 415489 h 5549975"/>
              <a:gd name="connsiteX10" fmla="*/ 4631097 w 4662328"/>
              <a:gd name="connsiteY10" fmla="*/ 506828 h 5549975"/>
              <a:gd name="connsiteX11" fmla="*/ 4630447 w 4662328"/>
              <a:gd name="connsiteY11" fmla="*/ 553245 h 5549975"/>
              <a:gd name="connsiteX12" fmla="*/ 4627348 w 4662328"/>
              <a:gd name="connsiteY12" fmla="*/ 581709 h 5549975"/>
              <a:gd name="connsiteX13" fmla="*/ 4626679 w 4662328"/>
              <a:gd name="connsiteY13" fmla="*/ 585890 h 5549975"/>
              <a:gd name="connsiteX14" fmla="*/ 4613742 w 4662328"/>
              <a:gd name="connsiteY14" fmla="*/ 817404 h 5549975"/>
              <a:gd name="connsiteX15" fmla="*/ 4615455 w 4662328"/>
              <a:gd name="connsiteY15" fmla="*/ 822238 h 5549975"/>
              <a:gd name="connsiteX16" fmla="*/ 4613304 w 4662328"/>
              <a:gd name="connsiteY16" fmla="*/ 846069 h 5549975"/>
              <a:gd name="connsiteX17" fmla="*/ 4611704 w 4662328"/>
              <a:gd name="connsiteY17" fmla="*/ 853854 h 5549975"/>
              <a:gd name="connsiteX18" fmla="*/ 4605466 w 4662328"/>
              <a:gd name="connsiteY18" fmla="*/ 965485 h 5549975"/>
              <a:gd name="connsiteX19" fmla="*/ 4607543 w 4662328"/>
              <a:gd name="connsiteY19" fmla="*/ 966385 h 5549975"/>
              <a:gd name="connsiteX20" fmla="*/ 4611662 w 4662328"/>
              <a:gd name="connsiteY20" fmla="*/ 1002567 h 5549975"/>
              <a:gd name="connsiteX21" fmla="*/ 4606864 w 4662328"/>
              <a:gd name="connsiteY21" fmla="*/ 1101094 h 5549975"/>
              <a:gd name="connsiteX22" fmla="*/ 4606759 w 4662328"/>
              <a:gd name="connsiteY22" fmla="*/ 1159389 h 5549975"/>
              <a:gd name="connsiteX23" fmla="*/ 4611062 w 4662328"/>
              <a:gd name="connsiteY23" fmla="*/ 1180505 h 5549975"/>
              <a:gd name="connsiteX24" fmla="*/ 4614152 w 4662328"/>
              <a:gd name="connsiteY24" fmla="*/ 1210687 h 5549975"/>
              <a:gd name="connsiteX25" fmla="*/ 4622969 w 4662328"/>
              <a:gd name="connsiteY25" fmla="*/ 1263157 h 5549975"/>
              <a:gd name="connsiteX26" fmla="*/ 4625246 w 4662328"/>
              <a:gd name="connsiteY26" fmla="*/ 1313374 h 5549975"/>
              <a:gd name="connsiteX27" fmla="*/ 4624366 w 4662328"/>
              <a:gd name="connsiteY27" fmla="*/ 1347004 h 5549975"/>
              <a:gd name="connsiteX28" fmla="*/ 4623903 w 4662328"/>
              <a:gd name="connsiteY28" fmla="*/ 1351864 h 5549975"/>
              <a:gd name="connsiteX29" fmla="*/ 4614784 w 4662328"/>
              <a:gd name="connsiteY29" fmla="*/ 1391762 h 5549975"/>
              <a:gd name="connsiteX30" fmla="*/ 4618048 w 4662328"/>
              <a:gd name="connsiteY30" fmla="*/ 1395707 h 5549975"/>
              <a:gd name="connsiteX31" fmla="*/ 4620890 w 4662328"/>
              <a:gd name="connsiteY31" fmla="*/ 1408524 h 5549975"/>
              <a:gd name="connsiteX32" fmla="*/ 4616149 w 4662328"/>
              <a:gd name="connsiteY32" fmla="*/ 1419109 h 5549975"/>
              <a:gd name="connsiteX33" fmla="*/ 4605965 w 4662328"/>
              <a:gd name="connsiteY33" fmla="*/ 1469337 h 5549975"/>
              <a:gd name="connsiteX34" fmla="*/ 4595068 w 4662328"/>
              <a:gd name="connsiteY34" fmla="*/ 1543038 h 5549975"/>
              <a:gd name="connsiteX35" fmla="*/ 4590187 w 4662328"/>
              <a:gd name="connsiteY35" fmla="*/ 1553997 h 5549975"/>
              <a:gd name="connsiteX36" fmla="*/ 4575759 w 4662328"/>
              <a:gd name="connsiteY36" fmla="*/ 1626071 h 5549975"/>
              <a:gd name="connsiteX37" fmla="*/ 4572044 w 4662328"/>
              <a:gd name="connsiteY37" fmla="*/ 1664103 h 5549975"/>
              <a:gd name="connsiteX38" fmla="*/ 4575704 w 4662328"/>
              <a:gd name="connsiteY38" fmla="*/ 1668558 h 5549975"/>
              <a:gd name="connsiteX39" fmla="*/ 4574054 w 4662328"/>
              <a:gd name="connsiteY39" fmla="*/ 1679756 h 5549975"/>
              <a:gd name="connsiteX40" fmla="*/ 4574466 w 4662328"/>
              <a:gd name="connsiteY40" fmla="*/ 1682815 h 5549975"/>
              <a:gd name="connsiteX41" fmla="*/ 4575977 w 4662328"/>
              <a:gd name="connsiteY41" fmla="*/ 1700268 h 5549975"/>
              <a:gd name="connsiteX42" fmla="*/ 4564507 w 4662328"/>
              <a:gd name="connsiteY42" fmla="*/ 1735163 h 5549975"/>
              <a:gd name="connsiteX43" fmla="*/ 4562447 w 4662328"/>
              <a:gd name="connsiteY43" fmla="*/ 1735289 h 5549975"/>
              <a:gd name="connsiteX44" fmla="*/ 4553949 w 4662328"/>
              <a:gd name="connsiteY44" fmla="*/ 1887374 h 5549975"/>
              <a:gd name="connsiteX45" fmla="*/ 4562640 w 4662328"/>
              <a:gd name="connsiteY45" fmla="*/ 1911536 h 5549975"/>
              <a:gd name="connsiteX46" fmla="*/ 4564918 w 4662328"/>
              <a:gd name="connsiteY46" fmla="*/ 1961755 h 5549975"/>
              <a:gd name="connsiteX47" fmla="*/ 4564037 w 4662328"/>
              <a:gd name="connsiteY47" fmla="*/ 1995384 h 5549975"/>
              <a:gd name="connsiteX48" fmla="*/ 4563575 w 4662328"/>
              <a:gd name="connsiteY48" fmla="*/ 2000244 h 5549975"/>
              <a:gd name="connsiteX49" fmla="*/ 4554455 w 4662328"/>
              <a:gd name="connsiteY49" fmla="*/ 2040142 h 5549975"/>
              <a:gd name="connsiteX50" fmla="*/ 4557720 w 4662328"/>
              <a:gd name="connsiteY50" fmla="*/ 2044087 h 5549975"/>
              <a:gd name="connsiteX51" fmla="*/ 4560561 w 4662328"/>
              <a:gd name="connsiteY51" fmla="*/ 2056904 h 5549975"/>
              <a:gd name="connsiteX52" fmla="*/ 4555820 w 4662328"/>
              <a:gd name="connsiteY52" fmla="*/ 2067489 h 5549975"/>
              <a:gd name="connsiteX53" fmla="*/ 4545636 w 4662328"/>
              <a:gd name="connsiteY53" fmla="*/ 2117719 h 5549975"/>
              <a:gd name="connsiteX54" fmla="*/ 4538305 w 4662328"/>
              <a:gd name="connsiteY54" fmla="*/ 2167300 h 5549975"/>
              <a:gd name="connsiteX55" fmla="*/ 4482222 w 4662328"/>
              <a:gd name="connsiteY55" fmla="*/ 3223633 h 5549975"/>
              <a:gd name="connsiteX56" fmla="*/ 4469436 w 4662328"/>
              <a:gd name="connsiteY56" fmla="*/ 3477281 h 5549975"/>
              <a:gd name="connsiteX57" fmla="*/ 4458351 w 4662328"/>
              <a:gd name="connsiteY57" fmla="*/ 3639984 h 5549975"/>
              <a:gd name="connsiteX58" fmla="*/ 4367590 w 4662328"/>
              <a:gd name="connsiteY58" fmla="*/ 5278921 h 5549975"/>
              <a:gd name="connsiteX59" fmla="*/ 4372888 w 4662328"/>
              <a:gd name="connsiteY59" fmla="*/ 5315626 h 5549975"/>
              <a:gd name="connsiteX60" fmla="*/ 4376422 w 4662328"/>
              <a:gd name="connsiteY60" fmla="*/ 5350090 h 5549975"/>
              <a:gd name="connsiteX61" fmla="*/ 4379254 w 4662328"/>
              <a:gd name="connsiteY61" fmla="*/ 5450399 h 5549975"/>
              <a:gd name="connsiteX62" fmla="*/ 4360697 w 4662328"/>
              <a:gd name="connsiteY62" fmla="*/ 5484804 h 5549975"/>
              <a:gd name="connsiteX63" fmla="*/ 4356045 w 4662328"/>
              <a:gd name="connsiteY63" fmla="*/ 5487504 h 5549975"/>
              <a:gd name="connsiteX64" fmla="*/ 4352588 w 4662328"/>
              <a:gd name="connsiteY64" fmla="*/ 5549951 h 5549975"/>
              <a:gd name="connsiteX65" fmla="*/ 121904 w 4662328"/>
              <a:gd name="connsiteY65" fmla="*/ 5314089 h 5549975"/>
              <a:gd name="connsiteX66" fmla="*/ 125710 w 4662328"/>
              <a:gd name="connsiteY66" fmla="*/ 5243704 h 5549975"/>
              <a:gd name="connsiteX67" fmla="*/ 113205 w 4662328"/>
              <a:gd name="connsiteY67" fmla="*/ 5239903 h 5549975"/>
              <a:gd name="connsiteX68" fmla="*/ 117425 w 4662328"/>
              <a:gd name="connsiteY68" fmla="*/ 5233298 h 5549975"/>
              <a:gd name="connsiteX69" fmla="*/ 117694 w 4662328"/>
              <a:gd name="connsiteY69" fmla="*/ 5230552 h 5549975"/>
              <a:gd name="connsiteX70" fmla="*/ 117964 w 4662328"/>
              <a:gd name="connsiteY70" fmla="*/ 5227804 h 5549975"/>
              <a:gd name="connsiteX71" fmla="*/ 118501 w 4662328"/>
              <a:gd name="connsiteY71" fmla="*/ 5222308 h 5549975"/>
              <a:gd name="connsiteX72" fmla="*/ 118186 w 4662328"/>
              <a:gd name="connsiteY72" fmla="*/ 5216405 h 5549975"/>
              <a:gd name="connsiteX73" fmla="*/ 117602 w 4662328"/>
              <a:gd name="connsiteY73" fmla="*/ 5213249 h 5549975"/>
              <a:gd name="connsiteX74" fmla="*/ 117871 w 4662328"/>
              <a:gd name="connsiteY74" fmla="*/ 5210500 h 5549975"/>
              <a:gd name="connsiteX75" fmla="*/ 117555 w 4662328"/>
              <a:gd name="connsiteY75" fmla="*/ 5204597 h 5549975"/>
              <a:gd name="connsiteX76" fmla="*/ 116972 w 4662328"/>
              <a:gd name="connsiteY76" fmla="*/ 5201441 h 5549975"/>
              <a:gd name="connsiteX77" fmla="*/ 116342 w 4662328"/>
              <a:gd name="connsiteY77" fmla="*/ 5189632 h 5549975"/>
              <a:gd name="connsiteX78" fmla="*/ 115758 w 4662328"/>
              <a:gd name="connsiteY78" fmla="*/ 5186477 h 5549975"/>
              <a:gd name="connsiteX79" fmla="*/ 116026 w 4662328"/>
              <a:gd name="connsiteY79" fmla="*/ 5183728 h 5549975"/>
              <a:gd name="connsiteX80" fmla="*/ 114591 w 4662328"/>
              <a:gd name="connsiteY80" fmla="*/ 5180163 h 5549975"/>
              <a:gd name="connsiteX81" fmla="*/ 131086 w 4662328"/>
              <a:gd name="connsiteY81" fmla="*/ 5144275 h 5549975"/>
              <a:gd name="connsiteX82" fmla="*/ 152522 w 4662328"/>
              <a:gd name="connsiteY82" fmla="*/ 4747825 h 5549975"/>
              <a:gd name="connsiteX83" fmla="*/ 0 w 4662328"/>
              <a:gd name="connsiteY83" fmla="*/ 4747825 h 5549975"/>
              <a:gd name="connsiteX84" fmla="*/ 0 w 4662328"/>
              <a:gd name="connsiteY84" fmla="*/ 3811601 h 5549975"/>
              <a:gd name="connsiteX85" fmla="*/ 110031 w 4662328"/>
              <a:gd name="connsiteY85" fmla="*/ 3811601 h 5549975"/>
              <a:gd name="connsiteX0" fmla="*/ 412307 w 4662328"/>
              <a:gd name="connsiteY0" fmla="*/ 0 h 5549975"/>
              <a:gd name="connsiteX1" fmla="*/ 3414493 w 4662328"/>
              <a:gd name="connsiteY1" fmla="*/ 171842 h 5549975"/>
              <a:gd name="connsiteX2" fmla="*/ 4243304 w 4662328"/>
              <a:gd name="connsiteY2" fmla="*/ 226950 h 5549975"/>
              <a:gd name="connsiteX3" fmla="*/ 4616498 w 4662328"/>
              <a:gd name="connsiteY3" fmla="*/ 247374 h 5549975"/>
              <a:gd name="connsiteX4" fmla="*/ 4644377 w 4662328"/>
              <a:gd name="connsiteY4" fmla="*/ 269179 h 5549975"/>
              <a:gd name="connsiteX5" fmla="*/ 4642603 w 4662328"/>
              <a:gd name="connsiteY5" fmla="*/ 300930 h 5549975"/>
              <a:gd name="connsiteX6" fmla="*/ 4645525 w 4662328"/>
              <a:gd name="connsiteY6" fmla="*/ 302647 h 5549975"/>
              <a:gd name="connsiteX7" fmla="*/ 4661951 w 4662328"/>
              <a:gd name="connsiteY7" fmla="*/ 334222 h 5549975"/>
              <a:gd name="connsiteX8" fmla="*/ 4639690 w 4662328"/>
              <a:gd name="connsiteY8" fmla="*/ 391868 h 5549975"/>
              <a:gd name="connsiteX9" fmla="*/ 4636202 w 4662328"/>
              <a:gd name="connsiteY9" fmla="*/ 415489 h 5549975"/>
              <a:gd name="connsiteX10" fmla="*/ 4631097 w 4662328"/>
              <a:gd name="connsiteY10" fmla="*/ 506828 h 5549975"/>
              <a:gd name="connsiteX11" fmla="*/ 4630447 w 4662328"/>
              <a:gd name="connsiteY11" fmla="*/ 553245 h 5549975"/>
              <a:gd name="connsiteX12" fmla="*/ 4627348 w 4662328"/>
              <a:gd name="connsiteY12" fmla="*/ 581709 h 5549975"/>
              <a:gd name="connsiteX13" fmla="*/ 4626679 w 4662328"/>
              <a:gd name="connsiteY13" fmla="*/ 585890 h 5549975"/>
              <a:gd name="connsiteX14" fmla="*/ 4613742 w 4662328"/>
              <a:gd name="connsiteY14" fmla="*/ 817404 h 5549975"/>
              <a:gd name="connsiteX15" fmla="*/ 4615455 w 4662328"/>
              <a:gd name="connsiteY15" fmla="*/ 822238 h 5549975"/>
              <a:gd name="connsiteX16" fmla="*/ 4613304 w 4662328"/>
              <a:gd name="connsiteY16" fmla="*/ 846069 h 5549975"/>
              <a:gd name="connsiteX17" fmla="*/ 4611704 w 4662328"/>
              <a:gd name="connsiteY17" fmla="*/ 853854 h 5549975"/>
              <a:gd name="connsiteX18" fmla="*/ 4605466 w 4662328"/>
              <a:gd name="connsiteY18" fmla="*/ 965485 h 5549975"/>
              <a:gd name="connsiteX19" fmla="*/ 4607543 w 4662328"/>
              <a:gd name="connsiteY19" fmla="*/ 966385 h 5549975"/>
              <a:gd name="connsiteX20" fmla="*/ 4611662 w 4662328"/>
              <a:gd name="connsiteY20" fmla="*/ 1002567 h 5549975"/>
              <a:gd name="connsiteX21" fmla="*/ 4606864 w 4662328"/>
              <a:gd name="connsiteY21" fmla="*/ 1101094 h 5549975"/>
              <a:gd name="connsiteX22" fmla="*/ 4606759 w 4662328"/>
              <a:gd name="connsiteY22" fmla="*/ 1159389 h 5549975"/>
              <a:gd name="connsiteX23" fmla="*/ 4611062 w 4662328"/>
              <a:gd name="connsiteY23" fmla="*/ 1180505 h 5549975"/>
              <a:gd name="connsiteX24" fmla="*/ 4614152 w 4662328"/>
              <a:gd name="connsiteY24" fmla="*/ 1210687 h 5549975"/>
              <a:gd name="connsiteX25" fmla="*/ 4622969 w 4662328"/>
              <a:gd name="connsiteY25" fmla="*/ 1263157 h 5549975"/>
              <a:gd name="connsiteX26" fmla="*/ 4625246 w 4662328"/>
              <a:gd name="connsiteY26" fmla="*/ 1313374 h 5549975"/>
              <a:gd name="connsiteX27" fmla="*/ 4624366 w 4662328"/>
              <a:gd name="connsiteY27" fmla="*/ 1347004 h 5549975"/>
              <a:gd name="connsiteX28" fmla="*/ 4623903 w 4662328"/>
              <a:gd name="connsiteY28" fmla="*/ 1351864 h 5549975"/>
              <a:gd name="connsiteX29" fmla="*/ 4614784 w 4662328"/>
              <a:gd name="connsiteY29" fmla="*/ 1391762 h 5549975"/>
              <a:gd name="connsiteX30" fmla="*/ 4618048 w 4662328"/>
              <a:gd name="connsiteY30" fmla="*/ 1395707 h 5549975"/>
              <a:gd name="connsiteX31" fmla="*/ 4620890 w 4662328"/>
              <a:gd name="connsiteY31" fmla="*/ 1408524 h 5549975"/>
              <a:gd name="connsiteX32" fmla="*/ 4616149 w 4662328"/>
              <a:gd name="connsiteY32" fmla="*/ 1419109 h 5549975"/>
              <a:gd name="connsiteX33" fmla="*/ 4605965 w 4662328"/>
              <a:gd name="connsiteY33" fmla="*/ 1469337 h 5549975"/>
              <a:gd name="connsiteX34" fmla="*/ 4595068 w 4662328"/>
              <a:gd name="connsiteY34" fmla="*/ 1543038 h 5549975"/>
              <a:gd name="connsiteX35" fmla="*/ 4590187 w 4662328"/>
              <a:gd name="connsiteY35" fmla="*/ 1553997 h 5549975"/>
              <a:gd name="connsiteX36" fmla="*/ 4575759 w 4662328"/>
              <a:gd name="connsiteY36" fmla="*/ 1626071 h 5549975"/>
              <a:gd name="connsiteX37" fmla="*/ 4572044 w 4662328"/>
              <a:gd name="connsiteY37" fmla="*/ 1664103 h 5549975"/>
              <a:gd name="connsiteX38" fmla="*/ 4575704 w 4662328"/>
              <a:gd name="connsiteY38" fmla="*/ 1668558 h 5549975"/>
              <a:gd name="connsiteX39" fmla="*/ 4574054 w 4662328"/>
              <a:gd name="connsiteY39" fmla="*/ 1679756 h 5549975"/>
              <a:gd name="connsiteX40" fmla="*/ 4574466 w 4662328"/>
              <a:gd name="connsiteY40" fmla="*/ 1682815 h 5549975"/>
              <a:gd name="connsiteX41" fmla="*/ 4575977 w 4662328"/>
              <a:gd name="connsiteY41" fmla="*/ 1700268 h 5549975"/>
              <a:gd name="connsiteX42" fmla="*/ 4564507 w 4662328"/>
              <a:gd name="connsiteY42" fmla="*/ 1735163 h 5549975"/>
              <a:gd name="connsiteX43" fmla="*/ 4562447 w 4662328"/>
              <a:gd name="connsiteY43" fmla="*/ 1735289 h 5549975"/>
              <a:gd name="connsiteX44" fmla="*/ 4553949 w 4662328"/>
              <a:gd name="connsiteY44" fmla="*/ 1887374 h 5549975"/>
              <a:gd name="connsiteX45" fmla="*/ 4562640 w 4662328"/>
              <a:gd name="connsiteY45" fmla="*/ 1911536 h 5549975"/>
              <a:gd name="connsiteX46" fmla="*/ 4564918 w 4662328"/>
              <a:gd name="connsiteY46" fmla="*/ 1961755 h 5549975"/>
              <a:gd name="connsiteX47" fmla="*/ 4564037 w 4662328"/>
              <a:gd name="connsiteY47" fmla="*/ 1995384 h 5549975"/>
              <a:gd name="connsiteX48" fmla="*/ 4563575 w 4662328"/>
              <a:gd name="connsiteY48" fmla="*/ 2000244 h 5549975"/>
              <a:gd name="connsiteX49" fmla="*/ 4554455 w 4662328"/>
              <a:gd name="connsiteY49" fmla="*/ 2040142 h 5549975"/>
              <a:gd name="connsiteX50" fmla="*/ 4557720 w 4662328"/>
              <a:gd name="connsiteY50" fmla="*/ 2044087 h 5549975"/>
              <a:gd name="connsiteX51" fmla="*/ 4560561 w 4662328"/>
              <a:gd name="connsiteY51" fmla="*/ 2056904 h 5549975"/>
              <a:gd name="connsiteX52" fmla="*/ 4555820 w 4662328"/>
              <a:gd name="connsiteY52" fmla="*/ 2067489 h 5549975"/>
              <a:gd name="connsiteX53" fmla="*/ 4545636 w 4662328"/>
              <a:gd name="connsiteY53" fmla="*/ 2117719 h 5549975"/>
              <a:gd name="connsiteX54" fmla="*/ 4538305 w 4662328"/>
              <a:gd name="connsiteY54" fmla="*/ 2167300 h 5549975"/>
              <a:gd name="connsiteX55" fmla="*/ 4482222 w 4662328"/>
              <a:gd name="connsiteY55" fmla="*/ 3223633 h 5549975"/>
              <a:gd name="connsiteX56" fmla="*/ 4469436 w 4662328"/>
              <a:gd name="connsiteY56" fmla="*/ 3477281 h 5549975"/>
              <a:gd name="connsiteX57" fmla="*/ 4458351 w 4662328"/>
              <a:gd name="connsiteY57" fmla="*/ 3639984 h 5549975"/>
              <a:gd name="connsiteX58" fmla="*/ 4367590 w 4662328"/>
              <a:gd name="connsiteY58" fmla="*/ 5278921 h 5549975"/>
              <a:gd name="connsiteX59" fmla="*/ 4372888 w 4662328"/>
              <a:gd name="connsiteY59" fmla="*/ 5315626 h 5549975"/>
              <a:gd name="connsiteX60" fmla="*/ 4376422 w 4662328"/>
              <a:gd name="connsiteY60" fmla="*/ 5350090 h 5549975"/>
              <a:gd name="connsiteX61" fmla="*/ 4379254 w 4662328"/>
              <a:gd name="connsiteY61" fmla="*/ 5450399 h 5549975"/>
              <a:gd name="connsiteX62" fmla="*/ 4360697 w 4662328"/>
              <a:gd name="connsiteY62" fmla="*/ 5484804 h 5549975"/>
              <a:gd name="connsiteX63" fmla="*/ 4356045 w 4662328"/>
              <a:gd name="connsiteY63" fmla="*/ 5487504 h 5549975"/>
              <a:gd name="connsiteX64" fmla="*/ 4352588 w 4662328"/>
              <a:gd name="connsiteY64" fmla="*/ 5549951 h 5549975"/>
              <a:gd name="connsiteX65" fmla="*/ 121904 w 4662328"/>
              <a:gd name="connsiteY65" fmla="*/ 5314089 h 5549975"/>
              <a:gd name="connsiteX66" fmla="*/ 125710 w 4662328"/>
              <a:gd name="connsiteY66" fmla="*/ 5243704 h 5549975"/>
              <a:gd name="connsiteX67" fmla="*/ 113205 w 4662328"/>
              <a:gd name="connsiteY67" fmla="*/ 5239903 h 5549975"/>
              <a:gd name="connsiteX68" fmla="*/ 117425 w 4662328"/>
              <a:gd name="connsiteY68" fmla="*/ 5233298 h 5549975"/>
              <a:gd name="connsiteX69" fmla="*/ 117694 w 4662328"/>
              <a:gd name="connsiteY69" fmla="*/ 5230552 h 5549975"/>
              <a:gd name="connsiteX70" fmla="*/ 117964 w 4662328"/>
              <a:gd name="connsiteY70" fmla="*/ 5227804 h 5549975"/>
              <a:gd name="connsiteX71" fmla="*/ 118501 w 4662328"/>
              <a:gd name="connsiteY71" fmla="*/ 5222308 h 5549975"/>
              <a:gd name="connsiteX72" fmla="*/ 118186 w 4662328"/>
              <a:gd name="connsiteY72" fmla="*/ 5216405 h 5549975"/>
              <a:gd name="connsiteX73" fmla="*/ 117602 w 4662328"/>
              <a:gd name="connsiteY73" fmla="*/ 5213249 h 5549975"/>
              <a:gd name="connsiteX74" fmla="*/ 117871 w 4662328"/>
              <a:gd name="connsiteY74" fmla="*/ 5210500 h 5549975"/>
              <a:gd name="connsiteX75" fmla="*/ 117555 w 4662328"/>
              <a:gd name="connsiteY75" fmla="*/ 5204597 h 5549975"/>
              <a:gd name="connsiteX76" fmla="*/ 116972 w 4662328"/>
              <a:gd name="connsiteY76" fmla="*/ 5201441 h 5549975"/>
              <a:gd name="connsiteX77" fmla="*/ 116342 w 4662328"/>
              <a:gd name="connsiteY77" fmla="*/ 5189632 h 5549975"/>
              <a:gd name="connsiteX78" fmla="*/ 115758 w 4662328"/>
              <a:gd name="connsiteY78" fmla="*/ 5186477 h 5549975"/>
              <a:gd name="connsiteX79" fmla="*/ 116026 w 4662328"/>
              <a:gd name="connsiteY79" fmla="*/ 5183728 h 5549975"/>
              <a:gd name="connsiteX80" fmla="*/ 114591 w 4662328"/>
              <a:gd name="connsiteY80" fmla="*/ 5180163 h 5549975"/>
              <a:gd name="connsiteX81" fmla="*/ 131086 w 4662328"/>
              <a:gd name="connsiteY81" fmla="*/ 5144275 h 5549975"/>
              <a:gd name="connsiteX82" fmla="*/ 152522 w 4662328"/>
              <a:gd name="connsiteY82" fmla="*/ 4747825 h 5549975"/>
              <a:gd name="connsiteX83" fmla="*/ 0 w 4662328"/>
              <a:gd name="connsiteY83" fmla="*/ 4747825 h 5549975"/>
              <a:gd name="connsiteX84" fmla="*/ 110031 w 4662328"/>
              <a:gd name="connsiteY84" fmla="*/ 3811601 h 5549975"/>
              <a:gd name="connsiteX85" fmla="*/ 412307 w 4662328"/>
              <a:gd name="connsiteY85" fmla="*/ 0 h 5549975"/>
              <a:gd name="connsiteX0" fmla="*/ 302276 w 4552297"/>
              <a:gd name="connsiteY0" fmla="*/ 0 h 5549975"/>
              <a:gd name="connsiteX1" fmla="*/ 3304462 w 4552297"/>
              <a:gd name="connsiteY1" fmla="*/ 171842 h 5549975"/>
              <a:gd name="connsiteX2" fmla="*/ 4133273 w 4552297"/>
              <a:gd name="connsiteY2" fmla="*/ 226950 h 5549975"/>
              <a:gd name="connsiteX3" fmla="*/ 4506467 w 4552297"/>
              <a:gd name="connsiteY3" fmla="*/ 247374 h 5549975"/>
              <a:gd name="connsiteX4" fmla="*/ 4534346 w 4552297"/>
              <a:gd name="connsiteY4" fmla="*/ 269179 h 5549975"/>
              <a:gd name="connsiteX5" fmla="*/ 4532572 w 4552297"/>
              <a:gd name="connsiteY5" fmla="*/ 300930 h 5549975"/>
              <a:gd name="connsiteX6" fmla="*/ 4535494 w 4552297"/>
              <a:gd name="connsiteY6" fmla="*/ 302647 h 5549975"/>
              <a:gd name="connsiteX7" fmla="*/ 4551920 w 4552297"/>
              <a:gd name="connsiteY7" fmla="*/ 334222 h 5549975"/>
              <a:gd name="connsiteX8" fmla="*/ 4529659 w 4552297"/>
              <a:gd name="connsiteY8" fmla="*/ 391868 h 5549975"/>
              <a:gd name="connsiteX9" fmla="*/ 4526171 w 4552297"/>
              <a:gd name="connsiteY9" fmla="*/ 415489 h 5549975"/>
              <a:gd name="connsiteX10" fmla="*/ 4521066 w 4552297"/>
              <a:gd name="connsiteY10" fmla="*/ 506828 h 5549975"/>
              <a:gd name="connsiteX11" fmla="*/ 4520416 w 4552297"/>
              <a:gd name="connsiteY11" fmla="*/ 553245 h 5549975"/>
              <a:gd name="connsiteX12" fmla="*/ 4517317 w 4552297"/>
              <a:gd name="connsiteY12" fmla="*/ 581709 h 5549975"/>
              <a:gd name="connsiteX13" fmla="*/ 4516648 w 4552297"/>
              <a:gd name="connsiteY13" fmla="*/ 585890 h 5549975"/>
              <a:gd name="connsiteX14" fmla="*/ 4503711 w 4552297"/>
              <a:gd name="connsiteY14" fmla="*/ 817404 h 5549975"/>
              <a:gd name="connsiteX15" fmla="*/ 4505424 w 4552297"/>
              <a:gd name="connsiteY15" fmla="*/ 822238 h 5549975"/>
              <a:gd name="connsiteX16" fmla="*/ 4503273 w 4552297"/>
              <a:gd name="connsiteY16" fmla="*/ 846069 h 5549975"/>
              <a:gd name="connsiteX17" fmla="*/ 4501673 w 4552297"/>
              <a:gd name="connsiteY17" fmla="*/ 853854 h 5549975"/>
              <a:gd name="connsiteX18" fmla="*/ 4495435 w 4552297"/>
              <a:gd name="connsiteY18" fmla="*/ 965485 h 5549975"/>
              <a:gd name="connsiteX19" fmla="*/ 4497512 w 4552297"/>
              <a:gd name="connsiteY19" fmla="*/ 966385 h 5549975"/>
              <a:gd name="connsiteX20" fmla="*/ 4501631 w 4552297"/>
              <a:gd name="connsiteY20" fmla="*/ 1002567 h 5549975"/>
              <a:gd name="connsiteX21" fmla="*/ 4496833 w 4552297"/>
              <a:gd name="connsiteY21" fmla="*/ 1101094 h 5549975"/>
              <a:gd name="connsiteX22" fmla="*/ 4496728 w 4552297"/>
              <a:gd name="connsiteY22" fmla="*/ 1159389 h 5549975"/>
              <a:gd name="connsiteX23" fmla="*/ 4501031 w 4552297"/>
              <a:gd name="connsiteY23" fmla="*/ 1180505 h 5549975"/>
              <a:gd name="connsiteX24" fmla="*/ 4504121 w 4552297"/>
              <a:gd name="connsiteY24" fmla="*/ 1210687 h 5549975"/>
              <a:gd name="connsiteX25" fmla="*/ 4512938 w 4552297"/>
              <a:gd name="connsiteY25" fmla="*/ 1263157 h 5549975"/>
              <a:gd name="connsiteX26" fmla="*/ 4515215 w 4552297"/>
              <a:gd name="connsiteY26" fmla="*/ 1313374 h 5549975"/>
              <a:gd name="connsiteX27" fmla="*/ 4514335 w 4552297"/>
              <a:gd name="connsiteY27" fmla="*/ 1347004 h 5549975"/>
              <a:gd name="connsiteX28" fmla="*/ 4513872 w 4552297"/>
              <a:gd name="connsiteY28" fmla="*/ 1351864 h 5549975"/>
              <a:gd name="connsiteX29" fmla="*/ 4504753 w 4552297"/>
              <a:gd name="connsiteY29" fmla="*/ 1391762 h 5549975"/>
              <a:gd name="connsiteX30" fmla="*/ 4508017 w 4552297"/>
              <a:gd name="connsiteY30" fmla="*/ 1395707 h 5549975"/>
              <a:gd name="connsiteX31" fmla="*/ 4510859 w 4552297"/>
              <a:gd name="connsiteY31" fmla="*/ 1408524 h 5549975"/>
              <a:gd name="connsiteX32" fmla="*/ 4506118 w 4552297"/>
              <a:gd name="connsiteY32" fmla="*/ 1419109 h 5549975"/>
              <a:gd name="connsiteX33" fmla="*/ 4495934 w 4552297"/>
              <a:gd name="connsiteY33" fmla="*/ 1469337 h 5549975"/>
              <a:gd name="connsiteX34" fmla="*/ 4485037 w 4552297"/>
              <a:gd name="connsiteY34" fmla="*/ 1543038 h 5549975"/>
              <a:gd name="connsiteX35" fmla="*/ 4480156 w 4552297"/>
              <a:gd name="connsiteY35" fmla="*/ 1553997 h 5549975"/>
              <a:gd name="connsiteX36" fmla="*/ 4465728 w 4552297"/>
              <a:gd name="connsiteY36" fmla="*/ 1626071 h 5549975"/>
              <a:gd name="connsiteX37" fmla="*/ 4462013 w 4552297"/>
              <a:gd name="connsiteY37" fmla="*/ 1664103 h 5549975"/>
              <a:gd name="connsiteX38" fmla="*/ 4465673 w 4552297"/>
              <a:gd name="connsiteY38" fmla="*/ 1668558 h 5549975"/>
              <a:gd name="connsiteX39" fmla="*/ 4464023 w 4552297"/>
              <a:gd name="connsiteY39" fmla="*/ 1679756 h 5549975"/>
              <a:gd name="connsiteX40" fmla="*/ 4464435 w 4552297"/>
              <a:gd name="connsiteY40" fmla="*/ 1682815 h 5549975"/>
              <a:gd name="connsiteX41" fmla="*/ 4465946 w 4552297"/>
              <a:gd name="connsiteY41" fmla="*/ 1700268 h 5549975"/>
              <a:gd name="connsiteX42" fmla="*/ 4454476 w 4552297"/>
              <a:gd name="connsiteY42" fmla="*/ 1735163 h 5549975"/>
              <a:gd name="connsiteX43" fmla="*/ 4452416 w 4552297"/>
              <a:gd name="connsiteY43" fmla="*/ 1735289 h 5549975"/>
              <a:gd name="connsiteX44" fmla="*/ 4443918 w 4552297"/>
              <a:gd name="connsiteY44" fmla="*/ 1887374 h 5549975"/>
              <a:gd name="connsiteX45" fmla="*/ 4452609 w 4552297"/>
              <a:gd name="connsiteY45" fmla="*/ 1911536 h 5549975"/>
              <a:gd name="connsiteX46" fmla="*/ 4454887 w 4552297"/>
              <a:gd name="connsiteY46" fmla="*/ 1961755 h 5549975"/>
              <a:gd name="connsiteX47" fmla="*/ 4454006 w 4552297"/>
              <a:gd name="connsiteY47" fmla="*/ 1995384 h 5549975"/>
              <a:gd name="connsiteX48" fmla="*/ 4453544 w 4552297"/>
              <a:gd name="connsiteY48" fmla="*/ 2000244 h 5549975"/>
              <a:gd name="connsiteX49" fmla="*/ 4444424 w 4552297"/>
              <a:gd name="connsiteY49" fmla="*/ 2040142 h 5549975"/>
              <a:gd name="connsiteX50" fmla="*/ 4447689 w 4552297"/>
              <a:gd name="connsiteY50" fmla="*/ 2044087 h 5549975"/>
              <a:gd name="connsiteX51" fmla="*/ 4450530 w 4552297"/>
              <a:gd name="connsiteY51" fmla="*/ 2056904 h 5549975"/>
              <a:gd name="connsiteX52" fmla="*/ 4445789 w 4552297"/>
              <a:gd name="connsiteY52" fmla="*/ 2067489 h 5549975"/>
              <a:gd name="connsiteX53" fmla="*/ 4435605 w 4552297"/>
              <a:gd name="connsiteY53" fmla="*/ 2117719 h 5549975"/>
              <a:gd name="connsiteX54" fmla="*/ 4428274 w 4552297"/>
              <a:gd name="connsiteY54" fmla="*/ 2167300 h 5549975"/>
              <a:gd name="connsiteX55" fmla="*/ 4372191 w 4552297"/>
              <a:gd name="connsiteY55" fmla="*/ 3223633 h 5549975"/>
              <a:gd name="connsiteX56" fmla="*/ 4359405 w 4552297"/>
              <a:gd name="connsiteY56" fmla="*/ 3477281 h 5549975"/>
              <a:gd name="connsiteX57" fmla="*/ 4348320 w 4552297"/>
              <a:gd name="connsiteY57" fmla="*/ 3639984 h 5549975"/>
              <a:gd name="connsiteX58" fmla="*/ 4257559 w 4552297"/>
              <a:gd name="connsiteY58" fmla="*/ 5278921 h 5549975"/>
              <a:gd name="connsiteX59" fmla="*/ 4262857 w 4552297"/>
              <a:gd name="connsiteY59" fmla="*/ 5315626 h 5549975"/>
              <a:gd name="connsiteX60" fmla="*/ 4266391 w 4552297"/>
              <a:gd name="connsiteY60" fmla="*/ 5350090 h 5549975"/>
              <a:gd name="connsiteX61" fmla="*/ 4269223 w 4552297"/>
              <a:gd name="connsiteY61" fmla="*/ 5450399 h 5549975"/>
              <a:gd name="connsiteX62" fmla="*/ 4250666 w 4552297"/>
              <a:gd name="connsiteY62" fmla="*/ 5484804 h 5549975"/>
              <a:gd name="connsiteX63" fmla="*/ 4246014 w 4552297"/>
              <a:gd name="connsiteY63" fmla="*/ 5487504 h 5549975"/>
              <a:gd name="connsiteX64" fmla="*/ 4242557 w 4552297"/>
              <a:gd name="connsiteY64" fmla="*/ 5549951 h 5549975"/>
              <a:gd name="connsiteX65" fmla="*/ 11873 w 4552297"/>
              <a:gd name="connsiteY65" fmla="*/ 5314089 h 5549975"/>
              <a:gd name="connsiteX66" fmla="*/ 15679 w 4552297"/>
              <a:gd name="connsiteY66" fmla="*/ 5243704 h 5549975"/>
              <a:gd name="connsiteX67" fmla="*/ 3174 w 4552297"/>
              <a:gd name="connsiteY67" fmla="*/ 5239903 h 5549975"/>
              <a:gd name="connsiteX68" fmla="*/ 7394 w 4552297"/>
              <a:gd name="connsiteY68" fmla="*/ 5233298 h 5549975"/>
              <a:gd name="connsiteX69" fmla="*/ 7663 w 4552297"/>
              <a:gd name="connsiteY69" fmla="*/ 5230552 h 5549975"/>
              <a:gd name="connsiteX70" fmla="*/ 7933 w 4552297"/>
              <a:gd name="connsiteY70" fmla="*/ 5227804 h 5549975"/>
              <a:gd name="connsiteX71" fmla="*/ 8470 w 4552297"/>
              <a:gd name="connsiteY71" fmla="*/ 5222308 h 5549975"/>
              <a:gd name="connsiteX72" fmla="*/ 8155 w 4552297"/>
              <a:gd name="connsiteY72" fmla="*/ 5216405 h 5549975"/>
              <a:gd name="connsiteX73" fmla="*/ 7571 w 4552297"/>
              <a:gd name="connsiteY73" fmla="*/ 5213249 h 5549975"/>
              <a:gd name="connsiteX74" fmla="*/ 7840 w 4552297"/>
              <a:gd name="connsiteY74" fmla="*/ 5210500 h 5549975"/>
              <a:gd name="connsiteX75" fmla="*/ 7524 w 4552297"/>
              <a:gd name="connsiteY75" fmla="*/ 5204597 h 5549975"/>
              <a:gd name="connsiteX76" fmla="*/ 6941 w 4552297"/>
              <a:gd name="connsiteY76" fmla="*/ 5201441 h 5549975"/>
              <a:gd name="connsiteX77" fmla="*/ 6311 w 4552297"/>
              <a:gd name="connsiteY77" fmla="*/ 5189632 h 5549975"/>
              <a:gd name="connsiteX78" fmla="*/ 5727 w 4552297"/>
              <a:gd name="connsiteY78" fmla="*/ 5186477 h 5549975"/>
              <a:gd name="connsiteX79" fmla="*/ 5995 w 4552297"/>
              <a:gd name="connsiteY79" fmla="*/ 5183728 h 5549975"/>
              <a:gd name="connsiteX80" fmla="*/ 4560 w 4552297"/>
              <a:gd name="connsiteY80" fmla="*/ 5180163 h 5549975"/>
              <a:gd name="connsiteX81" fmla="*/ 21055 w 4552297"/>
              <a:gd name="connsiteY81" fmla="*/ 5144275 h 5549975"/>
              <a:gd name="connsiteX82" fmla="*/ 42491 w 4552297"/>
              <a:gd name="connsiteY82" fmla="*/ 4747825 h 5549975"/>
              <a:gd name="connsiteX83" fmla="*/ 0 w 4552297"/>
              <a:gd name="connsiteY83" fmla="*/ 3811601 h 5549975"/>
              <a:gd name="connsiteX84" fmla="*/ 302276 w 4552297"/>
              <a:gd name="connsiteY84" fmla="*/ 0 h 5549975"/>
              <a:gd name="connsiteX0" fmla="*/ 299102 w 4549123"/>
              <a:gd name="connsiteY0" fmla="*/ 0 h 5549975"/>
              <a:gd name="connsiteX1" fmla="*/ 3301288 w 4549123"/>
              <a:gd name="connsiteY1" fmla="*/ 171842 h 5549975"/>
              <a:gd name="connsiteX2" fmla="*/ 4130099 w 4549123"/>
              <a:gd name="connsiteY2" fmla="*/ 226950 h 5549975"/>
              <a:gd name="connsiteX3" fmla="*/ 4503293 w 4549123"/>
              <a:gd name="connsiteY3" fmla="*/ 247374 h 5549975"/>
              <a:gd name="connsiteX4" fmla="*/ 4531172 w 4549123"/>
              <a:gd name="connsiteY4" fmla="*/ 269179 h 5549975"/>
              <a:gd name="connsiteX5" fmla="*/ 4529398 w 4549123"/>
              <a:gd name="connsiteY5" fmla="*/ 300930 h 5549975"/>
              <a:gd name="connsiteX6" fmla="*/ 4532320 w 4549123"/>
              <a:gd name="connsiteY6" fmla="*/ 302647 h 5549975"/>
              <a:gd name="connsiteX7" fmla="*/ 4548746 w 4549123"/>
              <a:gd name="connsiteY7" fmla="*/ 334222 h 5549975"/>
              <a:gd name="connsiteX8" fmla="*/ 4526485 w 4549123"/>
              <a:gd name="connsiteY8" fmla="*/ 391868 h 5549975"/>
              <a:gd name="connsiteX9" fmla="*/ 4522997 w 4549123"/>
              <a:gd name="connsiteY9" fmla="*/ 415489 h 5549975"/>
              <a:gd name="connsiteX10" fmla="*/ 4517892 w 4549123"/>
              <a:gd name="connsiteY10" fmla="*/ 506828 h 5549975"/>
              <a:gd name="connsiteX11" fmla="*/ 4517242 w 4549123"/>
              <a:gd name="connsiteY11" fmla="*/ 553245 h 5549975"/>
              <a:gd name="connsiteX12" fmla="*/ 4514143 w 4549123"/>
              <a:gd name="connsiteY12" fmla="*/ 581709 h 5549975"/>
              <a:gd name="connsiteX13" fmla="*/ 4513474 w 4549123"/>
              <a:gd name="connsiteY13" fmla="*/ 585890 h 5549975"/>
              <a:gd name="connsiteX14" fmla="*/ 4500537 w 4549123"/>
              <a:gd name="connsiteY14" fmla="*/ 817404 h 5549975"/>
              <a:gd name="connsiteX15" fmla="*/ 4502250 w 4549123"/>
              <a:gd name="connsiteY15" fmla="*/ 822238 h 5549975"/>
              <a:gd name="connsiteX16" fmla="*/ 4500099 w 4549123"/>
              <a:gd name="connsiteY16" fmla="*/ 846069 h 5549975"/>
              <a:gd name="connsiteX17" fmla="*/ 4498499 w 4549123"/>
              <a:gd name="connsiteY17" fmla="*/ 853854 h 5549975"/>
              <a:gd name="connsiteX18" fmla="*/ 4492261 w 4549123"/>
              <a:gd name="connsiteY18" fmla="*/ 965485 h 5549975"/>
              <a:gd name="connsiteX19" fmla="*/ 4494338 w 4549123"/>
              <a:gd name="connsiteY19" fmla="*/ 966385 h 5549975"/>
              <a:gd name="connsiteX20" fmla="*/ 4498457 w 4549123"/>
              <a:gd name="connsiteY20" fmla="*/ 1002567 h 5549975"/>
              <a:gd name="connsiteX21" fmla="*/ 4493659 w 4549123"/>
              <a:gd name="connsiteY21" fmla="*/ 1101094 h 5549975"/>
              <a:gd name="connsiteX22" fmla="*/ 4493554 w 4549123"/>
              <a:gd name="connsiteY22" fmla="*/ 1159389 h 5549975"/>
              <a:gd name="connsiteX23" fmla="*/ 4497857 w 4549123"/>
              <a:gd name="connsiteY23" fmla="*/ 1180505 h 5549975"/>
              <a:gd name="connsiteX24" fmla="*/ 4500947 w 4549123"/>
              <a:gd name="connsiteY24" fmla="*/ 1210687 h 5549975"/>
              <a:gd name="connsiteX25" fmla="*/ 4509764 w 4549123"/>
              <a:gd name="connsiteY25" fmla="*/ 1263157 h 5549975"/>
              <a:gd name="connsiteX26" fmla="*/ 4512041 w 4549123"/>
              <a:gd name="connsiteY26" fmla="*/ 1313374 h 5549975"/>
              <a:gd name="connsiteX27" fmla="*/ 4511161 w 4549123"/>
              <a:gd name="connsiteY27" fmla="*/ 1347004 h 5549975"/>
              <a:gd name="connsiteX28" fmla="*/ 4510698 w 4549123"/>
              <a:gd name="connsiteY28" fmla="*/ 1351864 h 5549975"/>
              <a:gd name="connsiteX29" fmla="*/ 4501579 w 4549123"/>
              <a:gd name="connsiteY29" fmla="*/ 1391762 h 5549975"/>
              <a:gd name="connsiteX30" fmla="*/ 4504843 w 4549123"/>
              <a:gd name="connsiteY30" fmla="*/ 1395707 h 5549975"/>
              <a:gd name="connsiteX31" fmla="*/ 4507685 w 4549123"/>
              <a:gd name="connsiteY31" fmla="*/ 1408524 h 5549975"/>
              <a:gd name="connsiteX32" fmla="*/ 4502944 w 4549123"/>
              <a:gd name="connsiteY32" fmla="*/ 1419109 h 5549975"/>
              <a:gd name="connsiteX33" fmla="*/ 4492760 w 4549123"/>
              <a:gd name="connsiteY33" fmla="*/ 1469337 h 5549975"/>
              <a:gd name="connsiteX34" fmla="*/ 4481863 w 4549123"/>
              <a:gd name="connsiteY34" fmla="*/ 1543038 h 5549975"/>
              <a:gd name="connsiteX35" fmla="*/ 4476982 w 4549123"/>
              <a:gd name="connsiteY35" fmla="*/ 1553997 h 5549975"/>
              <a:gd name="connsiteX36" fmla="*/ 4462554 w 4549123"/>
              <a:gd name="connsiteY36" fmla="*/ 1626071 h 5549975"/>
              <a:gd name="connsiteX37" fmla="*/ 4458839 w 4549123"/>
              <a:gd name="connsiteY37" fmla="*/ 1664103 h 5549975"/>
              <a:gd name="connsiteX38" fmla="*/ 4462499 w 4549123"/>
              <a:gd name="connsiteY38" fmla="*/ 1668558 h 5549975"/>
              <a:gd name="connsiteX39" fmla="*/ 4460849 w 4549123"/>
              <a:gd name="connsiteY39" fmla="*/ 1679756 h 5549975"/>
              <a:gd name="connsiteX40" fmla="*/ 4461261 w 4549123"/>
              <a:gd name="connsiteY40" fmla="*/ 1682815 h 5549975"/>
              <a:gd name="connsiteX41" fmla="*/ 4462772 w 4549123"/>
              <a:gd name="connsiteY41" fmla="*/ 1700268 h 5549975"/>
              <a:gd name="connsiteX42" fmla="*/ 4451302 w 4549123"/>
              <a:gd name="connsiteY42" fmla="*/ 1735163 h 5549975"/>
              <a:gd name="connsiteX43" fmla="*/ 4449242 w 4549123"/>
              <a:gd name="connsiteY43" fmla="*/ 1735289 h 5549975"/>
              <a:gd name="connsiteX44" fmla="*/ 4440744 w 4549123"/>
              <a:gd name="connsiteY44" fmla="*/ 1887374 h 5549975"/>
              <a:gd name="connsiteX45" fmla="*/ 4449435 w 4549123"/>
              <a:gd name="connsiteY45" fmla="*/ 1911536 h 5549975"/>
              <a:gd name="connsiteX46" fmla="*/ 4451713 w 4549123"/>
              <a:gd name="connsiteY46" fmla="*/ 1961755 h 5549975"/>
              <a:gd name="connsiteX47" fmla="*/ 4450832 w 4549123"/>
              <a:gd name="connsiteY47" fmla="*/ 1995384 h 5549975"/>
              <a:gd name="connsiteX48" fmla="*/ 4450370 w 4549123"/>
              <a:gd name="connsiteY48" fmla="*/ 2000244 h 5549975"/>
              <a:gd name="connsiteX49" fmla="*/ 4441250 w 4549123"/>
              <a:gd name="connsiteY49" fmla="*/ 2040142 h 5549975"/>
              <a:gd name="connsiteX50" fmla="*/ 4444515 w 4549123"/>
              <a:gd name="connsiteY50" fmla="*/ 2044087 h 5549975"/>
              <a:gd name="connsiteX51" fmla="*/ 4447356 w 4549123"/>
              <a:gd name="connsiteY51" fmla="*/ 2056904 h 5549975"/>
              <a:gd name="connsiteX52" fmla="*/ 4442615 w 4549123"/>
              <a:gd name="connsiteY52" fmla="*/ 2067489 h 5549975"/>
              <a:gd name="connsiteX53" fmla="*/ 4432431 w 4549123"/>
              <a:gd name="connsiteY53" fmla="*/ 2117719 h 5549975"/>
              <a:gd name="connsiteX54" fmla="*/ 4425100 w 4549123"/>
              <a:gd name="connsiteY54" fmla="*/ 2167300 h 5549975"/>
              <a:gd name="connsiteX55" fmla="*/ 4369017 w 4549123"/>
              <a:gd name="connsiteY55" fmla="*/ 3223633 h 5549975"/>
              <a:gd name="connsiteX56" fmla="*/ 4356231 w 4549123"/>
              <a:gd name="connsiteY56" fmla="*/ 3477281 h 5549975"/>
              <a:gd name="connsiteX57" fmla="*/ 4345146 w 4549123"/>
              <a:gd name="connsiteY57" fmla="*/ 3639984 h 5549975"/>
              <a:gd name="connsiteX58" fmla="*/ 4254385 w 4549123"/>
              <a:gd name="connsiteY58" fmla="*/ 5278921 h 5549975"/>
              <a:gd name="connsiteX59" fmla="*/ 4259683 w 4549123"/>
              <a:gd name="connsiteY59" fmla="*/ 5315626 h 5549975"/>
              <a:gd name="connsiteX60" fmla="*/ 4263217 w 4549123"/>
              <a:gd name="connsiteY60" fmla="*/ 5350090 h 5549975"/>
              <a:gd name="connsiteX61" fmla="*/ 4266049 w 4549123"/>
              <a:gd name="connsiteY61" fmla="*/ 5450399 h 5549975"/>
              <a:gd name="connsiteX62" fmla="*/ 4247492 w 4549123"/>
              <a:gd name="connsiteY62" fmla="*/ 5484804 h 5549975"/>
              <a:gd name="connsiteX63" fmla="*/ 4242840 w 4549123"/>
              <a:gd name="connsiteY63" fmla="*/ 5487504 h 5549975"/>
              <a:gd name="connsiteX64" fmla="*/ 4239383 w 4549123"/>
              <a:gd name="connsiteY64" fmla="*/ 5549951 h 5549975"/>
              <a:gd name="connsiteX65" fmla="*/ 8699 w 4549123"/>
              <a:gd name="connsiteY65" fmla="*/ 5314089 h 5549975"/>
              <a:gd name="connsiteX66" fmla="*/ 12505 w 4549123"/>
              <a:gd name="connsiteY66" fmla="*/ 5243704 h 5549975"/>
              <a:gd name="connsiteX67" fmla="*/ 0 w 4549123"/>
              <a:gd name="connsiteY67" fmla="*/ 5239903 h 5549975"/>
              <a:gd name="connsiteX68" fmla="*/ 4220 w 4549123"/>
              <a:gd name="connsiteY68" fmla="*/ 5233298 h 5549975"/>
              <a:gd name="connsiteX69" fmla="*/ 4489 w 4549123"/>
              <a:gd name="connsiteY69" fmla="*/ 5230552 h 5549975"/>
              <a:gd name="connsiteX70" fmla="*/ 4759 w 4549123"/>
              <a:gd name="connsiteY70" fmla="*/ 5227804 h 5549975"/>
              <a:gd name="connsiteX71" fmla="*/ 5296 w 4549123"/>
              <a:gd name="connsiteY71" fmla="*/ 5222308 h 5549975"/>
              <a:gd name="connsiteX72" fmla="*/ 4981 w 4549123"/>
              <a:gd name="connsiteY72" fmla="*/ 5216405 h 5549975"/>
              <a:gd name="connsiteX73" fmla="*/ 4397 w 4549123"/>
              <a:gd name="connsiteY73" fmla="*/ 5213249 h 5549975"/>
              <a:gd name="connsiteX74" fmla="*/ 4666 w 4549123"/>
              <a:gd name="connsiteY74" fmla="*/ 5210500 h 5549975"/>
              <a:gd name="connsiteX75" fmla="*/ 4350 w 4549123"/>
              <a:gd name="connsiteY75" fmla="*/ 5204597 h 5549975"/>
              <a:gd name="connsiteX76" fmla="*/ 3767 w 4549123"/>
              <a:gd name="connsiteY76" fmla="*/ 5201441 h 5549975"/>
              <a:gd name="connsiteX77" fmla="*/ 3137 w 4549123"/>
              <a:gd name="connsiteY77" fmla="*/ 5189632 h 5549975"/>
              <a:gd name="connsiteX78" fmla="*/ 2553 w 4549123"/>
              <a:gd name="connsiteY78" fmla="*/ 5186477 h 5549975"/>
              <a:gd name="connsiteX79" fmla="*/ 2821 w 4549123"/>
              <a:gd name="connsiteY79" fmla="*/ 5183728 h 5549975"/>
              <a:gd name="connsiteX80" fmla="*/ 1386 w 4549123"/>
              <a:gd name="connsiteY80" fmla="*/ 5180163 h 5549975"/>
              <a:gd name="connsiteX81" fmla="*/ 17881 w 4549123"/>
              <a:gd name="connsiteY81" fmla="*/ 5144275 h 5549975"/>
              <a:gd name="connsiteX82" fmla="*/ 39317 w 4549123"/>
              <a:gd name="connsiteY82" fmla="*/ 4747825 h 5549975"/>
              <a:gd name="connsiteX83" fmla="*/ 218499 w 4549123"/>
              <a:gd name="connsiteY83" fmla="*/ 3822685 h 5549975"/>
              <a:gd name="connsiteX84" fmla="*/ 299102 w 4549123"/>
              <a:gd name="connsiteY84" fmla="*/ 0 h 5549975"/>
              <a:gd name="connsiteX0" fmla="*/ 299102 w 4549123"/>
              <a:gd name="connsiteY0" fmla="*/ 0 h 5549975"/>
              <a:gd name="connsiteX1" fmla="*/ 3301288 w 4549123"/>
              <a:gd name="connsiteY1" fmla="*/ 171842 h 5549975"/>
              <a:gd name="connsiteX2" fmla="*/ 4130099 w 4549123"/>
              <a:gd name="connsiteY2" fmla="*/ 226950 h 5549975"/>
              <a:gd name="connsiteX3" fmla="*/ 4503293 w 4549123"/>
              <a:gd name="connsiteY3" fmla="*/ 247374 h 5549975"/>
              <a:gd name="connsiteX4" fmla="*/ 4531172 w 4549123"/>
              <a:gd name="connsiteY4" fmla="*/ 269179 h 5549975"/>
              <a:gd name="connsiteX5" fmla="*/ 4529398 w 4549123"/>
              <a:gd name="connsiteY5" fmla="*/ 300930 h 5549975"/>
              <a:gd name="connsiteX6" fmla="*/ 4532320 w 4549123"/>
              <a:gd name="connsiteY6" fmla="*/ 302647 h 5549975"/>
              <a:gd name="connsiteX7" fmla="*/ 4548746 w 4549123"/>
              <a:gd name="connsiteY7" fmla="*/ 334222 h 5549975"/>
              <a:gd name="connsiteX8" fmla="*/ 4526485 w 4549123"/>
              <a:gd name="connsiteY8" fmla="*/ 391868 h 5549975"/>
              <a:gd name="connsiteX9" fmla="*/ 4522997 w 4549123"/>
              <a:gd name="connsiteY9" fmla="*/ 415489 h 5549975"/>
              <a:gd name="connsiteX10" fmla="*/ 4517892 w 4549123"/>
              <a:gd name="connsiteY10" fmla="*/ 506828 h 5549975"/>
              <a:gd name="connsiteX11" fmla="*/ 4517242 w 4549123"/>
              <a:gd name="connsiteY11" fmla="*/ 553245 h 5549975"/>
              <a:gd name="connsiteX12" fmla="*/ 4514143 w 4549123"/>
              <a:gd name="connsiteY12" fmla="*/ 581709 h 5549975"/>
              <a:gd name="connsiteX13" fmla="*/ 4513474 w 4549123"/>
              <a:gd name="connsiteY13" fmla="*/ 585890 h 5549975"/>
              <a:gd name="connsiteX14" fmla="*/ 4500537 w 4549123"/>
              <a:gd name="connsiteY14" fmla="*/ 817404 h 5549975"/>
              <a:gd name="connsiteX15" fmla="*/ 4502250 w 4549123"/>
              <a:gd name="connsiteY15" fmla="*/ 822238 h 5549975"/>
              <a:gd name="connsiteX16" fmla="*/ 4500099 w 4549123"/>
              <a:gd name="connsiteY16" fmla="*/ 846069 h 5549975"/>
              <a:gd name="connsiteX17" fmla="*/ 4498499 w 4549123"/>
              <a:gd name="connsiteY17" fmla="*/ 853854 h 5549975"/>
              <a:gd name="connsiteX18" fmla="*/ 4492261 w 4549123"/>
              <a:gd name="connsiteY18" fmla="*/ 965485 h 5549975"/>
              <a:gd name="connsiteX19" fmla="*/ 4494338 w 4549123"/>
              <a:gd name="connsiteY19" fmla="*/ 966385 h 5549975"/>
              <a:gd name="connsiteX20" fmla="*/ 4498457 w 4549123"/>
              <a:gd name="connsiteY20" fmla="*/ 1002567 h 5549975"/>
              <a:gd name="connsiteX21" fmla="*/ 4493659 w 4549123"/>
              <a:gd name="connsiteY21" fmla="*/ 1101094 h 5549975"/>
              <a:gd name="connsiteX22" fmla="*/ 4493554 w 4549123"/>
              <a:gd name="connsiteY22" fmla="*/ 1159389 h 5549975"/>
              <a:gd name="connsiteX23" fmla="*/ 4497857 w 4549123"/>
              <a:gd name="connsiteY23" fmla="*/ 1180505 h 5549975"/>
              <a:gd name="connsiteX24" fmla="*/ 4500947 w 4549123"/>
              <a:gd name="connsiteY24" fmla="*/ 1210687 h 5549975"/>
              <a:gd name="connsiteX25" fmla="*/ 4509764 w 4549123"/>
              <a:gd name="connsiteY25" fmla="*/ 1263157 h 5549975"/>
              <a:gd name="connsiteX26" fmla="*/ 4512041 w 4549123"/>
              <a:gd name="connsiteY26" fmla="*/ 1313374 h 5549975"/>
              <a:gd name="connsiteX27" fmla="*/ 4511161 w 4549123"/>
              <a:gd name="connsiteY27" fmla="*/ 1347004 h 5549975"/>
              <a:gd name="connsiteX28" fmla="*/ 4510698 w 4549123"/>
              <a:gd name="connsiteY28" fmla="*/ 1351864 h 5549975"/>
              <a:gd name="connsiteX29" fmla="*/ 4501579 w 4549123"/>
              <a:gd name="connsiteY29" fmla="*/ 1391762 h 5549975"/>
              <a:gd name="connsiteX30" fmla="*/ 4504843 w 4549123"/>
              <a:gd name="connsiteY30" fmla="*/ 1395707 h 5549975"/>
              <a:gd name="connsiteX31" fmla="*/ 4507685 w 4549123"/>
              <a:gd name="connsiteY31" fmla="*/ 1408524 h 5549975"/>
              <a:gd name="connsiteX32" fmla="*/ 4502944 w 4549123"/>
              <a:gd name="connsiteY32" fmla="*/ 1419109 h 5549975"/>
              <a:gd name="connsiteX33" fmla="*/ 4492760 w 4549123"/>
              <a:gd name="connsiteY33" fmla="*/ 1469337 h 5549975"/>
              <a:gd name="connsiteX34" fmla="*/ 4481863 w 4549123"/>
              <a:gd name="connsiteY34" fmla="*/ 1543038 h 5549975"/>
              <a:gd name="connsiteX35" fmla="*/ 4476982 w 4549123"/>
              <a:gd name="connsiteY35" fmla="*/ 1553997 h 5549975"/>
              <a:gd name="connsiteX36" fmla="*/ 4462554 w 4549123"/>
              <a:gd name="connsiteY36" fmla="*/ 1626071 h 5549975"/>
              <a:gd name="connsiteX37" fmla="*/ 4458839 w 4549123"/>
              <a:gd name="connsiteY37" fmla="*/ 1664103 h 5549975"/>
              <a:gd name="connsiteX38" fmla="*/ 4462499 w 4549123"/>
              <a:gd name="connsiteY38" fmla="*/ 1668558 h 5549975"/>
              <a:gd name="connsiteX39" fmla="*/ 4460849 w 4549123"/>
              <a:gd name="connsiteY39" fmla="*/ 1679756 h 5549975"/>
              <a:gd name="connsiteX40" fmla="*/ 4461261 w 4549123"/>
              <a:gd name="connsiteY40" fmla="*/ 1682815 h 5549975"/>
              <a:gd name="connsiteX41" fmla="*/ 4462772 w 4549123"/>
              <a:gd name="connsiteY41" fmla="*/ 1700268 h 5549975"/>
              <a:gd name="connsiteX42" fmla="*/ 4451302 w 4549123"/>
              <a:gd name="connsiteY42" fmla="*/ 1735163 h 5549975"/>
              <a:gd name="connsiteX43" fmla="*/ 4449242 w 4549123"/>
              <a:gd name="connsiteY43" fmla="*/ 1735289 h 5549975"/>
              <a:gd name="connsiteX44" fmla="*/ 4440744 w 4549123"/>
              <a:gd name="connsiteY44" fmla="*/ 1887374 h 5549975"/>
              <a:gd name="connsiteX45" fmla="*/ 4449435 w 4549123"/>
              <a:gd name="connsiteY45" fmla="*/ 1911536 h 5549975"/>
              <a:gd name="connsiteX46" fmla="*/ 4451713 w 4549123"/>
              <a:gd name="connsiteY46" fmla="*/ 1961755 h 5549975"/>
              <a:gd name="connsiteX47" fmla="*/ 4450832 w 4549123"/>
              <a:gd name="connsiteY47" fmla="*/ 1995384 h 5549975"/>
              <a:gd name="connsiteX48" fmla="*/ 4450370 w 4549123"/>
              <a:gd name="connsiteY48" fmla="*/ 2000244 h 5549975"/>
              <a:gd name="connsiteX49" fmla="*/ 4441250 w 4549123"/>
              <a:gd name="connsiteY49" fmla="*/ 2040142 h 5549975"/>
              <a:gd name="connsiteX50" fmla="*/ 4444515 w 4549123"/>
              <a:gd name="connsiteY50" fmla="*/ 2044087 h 5549975"/>
              <a:gd name="connsiteX51" fmla="*/ 4447356 w 4549123"/>
              <a:gd name="connsiteY51" fmla="*/ 2056904 h 5549975"/>
              <a:gd name="connsiteX52" fmla="*/ 4442615 w 4549123"/>
              <a:gd name="connsiteY52" fmla="*/ 2067489 h 5549975"/>
              <a:gd name="connsiteX53" fmla="*/ 4432431 w 4549123"/>
              <a:gd name="connsiteY53" fmla="*/ 2117719 h 5549975"/>
              <a:gd name="connsiteX54" fmla="*/ 4425100 w 4549123"/>
              <a:gd name="connsiteY54" fmla="*/ 2167300 h 5549975"/>
              <a:gd name="connsiteX55" fmla="*/ 4369017 w 4549123"/>
              <a:gd name="connsiteY55" fmla="*/ 3223633 h 5549975"/>
              <a:gd name="connsiteX56" fmla="*/ 4356231 w 4549123"/>
              <a:gd name="connsiteY56" fmla="*/ 3477281 h 5549975"/>
              <a:gd name="connsiteX57" fmla="*/ 4345146 w 4549123"/>
              <a:gd name="connsiteY57" fmla="*/ 3639984 h 5549975"/>
              <a:gd name="connsiteX58" fmla="*/ 4254385 w 4549123"/>
              <a:gd name="connsiteY58" fmla="*/ 5278921 h 5549975"/>
              <a:gd name="connsiteX59" fmla="*/ 4259683 w 4549123"/>
              <a:gd name="connsiteY59" fmla="*/ 5315626 h 5549975"/>
              <a:gd name="connsiteX60" fmla="*/ 4263217 w 4549123"/>
              <a:gd name="connsiteY60" fmla="*/ 5350090 h 5549975"/>
              <a:gd name="connsiteX61" fmla="*/ 4266049 w 4549123"/>
              <a:gd name="connsiteY61" fmla="*/ 5450399 h 5549975"/>
              <a:gd name="connsiteX62" fmla="*/ 4247492 w 4549123"/>
              <a:gd name="connsiteY62" fmla="*/ 5484804 h 5549975"/>
              <a:gd name="connsiteX63" fmla="*/ 4242840 w 4549123"/>
              <a:gd name="connsiteY63" fmla="*/ 5487504 h 5549975"/>
              <a:gd name="connsiteX64" fmla="*/ 4239383 w 4549123"/>
              <a:gd name="connsiteY64" fmla="*/ 5549951 h 5549975"/>
              <a:gd name="connsiteX65" fmla="*/ 8699 w 4549123"/>
              <a:gd name="connsiteY65" fmla="*/ 5314089 h 5549975"/>
              <a:gd name="connsiteX66" fmla="*/ 12505 w 4549123"/>
              <a:gd name="connsiteY66" fmla="*/ 5243704 h 5549975"/>
              <a:gd name="connsiteX67" fmla="*/ 0 w 4549123"/>
              <a:gd name="connsiteY67" fmla="*/ 5239903 h 5549975"/>
              <a:gd name="connsiteX68" fmla="*/ 4220 w 4549123"/>
              <a:gd name="connsiteY68" fmla="*/ 5233298 h 5549975"/>
              <a:gd name="connsiteX69" fmla="*/ 4489 w 4549123"/>
              <a:gd name="connsiteY69" fmla="*/ 5230552 h 5549975"/>
              <a:gd name="connsiteX70" fmla="*/ 4759 w 4549123"/>
              <a:gd name="connsiteY70" fmla="*/ 5227804 h 5549975"/>
              <a:gd name="connsiteX71" fmla="*/ 5296 w 4549123"/>
              <a:gd name="connsiteY71" fmla="*/ 5222308 h 5549975"/>
              <a:gd name="connsiteX72" fmla="*/ 4981 w 4549123"/>
              <a:gd name="connsiteY72" fmla="*/ 5216405 h 5549975"/>
              <a:gd name="connsiteX73" fmla="*/ 4397 w 4549123"/>
              <a:gd name="connsiteY73" fmla="*/ 5213249 h 5549975"/>
              <a:gd name="connsiteX74" fmla="*/ 4666 w 4549123"/>
              <a:gd name="connsiteY74" fmla="*/ 5210500 h 5549975"/>
              <a:gd name="connsiteX75" fmla="*/ 4350 w 4549123"/>
              <a:gd name="connsiteY75" fmla="*/ 5204597 h 5549975"/>
              <a:gd name="connsiteX76" fmla="*/ 3767 w 4549123"/>
              <a:gd name="connsiteY76" fmla="*/ 5201441 h 5549975"/>
              <a:gd name="connsiteX77" fmla="*/ 3137 w 4549123"/>
              <a:gd name="connsiteY77" fmla="*/ 5189632 h 5549975"/>
              <a:gd name="connsiteX78" fmla="*/ 2553 w 4549123"/>
              <a:gd name="connsiteY78" fmla="*/ 5186477 h 5549975"/>
              <a:gd name="connsiteX79" fmla="*/ 2821 w 4549123"/>
              <a:gd name="connsiteY79" fmla="*/ 5183728 h 5549975"/>
              <a:gd name="connsiteX80" fmla="*/ 1386 w 4549123"/>
              <a:gd name="connsiteY80" fmla="*/ 5180163 h 5549975"/>
              <a:gd name="connsiteX81" fmla="*/ 17881 w 4549123"/>
              <a:gd name="connsiteY81" fmla="*/ 5144275 h 5549975"/>
              <a:gd name="connsiteX82" fmla="*/ 39317 w 4549123"/>
              <a:gd name="connsiteY82" fmla="*/ 4747825 h 5549975"/>
              <a:gd name="connsiteX83" fmla="*/ 74412 w 4549123"/>
              <a:gd name="connsiteY83" fmla="*/ 3839310 h 5549975"/>
              <a:gd name="connsiteX84" fmla="*/ 299102 w 4549123"/>
              <a:gd name="connsiteY84" fmla="*/ 0 h 5549975"/>
              <a:gd name="connsiteX0" fmla="*/ 299102 w 4549123"/>
              <a:gd name="connsiteY0" fmla="*/ 0 h 5549975"/>
              <a:gd name="connsiteX1" fmla="*/ 3301288 w 4549123"/>
              <a:gd name="connsiteY1" fmla="*/ 171842 h 5549975"/>
              <a:gd name="connsiteX2" fmla="*/ 4130099 w 4549123"/>
              <a:gd name="connsiteY2" fmla="*/ 226950 h 5549975"/>
              <a:gd name="connsiteX3" fmla="*/ 4503293 w 4549123"/>
              <a:gd name="connsiteY3" fmla="*/ 247374 h 5549975"/>
              <a:gd name="connsiteX4" fmla="*/ 4531172 w 4549123"/>
              <a:gd name="connsiteY4" fmla="*/ 269179 h 5549975"/>
              <a:gd name="connsiteX5" fmla="*/ 4529398 w 4549123"/>
              <a:gd name="connsiteY5" fmla="*/ 300930 h 5549975"/>
              <a:gd name="connsiteX6" fmla="*/ 4532320 w 4549123"/>
              <a:gd name="connsiteY6" fmla="*/ 302647 h 5549975"/>
              <a:gd name="connsiteX7" fmla="*/ 4548746 w 4549123"/>
              <a:gd name="connsiteY7" fmla="*/ 334222 h 5549975"/>
              <a:gd name="connsiteX8" fmla="*/ 4526485 w 4549123"/>
              <a:gd name="connsiteY8" fmla="*/ 391868 h 5549975"/>
              <a:gd name="connsiteX9" fmla="*/ 4522997 w 4549123"/>
              <a:gd name="connsiteY9" fmla="*/ 415489 h 5549975"/>
              <a:gd name="connsiteX10" fmla="*/ 4517892 w 4549123"/>
              <a:gd name="connsiteY10" fmla="*/ 506828 h 5549975"/>
              <a:gd name="connsiteX11" fmla="*/ 4517242 w 4549123"/>
              <a:gd name="connsiteY11" fmla="*/ 553245 h 5549975"/>
              <a:gd name="connsiteX12" fmla="*/ 4514143 w 4549123"/>
              <a:gd name="connsiteY12" fmla="*/ 581709 h 5549975"/>
              <a:gd name="connsiteX13" fmla="*/ 4513474 w 4549123"/>
              <a:gd name="connsiteY13" fmla="*/ 585890 h 5549975"/>
              <a:gd name="connsiteX14" fmla="*/ 4500537 w 4549123"/>
              <a:gd name="connsiteY14" fmla="*/ 817404 h 5549975"/>
              <a:gd name="connsiteX15" fmla="*/ 4502250 w 4549123"/>
              <a:gd name="connsiteY15" fmla="*/ 822238 h 5549975"/>
              <a:gd name="connsiteX16" fmla="*/ 4500099 w 4549123"/>
              <a:gd name="connsiteY16" fmla="*/ 846069 h 5549975"/>
              <a:gd name="connsiteX17" fmla="*/ 4498499 w 4549123"/>
              <a:gd name="connsiteY17" fmla="*/ 853854 h 5549975"/>
              <a:gd name="connsiteX18" fmla="*/ 4492261 w 4549123"/>
              <a:gd name="connsiteY18" fmla="*/ 965485 h 5549975"/>
              <a:gd name="connsiteX19" fmla="*/ 4494338 w 4549123"/>
              <a:gd name="connsiteY19" fmla="*/ 966385 h 5549975"/>
              <a:gd name="connsiteX20" fmla="*/ 4498457 w 4549123"/>
              <a:gd name="connsiteY20" fmla="*/ 1002567 h 5549975"/>
              <a:gd name="connsiteX21" fmla="*/ 4493659 w 4549123"/>
              <a:gd name="connsiteY21" fmla="*/ 1101094 h 5549975"/>
              <a:gd name="connsiteX22" fmla="*/ 4493554 w 4549123"/>
              <a:gd name="connsiteY22" fmla="*/ 1159389 h 5549975"/>
              <a:gd name="connsiteX23" fmla="*/ 4497857 w 4549123"/>
              <a:gd name="connsiteY23" fmla="*/ 1180505 h 5549975"/>
              <a:gd name="connsiteX24" fmla="*/ 4500947 w 4549123"/>
              <a:gd name="connsiteY24" fmla="*/ 1210687 h 5549975"/>
              <a:gd name="connsiteX25" fmla="*/ 4509764 w 4549123"/>
              <a:gd name="connsiteY25" fmla="*/ 1263157 h 5549975"/>
              <a:gd name="connsiteX26" fmla="*/ 4512041 w 4549123"/>
              <a:gd name="connsiteY26" fmla="*/ 1313374 h 5549975"/>
              <a:gd name="connsiteX27" fmla="*/ 4511161 w 4549123"/>
              <a:gd name="connsiteY27" fmla="*/ 1347004 h 5549975"/>
              <a:gd name="connsiteX28" fmla="*/ 4510698 w 4549123"/>
              <a:gd name="connsiteY28" fmla="*/ 1351864 h 5549975"/>
              <a:gd name="connsiteX29" fmla="*/ 4501579 w 4549123"/>
              <a:gd name="connsiteY29" fmla="*/ 1391762 h 5549975"/>
              <a:gd name="connsiteX30" fmla="*/ 4504843 w 4549123"/>
              <a:gd name="connsiteY30" fmla="*/ 1395707 h 5549975"/>
              <a:gd name="connsiteX31" fmla="*/ 4507685 w 4549123"/>
              <a:gd name="connsiteY31" fmla="*/ 1408524 h 5549975"/>
              <a:gd name="connsiteX32" fmla="*/ 4502944 w 4549123"/>
              <a:gd name="connsiteY32" fmla="*/ 1419109 h 5549975"/>
              <a:gd name="connsiteX33" fmla="*/ 4492760 w 4549123"/>
              <a:gd name="connsiteY33" fmla="*/ 1469337 h 5549975"/>
              <a:gd name="connsiteX34" fmla="*/ 4481863 w 4549123"/>
              <a:gd name="connsiteY34" fmla="*/ 1543038 h 5549975"/>
              <a:gd name="connsiteX35" fmla="*/ 4476982 w 4549123"/>
              <a:gd name="connsiteY35" fmla="*/ 1553997 h 5549975"/>
              <a:gd name="connsiteX36" fmla="*/ 4462554 w 4549123"/>
              <a:gd name="connsiteY36" fmla="*/ 1626071 h 5549975"/>
              <a:gd name="connsiteX37" fmla="*/ 4458839 w 4549123"/>
              <a:gd name="connsiteY37" fmla="*/ 1664103 h 5549975"/>
              <a:gd name="connsiteX38" fmla="*/ 4462499 w 4549123"/>
              <a:gd name="connsiteY38" fmla="*/ 1668558 h 5549975"/>
              <a:gd name="connsiteX39" fmla="*/ 4460849 w 4549123"/>
              <a:gd name="connsiteY39" fmla="*/ 1679756 h 5549975"/>
              <a:gd name="connsiteX40" fmla="*/ 4461261 w 4549123"/>
              <a:gd name="connsiteY40" fmla="*/ 1682815 h 5549975"/>
              <a:gd name="connsiteX41" fmla="*/ 4462772 w 4549123"/>
              <a:gd name="connsiteY41" fmla="*/ 1700268 h 5549975"/>
              <a:gd name="connsiteX42" fmla="*/ 4451302 w 4549123"/>
              <a:gd name="connsiteY42" fmla="*/ 1735163 h 5549975"/>
              <a:gd name="connsiteX43" fmla="*/ 4449242 w 4549123"/>
              <a:gd name="connsiteY43" fmla="*/ 1735289 h 5549975"/>
              <a:gd name="connsiteX44" fmla="*/ 4440744 w 4549123"/>
              <a:gd name="connsiteY44" fmla="*/ 1887374 h 5549975"/>
              <a:gd name="connsiteX45" fmla="*/ 4449435 w 4549123"/>
              <a:gd name="connsiteY45" fmla="*/ 1911536 h 5549975"/>
              <a:gd name="connsiteX46" fmla="*/ 4451713 w 4549123"/>
              <a:gd name="connsiteY46" fmla="*/ 1961755 h 5549975"/>
              <a:gd name="connsiteX47" fmla="*/ 4450832 w 4549123"/>
              <a:gd name="connsiteY47" fmla="*/ 1995384 h 5549975"/>
              <a:gd name="connsiteX48" fmla="*/ 4450370 w 4549123"/>
              <a:gd name="connsiteY48" fmla="*/ 2000244 h 5549975"/>
              <a:gd name="connsiteX49" fmla="*/ 4441250 w 4549123"/>
              <a:gd name="connsiteY49" fmla="*/ 2040142 h 5549975"/>
              <a:gd name="connsiteX50" fmla="*/ 4444515 w 4549123"/>
              <a:gd name="connsiteY50" fmla="*/ 2044087 h 5549975"/>
              <a:gd name="connsiteX51" fmla="*/ 4447356 w 4549123"/>
              <a:gd name="connsiteY51" fmla="*/ 2056904 h 5549975"/>
              <a:gd name="connsiteX52" fmla="*/ 4442615 w 4549123"/>
              <a:gd name="connsiteY52" fmla="*/ 2067489 h 5549975"/>
              <a:gd name="connsiteX53" fmla="*/ 4432431 w 4549123"/>
              <a:gd name="connsiteY53" fmla="*/ 2117719 h 5549975"/>
              <a:gd name="connsiteX54" fmla="*/ 4425100 w 4549123"/>
              <a:gd name="connsiteY54" fmla="*/ 2167300 h 5549975"/>
              <a:gd name="connsiteX55" fmla="*/ 4369017 w 4549123"/>
              <a:gd name="connsiteY55" fmla="*/ 3223633 h 5549975"/>
              <a:gd name="connsiteX56" fmla="*/ 4356231 w 4549123"/>
              <a:gd name="connsiteY56" fmla="*/ 3477281 h 5549975"/>
              <a:gd name="connsiteX57" fmla="*/ 4345146 w 4549123"/>
              <a:gd name="connsiteY57" fmla="*/ 3639984 h 5549975"/>
              <a:gd name="connsiteX58" fmla="*/ 4254385 w 4549123"/>
              <a:gd name="connsiteY58" fmla="*/ 5278921 h 5549975"/>
              <a:gd name="connsiteX59" fmla="*/ 4259683 w 4549123"/>
              <a:gd name="connsiteY59" fmla="*/ 5315626 h 5549975"/>
              <a:gd name="connsiteX60" fmla="*/ 4263217 w 4549123"/>
              <a:gd name="connsiteY60" fmla="*/ 5350090 h 5549975"/>
              <a:gd name="connsiteX61" fmla="*/ 4266049 w 4549123"/>
              <a:gd name="connsiteY61" fmla="*/ 5450399 h 5549975"/>
              <a:gd name="connsiteX62" fmla="*/ 4247492 w 4549123"/>
              <a:gd name="connsiteY62" fmla="*/ 5484804 h 5549975"/>
              <a:gd name="connsiteX63" fmla="*/ 4242840 w 4549123"/>
              <a:gd name="connsiteY63" fmla="*/ 5487504 h 5549975"/>
              <a:gd name="connsiteX64" fmla="*/ 4239383 w 4549123"/>
              <a:gd name="connsiteY64" fmla="*/ 5549951 h 5549975"/>
              <a:gd name="connsiteX65" fmla="*/ 8699 w 4549123"/>
              <a:gd name="connsiteY65" fmla="*/ 5314089 h 5549975"/>
              <a:gd name="connsiteX66" fmla="*/ 12505 w 4549123"/>
              <a:gd name="connsiteY66" fmla="*/ 5243704 h 5549975"/>
              <a:gd name="connsiteX67" fmla="*/ 0 w 4549123"/>
              <a:gd name="connsiteY67" fmla="*/ 5239903 h 5549975"/>
              <a:gd name="connsiteX68" fmla="*/ 4220 w 4549123"/>
              <a:gd name="connsiteY68" fmla="*/ 5233298 h 5549975"/>
              <a:gd name="connsiteX69" fmla="*/ 4489 w 4549123"/>
              <a:gd name="connsiteY69" fmla="*/ 5230552 h 5549975"/>
              <a:gd name="connsiteX70" fmla="*/ 4759 w 4549123"/>
              <a:gd name="connsiteY70" fmla="*/ 5227804 h 5549975"/>
              <a:gd name="connsiteX71" fmla="*/ 5296 w 4549123"/>
              <a:gd name="connsiteY71" fmla="*/ 5222308 h 5549975"/>
              <a:gd name="connsiteX72" fmla="*/ 4981 w 4549123"/>
              <a:gd name="connsiteY72" fmla="*/ 5216405 h 5549975"/>
              <a:gd name="connsiteX73" fmla="*/ 4397 w 4549123"/>
              <a:gd name="connsiteY73" fmla="*/ 5213249 h 5549975"/>
              <a:gd name="connsiteX74" fmla="*/ 4666 w 4549123"/>
              <a:gd name="connsiteY74" fmla="*/ 5210500 h 5549975"/>
              <a:gd name="connsiteX75" fmla="*/ 4350 w 4549123"/>
              <a:gd name="connsiteY75" fmla="*/ 5204597 h 5549975"/>
              <a:gd name="connsiteX76" fmla="*/ 3767 w 4549123"/>
              <a:gd name="connsiteY76" fmla="*/ 5201441 h 5549975"/>
              <a:gd name="connsiteX77" fmla="*/ 3137 w 4549123"/>
              <a:gd name="connsiteY77" fmla="*/ 5189632 h 5549975"/>
              <a:gd name="connsiteX78" fmla="*/ 2553 w 4549123"/>
              <a:gd name="connsiteY78" fmla="*/ 5186477 h 5549975"/>
              <a:gd name="connsiteX79" fmla="*/ 2821 w 4549123"/>
              <a:gd name="connsiteY79" fmla="*/ 5183728 h 5549975"/>
              <a:gd name="connsiteX80" fmla="*/ 1386 w 4549123"/>
              <a:gd name="connsiteY80" fmla="*/ 5180163 h 5549975"/>
              <a:gd name="connsiteX81" fmla="*/ 17881 w 4549123"/>
              <a:gd name="connsiteY81" fmla="*/ 5144275 h 5549975"/>
              <a:gd name="connsiteX82" fmla="*/ 74412 w 4549123"/>
              <a:gd name="connsiteY82" fmla="*/ 3839310 h 5549975"/>
              <a:gd name="connsiteX83" fmla="*/ 299102 w 4549123"/>
              <a:gd name="connsiteY83" fmla="*/ 0 h 5549975"/>
              <a:gd name="connsiteX0" fmla="*/ 299102 w 4549123"/>
              <a:gd name="connsiteY0" fmla="*/ 0 h 5549975"/>
              <a:gd name="connsiteX1" fmla="*/ 3301288 w 4549123"/>
              <a:gd name="connsiteY1" fmla="*/ 171842 h 5549975"/>
              <a:gd name="connsiteX2" fmla="*/ 4130099 w 4549123"/>
              <a:gd name="connsiteY2" fmla="*/ 226950 h 5549975"/>
              <a:gd name="connsiteX3" fmla="*/ 4503293 w 4549123"/>
              <a:gd name="connsiteY3" fmla="*/ 247374 h 5549975"/>
              <a:gd name="connsiteX4" fmla="*/ 4531172 w 4549123"/>
              <a:gd name="connsiteY4" fmla="*/ 269179 h 5549975"/>
              <a:gd name="connsiteX5" fmla="*/ 4529398 w 4549123"/>
              <a:gd name="connsiteY5" fmla="*/ 300930 h 5549975"/>
              <a:gd name="connsiteX6" fmla="*/ 4532320 w 4549123"/>
              <a:gd name="connsiteY6" fmla="*/ 302647 h 5549975"/>
              <a:gd name="connsiteX7" fmla="*/ 4548746 w 4549123"/>
              <a:gd name="connsiteY7" fmla="*/ 334222 h 5549975"/>
              <a:gd name="connsiteX8" fmla="*/ 4526485 w 4549123"/>
              <a:gd name="connsiteY8" fmla="*/ 391868 h 5549975"/>
              <a:gd name="connsiteX9" fmla="*/ 4522997 w 4549123"/>
              <a:gd name="connsiteY9" fmla="*/ 415489 h 5549975"/>
              <a:gd name="connsiteX10" fmla="*/ 4517892 w 4549123"/>
              <a:gd name="connsiteY10" fmla="*/ 506828 h 5549975"/>
              <a:gd name="connsiteX11" fmla="*/ 4517242 w 4549123"/>
              <a:gd name="connsiteY11" fmla="*/ 553245 h 5549975"/>
              <a:gd name="connsiteX12" fmla="*/ 4514143 w 4549123"/>
              <a:gd name="connsiteY12" fmla="*/ 581709 h 5549975"/>
              <a:gd name="connsiteX13" fmla="*/ 4513474 w 4549123"/>
              <a:gd name="connsiteY13" fmla="*/ 585890 h 5549975"/>
              <a:gd name="connsiteX14" fmla="*/ 4500537 w 4549123"/>
              <a:gd name="connsiteY14" fmla="*/ 817404 h 5549975"/>
              <a:gd name="connsiteX15" fmla="*/ 4502250 w 4549123"/>
              <a:gd name="connsiteY15" fmla="*/ 822238 h 5549975"/>
              <a:gd name="connsiteX16" fmla="*/ 4500099 w 4549123"/>
              <a:gd name="connsiteY16" fmla="*/ 846069 h 5549975"/>
              <a:gd name="connsiteX17" fmla="*/ 4498499 w 4549123"/>
              <a:gd name="connsiteY17" fmla="*/ 853854 h 5549975"/>
              <a:gd name="connsiteX18" fmla="*/ 4492261 w 4549123"/>
              <a:gd name="connsiteY18" fmla="*/ 965485 h 5549975"/>
              <a:gd name="connsiteX19" fmla="*/ 4494338 w 4549123"/>
              <a:gd name="connsiteY19" fmla="*/ 966385 h 5549975"/>
              <a:gd name="connsiteX20" fmla="*/ 4498457 w 4549123"/>
              <a:gd name="connsiteY20" fmla="*/ 1002567 h 5549975"/>
              <a:gd name="connsiteX21" fmla="*/ 4493659 w 4549123"/>
              <a:gd name="connsiteY21" fmla="*/ 1101094 h 5549975"/>
              <a:gd name="connsiteX22" fmla="*/ 4493554 w 4549123"/>
              <a:gd name="connsiteY22" fmla="*/ 1159389 h 5549975"/>
              <a:gd name="connsiteX23" fmla="*/ 4497857 w 4549123"/>
              <a:gd name="connsiteY23" fmla="*/ 1180505 h 5549975"/>
              <a:gd name="connsiteX24" fmla="*/ 4500947 w 4549123"/>
              <a:gd name="connsiteY24" fmla="*/ 1210687 h 5549975"/>
              <a:gd name="connsiteX25" fmla="*/ 4509764 w 4549123"/>
              <a:gd name="connsiteY25" fmla="*/ 1263157 h 5549975"/>
              <a:gd name="connsiteX26" fmla="*/ 4512041 w 4549123"/>
              <a:gd name="connsiteY26" fmla="*/ 1313374 h 5549975"/>
              <a:gd name="connsiteX27" fmla="*/ 4511161 w 4549123"/>
              <a:gd name="connsiteY27" fmla="*/ 1347004 h 5549975"/>
              <a:gd name="connsiteX28" fmla="*/ 4510698 w 4549123"/>
              <a:gd name="connsiteY28" fmla="*/ 1351864 h 5549975"/>
              <a:gd name="connsiteX29" fmla="*/ 4501579 w 4549123"/>
              <a:gd name="connsiteY29" fmla="*/ 1391762 h 5549975"/>
              <a:gd name="connsiteX30" fmla="*/ 4504843 w 4549123"/>
              <a:gd name="connsiteY30" fmla="*/ 1395707 h 5549975"/>
              <a:gd name="connsiteX31" fmla="*/ 4507685 w 4549123"/>
              <a:gd name="connsiteY31" fmla="*/ 1408524 h 5549975"/>
              <a:gd name="connsiteX32" fmla="*/ 4502944 w 4549123"/>
              <a:gd name="connsiteY32" fmla="*/ 1419109 h 5549975"/>
              <a:gd name="connsiteX33" fmla="*/ 4492760 w 4549123"/>
              <a:gd name="connsiteY33" fmla="*/ 1469337 h 5549975"/>
              <a:gd name="connsiteX34" fmla="*/ 4481863 w 4549123"/>
              <a:gd name="connsiteY34" fmla="*/ 1543038 h 5549975"/>
              <a:gd name="connsiteX35" fmla="*/ 4476982 w 4549123"/>
              <a:gd name="connsiteY35" fmla="*/ 1553997 h 5549975"/>
              <a:gd name="connsiteX36" fmla="*/ 4462554 w 4549123"/>
              <a:gd name="connsiteY36" fmla="*/ 1626071 h 5549975"/>
              <a:gd name="connsiteX37" fmla="*/ 4458839 w 4549123"/>
              <a:gd name="connsiteY37" fmla="*/ 1664103 h 5549975"/>
              <a:gd name="connsiteX38" fmla="*/ 4462499 w 4549123"/>
              <a:gd name="connsiteY38" fmla="*/ 1668558 h 5549975"/>
              <a:gd name="connsiteX39" fmla="*/ 4460849 w 4549123"/>
              <a:gd name="connsiteY39" fmla="*/ 1679756 h 5549975"/>
              <a:gd name="connsiteX40" fmla="*/ 4461261 w 4549123"/>
              <a:gd name="connsiteY40" fmla="*/ 1682815 h 5549975"/>
              <a:gd name="connsiteX41" fmla="*/ 4462772 w 4549123"/>
              <a:gd name="connsiteY41" fmla="*/ 1700268 h 5549975"/>
              <a:gd name="connsiteX42" fmla="*/ 4451302 w 4549123"/>
              <a:gd name="connsiteY42" fmla="*/ 1735163 h 5549975"/>
              <a:gd name="connsiteX43" fmla="*/ 4449242 w 4549123"/>
              <a:gd name="connsiteY43" fmla="*/ 1735289 h 5549975"/>
              <a:gd name="connsiteX44" fmla="*/ 4440744 w 4549123"/>
              <a:gd name="connsiteY44" fmla="*/ 1887374 h 5549975"/>
              <a:gd name="connsiteX45" fmla="*/ 4449435 w 4549123"/>
              <a:gd name="connsiteY45" fmla="*/ 1911536 h 5549975"/>
              <a:gd name="connsiteX46" fmla="*/ 4451713 w 4549123"/>
              <a:gd name="connsiteY46" fmla="*/ 1961755 h 5549975"/>
              <a:gd name="connsiteX47" fmla="*/ 4450832 w 4549123"/>
              <a:gd name="connsiteY47" fmla="*/ 1995384 h 5549975"/>
              <a:gd name="connsiteX48" fmla="*/ 4450370 w 4549123"/>
              <a:gd name="connsiteY48" fmla="*/ 2000244 h 5549975"/>
              <a:gd name="connsiteX49" fmla="*/ 4441250 w 4549123"/>
              <a:gd name="connsiteY49" fmla="*/ 2040142 h 5549975"/>
              <a:gd name="connsiteX50" fmla="*/ 4444515 w 4549123"/>
              <a:gd name="connsiteY50" fmla="*/ 2044087 h 5549975"/>
              <a:gd name="connsiteX51" fmla="*/ 4447356 w 4549123"/>
              <a:gd name="connsiteY51" fmla="*/ 2056904 h 5549975"/>
              <a:gd name="connsiteX52" fmla="*/ 4442615 w 4549123"/>
              <a:gd name="connsiteY52" fmla="*/ 2067489 h 5549975"/>
              <a:gd name="connsiteX53" fmla="*/ 4432431 w 4549123"/>
              <a:gd name="connsiteY53" fmla="*/ 2117719 h 5549975"/>
              <a:gd name="connsiteX54" fmla="*/ 4425100 w 4549123"/>
              <a:gd name="connsiteY54" fmla="*/ 2167300 h 5549975"/>
              <a:gd name="connsiteX55" fmla="*/ 4369017 w 4549123"/>
              <a:gd name="connsiteY55" fmla="*/ 3223633 h 5549975"/>
              <a:gd name="connsiteX56" fmla="*/ 4356231 w 4549123"/>
              <a:gd name="connsiteY56" fmla="*/ 3477281 h 5549975"/>
              <a:gd name="connsiteX57" fmla="*/ 4345146 w 4549123"/>
              <a:gd name="connsiteY57" fmla="*/ 3639984 h 5549975"/>
              <a:gd name="connsiteX58" fmla="*/ 4254385 w 4549123"/>
              <a:gd name="connsiteY58" fmla="*/ 5278921 h 5549975"/>
              <a:gd name="connsiteX59" fmla="*/ 4259683 w 4549123"/>
              <a:gd name="connsiteY59" fmla="*/ 5315626 h 5549975"/>
              <a:gd name="connsiteX60" fmla="*/ 4263217 w 4549123"/>
              <a:gd name="connsiteY60" fmla="*/ 5350090 h 5549975"/>
              <a:gd name="connsiteX61" fmla="*/ 4266049 w 4549123"/>
              <a:gd name="connsiteY61" fmla="*/ 5450399 h 5549975"/>
              <a:gd name="connsiteX62" fmla="*/ 4247492 w 4549123"/>
              <a:gd name="connsiteY62" fmla="*/ 5484804 h 5549975"/>
              <a:gd name="connsiteX63" fmla="*/ 4242840 w 4549123"/>
              <a:gd name="connsiteY63" fmla="*/ 5487504 h 5549975"/>
              <a:gd name="connsiteX64" fmla="*/ 4239383 w 4549123"/>
              <a:gd name="connsiteY64" fmla="*/ 5549951 h 5549975"/>
              <a:gd name="connsiteX65" fmla="*/ 8699 w 4549123"/>
              <a:gd name="connsiteY65" fmla="*/ 5314089 h 5549975"/>
              <a:gd name="connsiteX66" fmla="*/ 12505 w 4549123"/>
              <a:gd name="connsiteY66" fmla="*/ 5243704 h 5549975"/>
              <a:gd name="connsiteX67" fmla="*/ 0 w 4549123"/>
              <a:gd name="connsiteY67" fmla="*/ 5239903 h 5549975"/>
              <a:gd name="connsiteX68" fmla="*/ 4220 w 4549123"/>
              <a:gd name="connsiteY68" fmla="*/ 5233298 h 5549975"/>
              <a:gd name="connsiteX69" fmla="*/ 4489 w 4549123"/>
              <a:gd name="connsiteY69" fmla="*/ 5230552 h 5549975"/>
              <a:gd name="connsiteX70" fmla="*/ 4759 w 4549123"/>
              <a:gd name="connsiteY70" fmla="*/ 5227804 h 5549975"/>
              <a:gd name="connsiteX71" fmla="*/ 5296 w 4549123"/>
              <a:gd name="connsiteY71" fmla="*/ 5222308 h 5549975"/>
              <a:gd name="connsiteX72" fmla="*/ 4981 w 4549123"/>
              <a:gd name="connsiteY72" fmla="*/ 5216405 h 5549975"/>
              <a:gd name="connsiteX73" fmla="*/ 4397 w 4549123"/>
              <a:gd name="connsiteY73" fmla="*/ 5213249 h 5549975"/>
              <a:gd name="connsiteX74" fmla="*/ 4666 w 4549123"/>
              <a:gd name="connsiteY74" fmla="*/ 5210500 h 5549975"/>
              <a:gd name="connsiteX75" fmla="*/ 4350 w 4549123"/>
              <a:gd name="connsiteY75" fmla="*/ 5204597 h 5549975"/>
              <a:gd name="connsiteX76" fmla="*/ 3767 w 4549123"/>
              <a:gd name="connsiteY76" fmla="*/ 5201441 h 5549975"/>
              <a:gd name="connsiteX77" fmla="*/ 3137 w 4549123"/>
              <a:gd name="connsiteY77" fmla="*/ 5189632 h 5549975"/>
              <a:gd name="connsiteX78" fmla="*/ 2553 w 4549123"/>
              <a:gd name="connsiteY78" fmla="*/ 5186477 h 5549975"/>
              <a:gd name="connsiteX79" fmla="*/ 2821 w 4549123"/>
              <a:gd name="connsiteY79" fmla="*/ 5183728 h 5549975"/>
              <a:gd name="connsiteX80" fmla="*/ 1386 w 4549123"/>
              <a:gd name="connsiteY80" fmla="*/ 5180163 h 5549975"/>
              <a:gd name="connsiteX81" fmla="*/ 6798 w 4549123"/>
              <a:gd name="connsiteY81" fmla="*/ 5116566 h 5549975"/>
              <a:gd name="connsiteX82" fmla="*/ 74412 w 4549123"/>
              <a:gd name="connsiteY82" fmla="*/ 3839310 h 5549975"/>
              <a:gd name="connsiteX83" fmla="*/ 299102 w 4549123"/>
              <a:gd name="connsiteY83" fmla="*/ 0 h 5549975"/>
              <a:gd name="connsiteX0" fmla="*/ 304427 w 4554448"/>
              <a:gd name="connsiteY0" fmla="*/ 0 h 5549970"/>
              <a:gd name="connsiteX1" fmla="*/ 3306613 w 4554448"/>
              <a:gd name="connsiteY1" fmla="*/ 171842 h 5549970"/>
              <a:gd name="connsiteX2" fmla="*/ 4135424 w 4554448"/>
              <a:gd name="connsiteY2" fmla="*/ 226950 h 5549970"/>
              <a:gd name="connsiteX3" fmla="*/ 4508618 w 4554448"/>
              <a:gd name="connsiteY3" fmla="*/ 247374 h 5549970"/>
              <a:gd name="connsiteX4" fmla="*/ 4536497 w 4554448"/>
              <a:gd name="connsiteY4" fmla="*/ 269179 h 5549970"/>
              <a:gd name="connsiteX5" fmla="*/ 4534723 w 4554448"/>
              <a:gd name="connsiteY5" fmla="*/ 300930 h 5549970"/>
              <a:gd name="connsiteX6" fmla="*/ 4537645 w 4554448"/>
              <a:gd name="connsiteY6" fmla="*/ 302647 h 5549970"/>
              <a:gd name="connsiteX7" fmla="*/ 4554071 w 4554448"/>
              <a:gd name="connsiteY7" fmla="*/ 334222 h 5549970"/>
              <a:gd name="connsiteX8" fmla="*/ 4531810 w 4554448"/>
              <a:gd name="connsiteY8" fmla="*/ 391868 h 5549970"/>
              <a:gd name="connsiteX9" fmla="*/ 4528322 w 4554448"/>
              <a:gd name="connsiteY9" fmla="*/ 415489 h 5549970"/>
              <a:gd name="connsiteX10" fmla="*/ 4523217 w 4554448"/>
              <a:gd name="connsiteY10" fmla="*/ 506828 h 5549970"/>
              <a:gd name="connsiteX11" fmla="*/ 4522567 w 4554448"/>
              <a:gd name="connsiteY11" fmla="*/ 553245 h 5549970"/>
              <a:gd name="connsiteX12" fmla="*/ 4519468 w 4554448"/>
              <a:gd name="connsiteY12" fmla="*/ 581709 h 5549970"/>
              <a:gd name="connsiteX13" fmla="*/ 4518799 w 4554448"/>
              <a:gd name="connsiteY13" fmla="*/ 585890 h 5549970"/>
              <a:gd name="connsiteX14" fmla="*/ 4505862 w 4554448"/>
              <a:gd name="connsiteY14" fmla="*/ 817404 h 5549970"/>
              <a:gd name="connsiteX15" fmla="*/ 4507575 w 4554448"/>
              <a:gd name="connsiteY15" fmla="*/ 822238 h 5549970"/>
              <a:gd name="connsiteX16" fmla="*/ 4505424 w 4554448"/>
              <a:gd name="connsiteY16" fmla="*/ 846069 h 5549970"/>
              <a:gd name="connsiteX17" fmla="*/ 4503824 w 4554448"/>
              <a:gd name="connsiteY17" fmla="*/ 853854 h 5549970"/>
              <a:gd name="connsiteX18" fmla="*/ 4497586 w 4554448"/>
              <a:gd name="connsiteY18" fmla="*/ 965485 h 5549970"/>
              <a:gd name="connsiteX19" fmla="*/ 4499663 w 4554448"/>
              <a:gd name="connsiteY19" fmla="*/ 966385 h 5549970"/>
              <a:gd name="connsiteX20" fmla="*/ 4503782 w 4554448"/>
              <a:gd name="connsiteY20" fmla="*/ 1002567 h 5549970"/>
              <a:gd name="connsiteX21" fmla="*/ 4498984 w 4554448"/>
              <a:gd name="connsiteY21" fmla="*/ 1101094 h 5549970"/>
              <a:gd name="connsiteX22" fmla="*/ 4498879 w 4554448"/>
              <a:gd name="connsiteY22" fmla="*/ 1159389 h 5549970"/>
              <a:gd name="connsiteX23" fmla="*/ 4503182 w 4554448"/>
              <a:gd name="connsiteY23" fmla="*/ 1180505 h 5549970"/>
              <a:gd name="connsiteX24" fmla="*/ 4506272 w 4554448"/>
              <a:gd name="connsiteY24" fmla="*/ 1210687 h 5549970"/>
              <a:gd name="connsiteX25" fmla="*/ 4515089 w 4554448"/>
              <a:gd name="connsiteY25" fmla="*/ 1263157 h 5549970"/>
              <a:gd name="connsiteX26" fmla="*/ 4517366 w 4554448"/>
              <a:gd name="connsiteY26" fmla="*/ 1313374 h 5549970"/>
              <a:gd name="connsiteX27" fmla="*/ 4516486 w 4554448"/>
              <a:gd name="connsiteY27" fmla="*/ 1347004 h 5549970"/>
              <a:gd name="connsiteX28" fmla="*/ 4516023 w 4554448"/>
              <a:gd name="connsiteY28" fmla="*/ 1351864 h 5549970"/>
              <a:gd name="connsiteX29" fmla="*/ 4506904 w 4554448"/>
              <a:gd name="connsiteY29" fmla="*/ 1391762 h 5549970"/>
              <a:gd name="connsiteX30" fmla="*/ 4510168 w 4554448"/>
              <a:gd name="connsiteY30" fmla="*/ 1395707 h 5549970"/>
              <a:gd name="connsiteX31" fmla="*/ 4513010 w 4554448"/>
              <a:gd name="connsiteY31" fmla="*/ 1408524 h 5549970"/>
              <a:gd name="connsiteX32" fmla="*/ 4508269 w 4554448"/>
              <a:gd name="connsiteY32" fmla="*/ 1419109 h 5549970"/>
              <a:gd name="connsiteX33" fmla="*/ 4498085 w 4554448"/>
              <a:gd name="connsiteY33" fmla="*/ 1469337 h 5549970"/>
              <a:gd name="connsiteX34" fmla="*/ 4487188 w 4554448"/>
              <a:gd name="connsiteY34" fmla="*/ 1543038 h 5549970"/>
              <a:gd name="connsiteX35" fmla="*/ 4482307 w 4554448"/>
              <a:gd name="connsiteY35" fmla="*/ 1553997 h 5549970"/>
              <a:gd name="connsiteX36" fmla="*/ 4467879 w 4554448"/>
              <a:gd name="connsiteY36" fmla="*/ 1626071 h 5549970"/>
              <a:gd name="connsiteX37" fmla="*/ 4464164 w 4554448"/>
              <a:gd name="connsiteY37" fmla="*/ 1664103 h 5549970"/>
              <a:gd name="connsiteX38" fmla="*/ 4467824 w 4554448"/>
              <a:gd name="connsiteY38" fmla="*/ 1668558 h 5549970"/>
              <a:gd name="connsiteX39" fmla="*/ 4466174 w 4554448"/>
              <a:gd name="connsiteY39" fmla="*/ 1679756 h 5549970"/>
              <a:gd name="connsiteX40" fmla="*/ 4466586 w 4554448"/>
              <a:gd name="connsiteY40" fmla="*/ 1682815 h 5549970"/>
              <a:gd name="connsiteX41" fmla="*/ 4468097 w 4554448"/>
              <a:gd name="connsiteY41" fmla="*/ 1700268 h 5549970"/>
              <a:gd name="connsiteX42" fmla="*/ 4456627 w 4554448"/>
              <a:gd name="connsiteY42" fmla="*/ 1735163 h 5549970"/>
              <a:gd name="connsiteX43" fmla="*/ 4454567 w 4554448"/>
              <a:gd name="connsiteY43" fmla="*/ 1735289 h 5549970"/>
              <a:gd name="connsiteX44" fmla="*/ 4446069 w 4554448"/>
              <a:gd name="connsiteY44" fmla="*/ 1887374 h 5549970"/>
              <a:gd name="connsiteX45" fmla="*/ 4454760 w 4554448"/>
              <a:gd name="connsiteY45" fmla="*/ 1911536 h 5549970"/>
              <a:gd name="connsiteX46" fmla="*/ 4457038 w 4554448"/>
              <a:gd name="connsiteY46" fmla="*/ 1961755 h 5549970"/>
              <a:gd name="connsiteX47" fmla="*/ 4456157 w 4554448"/>
              <a:gd name="connsiteY47" fmla="*/ 1995384 h 5549970"/>
              <a:gd name="connsiteX48" fmla="*/ 4455695 w 4554448"/>
              <a:gd name="connsiteY48" fmla="*/ 2000244 h 5549970"/>
              <a:gd name="connsiteX49" fmla="*/ 4446575 w 4554448"/>
              <a:gd name="connsiteY49" fmla="*/ 2040142 h 5549970"/>
              <a:gd name="connsiteX50" fmla="*/ 4449840 w 4554448"/>
              <a:gd name="connsiteY50" fmla="*/ 2044087 h 5549970"/>
              <a:gd name="connsiteX51" fmla="*/ 4452681 w 4554448"/>
              <a:gd name="connsiteY51" fmla="*/ 2056904 h 5549970"/>
              <a:gd name="connsiteX52" fmla="*/ 4447940 w 4554448"/>
              <a:gd name="connsiteY52" fmla="*/ 2067489 h 5549970"/>
              <a:gd name="connsiteX53" fmla="*/ 4437756 w 4554448"/>
              <a:gd name="connsiteY53" fmla="*/ 2117719 h 5549970"/>
              <a:gd name="connsiteX54" fmla="*/ 4430425 w 4554448"/>
              <a:gd name="connsiteY54" fmla="*/ 2167300 h 5549970"/>
              <a:gd name="connsiteX55" fmla="*/ 4374342 w 4554448"/>
              <a:gd name="connsiteY55" fmla="*/ 3223633 h 5549970"/>
              <a:gd name="connsiteX56" fmla="*/ 4361556 w 4554448"/>
              <a:gd name="connsiteY56" fmla="*/ 3477281 h 5549970"/>
              <a:gd name="connsiteX57" fmla="*/ 4350471 w 4554448"/>
              <a:gd name="connsiteY57" fmla="*/ 3639984 h 5549970"/>
              <a:gd name="connsiteX58" fmla="*/ 4259710 w 4554448"/>
              <a:gd name="connsiteY58" fmla="*/ 5278921 h 5549970"/>
              <a:gd name="connsiteX59" fmla="*/ 4265008 w 4554448"/>
              <a:gd name="connsiteY59" fmla="*/ 5315626 h 5549970"/>
              <a:gd name="connsiteX60" fmla="*/ 4268542 w 4554448"/>
              <a:gd name="connsiteY60" fmla="*/ 5350090 h 5549970"/>
              <a:gd name="connsiteX61" fmla="*/ 4271374 w 4554448"/>
              <a:gd name="connsiteY61" fmla="*/ 5450399 h 5549970"/>
              <a:gd name="connsiteX62" fmla="*/ 4252817 w 4554448"/>
              <a:gd name="connsiteY62" fmla="*/ 5484804 h 5549970"/>
              <a:gd name="connsiteX63" fmla="*/ 4248165 w 4554448"/>
              <a:gd name="connsiteY63" fmla="*/ 5487504 h 5549970"/>
              <a:gd name="connsiteX64" fmla="*/ 4244708 w 4554448"/>
              <a:gd name="connsiteY64" fmla="*/ 5549951 h 5549970"/>
              <a:gd name="connsiteX65" fmla="*/ 0 w 4554448"/>
              <a:gd name="connsiteY65" fmla="*/ 5272016 h 5549970"/>
              <a:gd name="connsiteX66" fmla="*/ 17830 w 4554448"/>
              <a:gd name="connsiteY66" fmla="*/ 5243704 h 5549970"/>
              <a:gd name="connsiteX67" fmla="*/ 5325 w 4554448"/>
              <a:gd name="connsiteY67" fmla="*/ 5239903 h 5549970"/>
              <a:gd name="connsiteX68" fmla="*/ 9545 w 4554448"/>
              <a:gd name="connsiteY68" fmla="*/ 5233298 h 5549970"/>
              <a:gd name="connsiteX69" fmla="*/ 9814 w 4554448"/>
              <a:gd name="connsiteY69" fmla="*/ 5230552 h 5549970"/>
              <a:gd name="connsiteX70" fmla="*/ 10084 w 4554448"/>
              <a:gd name="connsiteY70" fmla="*/ 5227804 h 5549970"/>
              <a:gd name="connsiteX71" fmla="*/ 10621 w 4554448"/>
              <a:gd name="connsiteY71" fmla="*/ 5222308 h 5549970"/>
              <a:gd name="connsiteX72" fmla="*/ 10306 w 4554448"/>
              <a:gd name="connsiteY72" fmla="*/ 5216405 h 5549970"/>
              <a:gd name="connsiteX73" fmla="*/ 9722 w 4554448"/>
              <a:gd name="connsiteY73" fmla="*/ 5213249 h 5549970"/>
              <a:gd name="connsiteX74" fmla="*/ 9991 w 4554448"/>
              <a:gd name="connsiteY74" fmla="*/ 5210500 h 5549970"/>
              <a:gd name="connsiteX75" fmla="*/ 9675 w 4554448"/>
              <a:gd name="connsiteY75" fmla="*/ 5204597 h 5549970"/>
              <a:gd name="connsiteX76" fmla="*/ 9092 w 4554448"/>
              <a:gd name="connsiteY76" fmla="*/ 5201441 h 5549970"/>
              <a:gd name="connsiteX77" fmla="*/ 8462 w 4554448"/>
              <a:gd name="connsiteY77" fmla="*/ 5189632 h 5549970"/>
              <a:gd name="connsiteX78" fmla="*/ 7878 w 4554448"/>
              <a:gd name="connsiteY78" fmla="*/ 5186477 h 5549970"/>
              <a:gd name="connsiteX79" fmla="*/ 8146 w 4554448"/>
              <a:gd name="connsiteY79" fmla="*/ 5183728 h 5549970"/>
              <a:gd name="connsiteX80" fmla="*/ 6711 w 4554448"/>
              <a:gd name="connsiteY80" fmla="*/ 5180163 h 5549970"/>
              <a:gd name="connsiteX81" fmla="*/ 12123 w 4554448"/>
              <a:gd name="connsiteY81" fmla="*/ 5116566 h 5549970"/>
              <a:gd name="connsiteX82" fmla="*/ 79737 w 4554448"/>
              <a:gd name="connsiteY82" fmla="*/ 3839310 h 5549970"/>
              <a:gd name="connsiteX83" fmla="*/ 304427 w 4554448"/>
              <a:gd name="connsiteY83" fmla="*/ 0 h 5549970"/>
              <a:gd name="connsiteX0" fmla="*/ 338086 w 4588107"/>
              <a:gd name="connsiteY0" fmla="*/ 0 h 5549995"/>
              <a:gd name="connsiteX1" fmla="*/ 3340272 w 4588107"/>
              <a:gd name="connsiteY1" fmla="*/ 171842 h 5549995"/>
              <a:gd name="connsiteX2" fmla="*/ 4169083 w 4588107"/>
              <a:gd name="connsiteY2" fmla="*/ 226950 h 5549995"/>
              <a:gd name="connsiteX3" fmla="*/ 4542277 w 4588107"/>
              <a:gd name="connsiteY3" fmla="*/ 247374 h 5549995"/>
              <a:gd name="connsiteX4" fmla="*/ 4570156 w 4588107"/>
              <a:gd name="connsiteY4" fmla="*/ 269179 h 5549995"/>
              <a:gd name="connsiteX5" fmla="*/ 4568382 w 4588107"/>
              <a:gd name="connsiteY5" fmla="*/ 300930 h 5549995"/>
              <a:gd name="connsiteX6" fmla="*/ 4571304 w 4588107"/>
              <a:gd name="connsiteY6" fmla="*/ 302647 h 5549995"/>
              <a:gd name="connsiteX7" fmla="*/ 4587730 w 4588107"/>
              <a:gd name="connsiteY7" fmla="*/ 334222 h 5549995"/>
              <a:gd name="connsiteX8" fmla="*/ 4565469 w 4588107"/>
              <a:gd name="connsiteY8" fmla="*/ 391868 h 5549995"/>
              <a:gd name="connsiteX9" fmla="*/ 4561981 w 4588107"/>
              <a:gd name="connsiteY9" fmla="*/ 415489 h 5549995"/>
              <a:gd name="connsiteX10" fmla="*/ 4556876 w 4588107"/>
              <a:gd name="connsiteY10" fmla="*/ 506828 h 5549995"/>
              <a:gd name="connsiteX11" fmla="*/ 4556226 w 4588107"/>
              <a:gd name="connsiteY11" fmla="*/ 553245 h 5549995"/>
              <a:gd name="connsiteX12" fmla="*/ 4553127 w 4588107"/>
              <a:gd name="connsiteY12" fmla="*/ 581709 h 5549995"/>
              <a:gd name="connsiteX13" fmla="*/ 4552458 w 4588107"/>
              <a:gd name="connsiteY13" fmla="*/ 585890 h 5549995"/>
              <a:gd name="connsiteX14" fmla="*/ 4539521 w 4588107"/>
              <a:gd name="connsiteY14" fmla="*/ 817404 h 5549995"/>
              <a:gd name="connsiteX15" fmla="*/ 4541234 w 4588107"/>
              <a:gd name="connsiteY15" fmla="*/ 822238 h 5549995"/>
              <a:gd name="connsiteX16" fmla="*/ 4539083 w 4588107"/>
              <a:gd name="connsiteY16" fmla="*/ 846069 h 5549995"/>
              <a:gd name="connsiteX17" fmla="*/ 4537483 w 4588107"/>
              <a:gd name="connsiteY17" fmla="*/ 853854 h 5549995"/>
              <a:gd name="connsiteX18" fmla="*/ 4531245 w 4588107"/>
              <a:gd name="connsiteY18" fmla="*/ 965485 h 5549995"/>
              <a:gd name="connsiteX19" fmla="*/ 4533322 w 4588107"/>
              <a:gd name="connsiteY19" fmla="*/ 966385 h 5549995"/>
              <a:gd name="connsiteX20" fmla="*/ 4537441 w 4588107"/>
              <a:gd name="connsiteY20" fmla="*/ 1002567 h 5549995"/>
              <a:gd name="connsiteX21" fmla="*/ 4532643 w 4588107"/>
              <a:gd name="connsiteY21" fmla="*/ 1101094 h 5549995"/>
              <a:gd name="connsiteX22" fmla="*/ 4532538 w 4588107"/>
              <a:gd name="connsiteY22" fmla="*/ 1159389 h 5549995"/>
              <a:gd name="connsiteX23" fmla="*/ 4536841 w 4588107"/>
              <a:gd name="connsiteY23" fmla="*/ 1180505 h 5549995"/>
              <a:gd name="connsiteX24" fmla="*/ 4539931 w 4588107"/>
              <a:gd name="connsiteY24" fmla="*/ 1210687 h 5549995"/>
              <a:gd name="connsiteX25" fmla="*/ 4548748 w 4588107"/>
              <a:gd name="connsiteY25" fmla="*/ 1263157 h 5549995"/>
              <a:gd name="connsiteX26" fmla="*/ 4551025 w 4588107"/>
              <a:gd name="connsiteY26" fmla="*/ 1313374 h 5549995"/>
              <a:gd name="connsiteX27" fmla="*/ 4550145 w 4588107"/>
              <a:gd name="connsiteY27" fmla="*/ 1347004 h 5549995"/>
              <a:gd name="connsiteX28" fmla="*/ 4549682 w 4588107"/>
              <a:gd name="connsiteY28" fmla="*/ 1351864 h 5549995"/>
              <a:gd name="connsiteX29" fmla="*/ 4540563 w 4588107"/>
              <a:gd name="connsiteY29" fmla="*/ 1391762 h 5549995"/>
              <a:gd name="connsiteX30" fmla="*/ 4543827 w 4588107"/>
              <a:gd name="connsiteY30" fmla="*/ 1395707 h 5549995"/>
              <a:gd name="connsiteX31" fmla="*/ 4546669 w 4588107"/>
              <a:gd name="connsiteY31" fmla="*/ 1408524 h 5549995"/>
              <a:gd name="connsiteX32" fmla="*/ 4541928 w 4588107"/>
              <a:gd name="connsiteY32" fmla="*/ 1419109 h 5549995"/>
              <a:gd name="connsiteX33" fmla="*/ 4531744 w 4588107"/>
              <a:gd name="connsiteY33" fmla="*/ 1469337 h 5549995"/>
              <a:gd name="connsiteX34" fmla="*/ 4520847 w 4588107"/>
              <a:gd name="connsiteY34" fmla="*/ 1543038 h 5549995"/>
              <a:gd name="connsiteX35" fmla="*/ 4515966 w 4588107"/>
              <a:gd name="connsiteY35" fmla="*/ 1553997 h 5549995"/>
              <a:gd name="connsiteX36" fmla="*/ 4501538 w 4588107"/>
              <a:gd name="connsiteY36" fmla="*/ 1626071 h 5549995"/>
              <a:gd name="connsiteX37" fmla="*/ 4497823 w 4588107"/>
              <a:gd name="connsiteY37" fmla="*/ 1664103 h 5549995"/>
              <a:gd name="connsiteX38" fmla="*/ 4501483 w 4588107"/>
              <a:gd name="connsiteY38" fmla="*/ 1668558 h 5549995"/>
              <a:gd name="connsiteX39" fmla="*/ 4499833 w 4588107"/>
              <a:gd name="connsiteY39" fmla="*/ 1679756 h 5549995"/>
              <a:gd name="connsiteX40" fmla="*/ 4500245 w 4588107"/>
              <a:gd name="connsiteY40" fmla="*/ 1682815 h 5549995"/>
              <a:gd name="connsiteX41" fmla="*/ 4501756 w 4588107"/>
              <a:gd name="connsiteY41" fmla="*/ 1700268 h 5549995"/>
              <a:gd name="connsiteX42" fmla="*/ 4490286 w 4588107"/>
              <a:gd name="connsiteY42" fmla="*/ 1735163 h 5549995"/>
              <a:gd name="connsiteX43" fmla="*/ 4488226 w 4588107"/>
              <a:gd name="connsiteY43" fmla="*/ 1735289 h 5549995"/>
              <a:gd name="connsiteX44" fmla="*/ 4479728 w 4588107"/>
              <a:gd name="connsiteY44" fmla="*/ 1887374 h 5549995"/>
              <a:gd name="connsiteX45" fmla="*/ 4488419 w 4588107"/>
              <a:gd name="connsiteY45" fmla="*/ 1911536 h 5549995"/>
              <a:gd name="connsiteX46" fmla="*/ 4490697 w 4588107"/>
              <a:gd name="connsiteY46" fmla="*/ 1961755 h 5549995"/>
              <a:gd name="connsiteX47" fmla="*/ 4489816 w 4588107"/>
              <a:gd name="connsiteY47" fmla="*/ 1995384 h 5549995"/>
              <a:gd name="connsiteX48" fmla="*/ 4489354 w 4588107"/>
              <a:gd name="connsiteY48" fmla="*/ 2000244 h 5549995"/>
              <a:gd name="connsiteX49" fmla="*/ 4480234 w 4588107"/>
              <a:gd name="connsiteY49" fmla="*/ 2040142 h 5549995"/>
              <a:gd name="connsiteX50" fmla="*/ 4483499 w 4588107"/>
              <a:gd name="connsiteY50" fmla="*/ 2044087 h 5549995"/>
              <a:gd name="connsiteX51" fmla="*/ 4486340 w 4588107"/>
              <a:gd name="connsiteY51" fmla="*/ 2056904 h 5549995"/>
              <a:gd name="connsiteX52" fmla="*/ 4481599 w 4588107"/>
              <a:gd name="connsiteY52" fmla="*/ 2067489 h 5549995"/>
              <a:gd name="connsiteX53" fmla="*/ 4471415 w 4588107"/>
              <a:gd name="connsiteY53" fmla="*/ 2117719 h 5549995"/>
              <a:gd name="connsiteX54" fmla="*/ 4464084 w 4588107"/>
              <a:gd name="connsiteY54" fmla="*/ 2167300 h 5549995"/>
              <a:gd name="connsiteX55" fmla="*/ 4408001 w 4588107"/>
              <a:gd name="connsiteY55" fmla="*/ 3223633 h 5549995"/>
              <a:gd name="connsiteX56" fmla="*/ 4395215 w 4588107"/>
              <a:gd name="connsiteY56" fmla="*/ 3477281 h 5549995"/>
              <a:gd name="connsiteX57" fmla="*/ 4384130 w 4588107"/>
              <a:gd name="connsiteY57" fmla="*/ 3639984 h 5549995"/>
              <a:gd name="connsiteX58" fmla="*/ 4293369 w 4588107"/>
              <a:gd name="connsiteY58" fmla="*/ 5278921 h 5549995"/>
              <a:gd name="connsiteX59" fmla="*/ 4298667 w 4588107"/>
              <a:gd name="connsiteY59" fmla="*/ 5315626 h 5549995"/>
              <a:gd name="connsiteX60" fmla="*/ 4302201 w 4588107"/>
              <a:gd name="connsiteY60" fmla="*/ 5350090 h 5549995"/>
              <a:gd name="connsiteX61" fmla="*/ 4305033 w 4588107"/>
              <a:gd name="connsiteY61" fmla="*/ 5450399 h 5549995"/>
              <a:gd name="connsiteX62" fmla="*/ 4286476 w 4588107"/>
              <a:gd name="connsiteY62" fmla="*/ 5484804 h 5549995"/>
              <a:gd name="connsiteX63" fmla="*/ 4281824 w 4588107"/>
              <a:gd name="connsiteY63" fmla="*/ 5487504 h 5549995"/>
              <a:gd name="connsiteX64" fmla="*/ 4278367 w 4588107"/>
              <a:gd name="connsiteY64" fmla="*/ 5549951 h 5549995"/>
              <a:gd name="connsiteX65" fmla="*/ 0 w 4588107"/>
              <a:gd name="connsiteY65" fmla="*/ 5387017 h 5549995"/>
              <a:gd name="connsiteX66" fmla="*/ 51489 w 4588107"/>
              <a:gd name="connsiteY66" fmla="*/ 5243704 h 5549995"/>
              <a:gd name="connsiteX67" fmla="*/ 38984 w 4588107"/>
              <a:gd name="connsiteY67" fmla="*/ 5239903 h 5549995"/>
              <a:gd name="connsiteX68" fmla="*/ 43204 w 4588107"/>
              <a:gd name="connsiteY68" fmla="*/ 5233298 h 5549995"/>
              <a:gd name="connsiteX69" fmla="*/ 43473 w 4588107"/>
              <a:gd name="connsiteY69" fmla="*/ 5230552 h 5549995"/>
              <a:gd name="connsiteX70" fmla="*/ 43743 w 4588107"/>
              <a:gd name="connsiteY70" fmla="*/ 5227804 h 5549995"/>
              <a:gd name="connsiteX71" fmla="*/ 44280 w 4588107"/>
              <a:gd name="connsiteY71" fmla="*/ 5222308 h 5549995"/>
              <a:gd name="connsiteX72" fmla="*/ 43965 w 4588107"/>
              <a:gd name="connsiteY72" fmla="*/ 5216405 h 5549995"/>
              <a:gd name="connsiteX73" fmla="*/ 43381 w 4588107"/>
              <a:gd name="connsiteY73" fmla="*/ 5213249 h 5549995"/>
              <a:gd name="connsiteX74" fmla="*/ 43650 w 4588107"/>
              <a:gd name="connsiteY74" fmla="*/ 5210500 h 5549995"/>
              <a:gd name="connsiteX75" fmla="*/ 43334 w 4588107"/>
              <a:gd name="connsiteY75" fmla="*/ 5204597 h 5549995"/>
              <a:gd name="connsiteX76" fmla="*/ 42751 w 4588107"/>
              <a:gd name="connsiteY76" fmla="*/ 5201441 h 5549995"/>
              <a:gd name="connsiteX77" fmla="*/ 42121 w 4588107"/>
              <a:gd name="connsiteY77" fmla="*/ 5189632 h 5549995"/>
              <a:gd name="connsiteX78" fmla="*/ 41537 w 4588107"/>
              <a:gd name="connsiteY78" fmla="*/ 5186477 h 5549995"/>
              <a:gd name="connsiteX79" fmla="*/ 41805 w 4588107"/>
              <a:gd name="connsiteY79" fmla="*/ 5183728 h 5549995"/>
              <a:gd name="connsiteX80" fmla="*/ 40370 w 4588107"/>
              <a:gd name="connsiteY80" fmla="*/ 5180163 h 5549995"/>
              <a:gd name="connsiteX81" fmla="*/ 45782 w 4588107"/>
              <a:gd name="connsiteY81" fmla="*/ 5116566 h 5549995"/>
              <a:gd name="connsiteX82" fmla="*/ 113396 w 4588107"/>
              <a:gd name="connsiteY82" fmla="*/ 3839310 h 5549995"/>
              <a:gd name="connsiteX83" fmla="*/ 338086 w 4588107"/>
              <a:gd name="connsiteY83" fmla="*/ 0 h 5549995"/>
              <a:gd name="connsiteX0" fmla="*/ 299102 w 4549123"/>
              <a:gd name="connsiteY0" fmla="*/ 0 h 5549966"/>
              <a:gd name="connsiteX1" fmla="*/ 3301288 w 4549123"/>
              <a:gd name="connsiteY1" fmla="*/ 171842 h 5549966"/>
              <a:gd name="connsiteX2" fmla="*/ 4130099 w 4549123"/>
              <a:gd name="connsiteY2" fmla="*/ 226950 h 5549966"/>
              <a:gd name="connsiteX3" fmla="*/ 4503293 w 4549123"/>
              <a:gd name="connsiteY3" fmla="*/ 247374 h 5549966"/>
              <a:gd name="connsiteX4" fmla="*/ 4531172 w 4549123"/>
              <a:gd name="connsiteY4" fmla="*/ 269179 h 5549966"/>
              <a:gd name="connsiteX5" fmla="*/ 4529398 w 4549123"/>
              <a:gd name="connsiteY5" fmla="*/ 300930 h 5549966"/>
              <a:gd name="connsiteX6" fmla="*/ 4532320 w 4549123"/>
              <a:gd name="connsiteY6" fmla="*/ 302647 h 5549966"/>
              <a:gd name="connsiteX7" fmla="*/ 4548746 w 4549123"/>
              <a:gd name="connsiteY7" fmla="*/ 334222 h 5549966"/>
              <a:gd name="connsiteX8" fmla="*/ 4526485 w 4549123"/>
              <a:gd name="connsiteY8" fmla="*/ 391868 h 5549966"/>
              <a:gd name="connsiteX9" fmla="*/ 4522997 w 4549123"/>
              <a:gd name="connsiteY9" fmla="*/ 415489 h 5549966"/>
              <a:gd name="connsiteX10" fmla="*/ 4517892 w 4549123"/>
              <a:gd name="connsiteY10" fmla="*/ 506828 h 5549966"/>
              <a:gd name="connsiteX11" fmla="*/ 4517242 w 4549123"/>
              <a:gd name="connsiteY11" fmla="*/ 553245 h 5549966"/>
              <a:gd name="connsiteX12" fmla="*/ 4514143 w 4549123"/>
              <a:gd name="connsiteY12" fmla="*/ 581709 h 5549966"/>
              <a:gd name="connsiteX13" fmla="*/ 4513474 w 4549123"/>
              <a:gd name="connsiteY13" fmla="*/ 585890 h 5549966"/>
              <a:gd name="connsiteX14" fmla="*/ 4500537 w 4549123"/>
              <a:gd name="connsiteY14" fmla="*/ 817404 h 5549966"/>
              <a:gd name="connsiteX15" fmla="*/ 4502250 w 4549123"/>
              <a:gd name="connsiteY15" fmla="*/ 822238 h 5549966"/>
              <a:gd name="connsiteX16" fmla="*/ 4500099 w 4549123"/>
              <a:gd name="connsiteY16" fmla="*/ 846069 h 5549966"/>
              <a:gd name="connsiteX17" fmla="*/ 4498499 w 4549123"/>
              <a:gd name="connsiteY17" fmla="*/ 853854 h 5549966"/>
              <a:gd name="connsiteX18" fmla="*/ 4492261 w 4549123"/>
              <a:gd name="connsiteY18" fmla="*/ 965485 h 5549966"/>
              <a:gd name="connsiteX19" fmla="*/ 4494338 w 4549123"/>
              <a:gd name="connsiteY19" fmla="*/ 966385 h 5549966"/>
              <a:gd name="connsiteX20" fmla="*/ 4498457 w 4549123"/>
              <a:gd name="connsiteY20" fmla="*/ 1002567 h 5549966"/>
              <a:gd name="connsiteX21" fmla="*/ 4493659 w 4549123"/>
              <a:gd name="connsiteY21" fmla="*/ 1101094 h 5549966"/>
              <a:gd name="connsiteX22" fmla="*/ 4493554 w 4549123"/>
              <a:gd name="connsiteY22" fmla="*/ 1159389 h 5549966"/>
              <a:gd name="connsiteX23" fmla="*/ 4497857 w 4549123"/>
              <a:gd name="connsiteY23" fmla="*/ 1180505 h 5549966"/>
              <a:gd name="connsiteX24" fmla="*/ 4500947 w 4549123"/>
              <a:gd name="connsiteY24" fmla="*/ 1210687 h 5549966"/>
              <a:gd name="connsiteX25" fmla="*/ 4509764 w 4549123"/>
              <a:gd name="connsiteY25" fmla="*/ 1263157 h 5549966"/>
              <a:gd name="connsiteX26" fmla="*/ 4512041 w 4549123"/>
              <a:gd name="connsiteY26" fmla="*/ 1313374 h 5549966"/>
              <a:gd name="connsiteX27" fmla="*/ 4511161 w 4549123"/>
              <a:gd name="connsiteY27" fmla="*/ 1347004 h 5549966"/>
              <a:gd name="connsiteX28" fmla="*/ 4510698 w 4549123"/>
              <a:gd name="connsiteY28" fmla="*/ 1351864 h 5549966"/>
              <a:gd name="connsiteX29" fmla="*/ 4501579 w 4549123"/>
              <a:gd name="connsiteY29" fmla="*/ 1391762 h 5549966"/>
              <a:gd name="connsiteX30" fmla="*/ 4504843 w 4549123"/>
              <a:gd name="connsiteY30" fmla="*/ 1395707 h 5549966"/>
              <a:gd name="connsiteX31" fmla="*/ 4507685 w 4549123"/>
              <a:gd name="connsiteY31" fmla="*/ 1408524 h 5549966"/>
              <a:gd name="connsiteX32" fmla="*/ 4502944 w 4549123"/>
              <a:gd name="connsiteY32" fmla="*/ 1419109 h 5549966"/>
              <a:gd name="connsiteX33" fmla="*/ 4492760 w 4549123"/>
              <a:gd name="connsiteY33" fmla="*/ 1469337 h 5549966"/>
              <a:gd name="connsiteX34" fmla="*/ 4481863 w 4549123"/>
              <a:gd name="connsiteY34" fmla="*/ 1543038 h 5549966"/>
              <a:gd name="connsiteX35" fmla="*/ 4476982 w 4549123"/>
              <a:gd name="connsiteY35" fmla="*/ 1553997 h 5549966"/>
              <a:gd name="connsiteX36" fmla="*/ 4462554 w 4549123"/>
              <a:gd name="connsiteY36" fmla="*/ 1626071 h 5549966"/>
              <a:gd name="connsiteX37" fmla="*/ 4458839 w 4549123"/>
              <a:gd name="connsiteY37" fmla="*/ 1664103 h 5549966"/>
              <a:gd name="connsiteX38" fmla="*/ 4462499 w 4549123"/>
              <a:gd name="connsiteY38" fmla="*/ 1668558 h 5549966"/>
              <a:gd name="connsiteX39" fmla="*/ 4460849 w 4549123"/>
              <a:gd name="connsiteY39" fmla="*/ 1679756 h 5549966"/>
              <a:gd name="connsiteX40" fmla="*/ 4461261 w 4549123"/>
              <a:gd name="connsiteY40" fmla="*/ 1682815 h 5549966"/>
              <a:gd name="connsiteX41" fmla="*/ 4462772 w 4549123"/>
              <a:gd name="connsiteY41" fmla="*/ 1700268 h 5549966"/>
              <a:gd name="connsiteX42" fmla="*/ 4451302 w 4549123"/>
              <a:gd name="connsiteY42" fmla="*/ 1735163 h 5549966"/>
              <a:gd name="connsiteX43" fmla="*/ 4449242 w 4549123"/>
              <a:gd name="connsiteY43" fmla="*/ 1735289 h 5549966"/>
              <a:gd name="connsiteX44" fmla="*/ 4440744 w 4549123"/>
              <a:gd name="connsiteY44" fmla="*/ 1887374 h 5549966"/>
              <a:gd name="connsiteX45" fmla="*/ 4449435 w 4549123"/>
              <a:gd name="connsiteY45" fmla="*/ 1911536 h 5549966"/>
              <a:gd name="connsiteX46" fmla="*/ 4451713 w 4549123"/>
              <a:gd name="connsiteY46" fmla="*/ 1961755 h 5549966"/>
              <a:gd name="connsiteX47" fmla="*/ 4450832 w 4549123"/>
              <a:gd name="connsiteY47" fmla="*/ 1995384 h 5549966"/>
              <a:gd name="connsiteX48" fmla="*/ 4450370 w 4549123"/>
              <a:gd name="connsiteY48" fmla="*/ 2000244 h 5549966"/>
              <a:gd name="connsiteX49" fmla="*/ 4441250 w 4549123"/>
              <a:gd name="connsiteY49" fmla="*/ 2040142 h 5549966"/>
              <a:gd name="connsiteX50" fmla="*/ 4444515 w 4549123"/>
              <a:gd name="connsiteY50" fmla="*/ 2044087 h 5549966"/>
              <a:gd name="connsiteX51" fmla="*/ 4447356 w 4549123"/>
              <a:gd name="connsiteY51" fmla="*/ 2056904 h 5549966"/>
              <a:gd name="connsiteX52" fmla="*/ 4442615 w 4549123"/>
              <a:gd name="connsiteY52" fmla="*/ 2067489 h 5549966"/>
              <a:gd name="connsiteX53" fmla="*/ 4432431 w 4549123"/>
              <a:gd name="connsiteY53" fmla="*/ 2117719 h 5549966"/>
              <a:gd name="connsiteX54" fmla="*/ 4425100 w 4549123"/>
              <a:gd name="connsiteY54" fmla="*/ 2167300 h 5549966"/>
              <a:gd name="connsiteX55" fmla="*/ 4369017 w 4549123"/>
              <a:gd name="connsiteY55" fmla="*/ 3223633 h 5549966"/>
              <a:gd name="connsiteX56" fmla="*/ 4356231 w 4549123"/>
              <a:gd name="connsiteY56" fmla="*/ 3477281 h 5549966"/>
              <a:gd name="connsiteX57" fmla="*/ 4345146 w 4549123"/>
              <a:gd name="connsiteY57" fmla="*/ 3639984 h 5549966"/>
              <a:gd name="connsiteX58" fmla="*/ 4254385 w 4549123"/>
              <a:gd name="connsiteY58" fmla="*/ 5278921 h 5549966"/>
              <a:gd name="connsiteX59" fmla="*/ 4259683 w 4549123"/>
              <a:gd name="connsiteY59" fmla="*/ 5315626 h 5549966"/>
              <a:gd name="connsiteX60" fmla="*/ 4263217 w 4549123"/>
              <a:gd name="connsiteY60" fmla="*/ 5350090 h 5549966"/>
              <a:gd name="connsiteX61" fmla="*/ 4266049 w 4549123"/>
              <a:gd name="connsiteY61" fmla="*/ 5450399 h 5549966"/>
              <a:gd name="connsiteX62" fmla="*/ 4247492 w 4549123"/>
              <a:gd name="connsiteY62" fmla="*/ 5484804 h 5549966"/>
              <a:gd name="connsiteX63" fmla="*/ 4242840 w 4549123"/>
              <a:gd name="connsiteY63" fmla="*/ 5487504 h 5549966"/>
              <a:gd name="connsiteX64" fmla="*/ 4239383 w 4549123"/>
              <a:gd name="connsiteY64" fmla="*/ 5549951 h 5549966"/>
              <a:gd name="connsiteX65" fmla="*/ 266751 w 4549123"/>
              <a:gd name="connsiteY65" fmla="*/ 5218723 h 5549966"/>
              <a:gd name="connsiteX66" fmla="*/ 12505 w 4549123"/>
              <a:gd name="connsiteY66" fmla="*/ 5243704 h 5549966"/>
              <a:gd name="connsiteX67" fmla="*/ 0 w 4549123"/>
              <a:gd name="connsiteY67" fmla="*/ 5239903 h 5549966"/>
              <a:gd name="connsiteX68" fmla="*/ 4220 w 4549123"/>
              <a:gd name="connsiteY68" fmla="*/ 5233298 h 5549966"/>
              <a:gd name="connsiteX69" fmla="*/ 4489 w 4549123"/>
              <a:gd name="connsiteY69" fmla="*/ 5230552 h 5549966"/>
              <a:gd name="connsiteX70" fmla="*/ 4759 w 4549123"/>
              <a:gd name="connsiteY70" fmla="*/ 5227804 h 5549966"/>
              <a:gd name="connsiteX71" fmla="*/ 5296 w 4549123"/>
              <a:gd name="connsiteY71" fmla="*/ 5222308 h 5549966"/>
              <a:gd name="connsiteX72" fmla="*/ 4981 w 4549123"/>
              <a:gd name="connsiteY72" fmla="*/ 5216405 h 5549966"/>
              <a:gd name="connsiteX73" fmla="*/ 4397 w 4549123"/>
              <a:gd name="connsiteY73" fmla="*/ 5213249 h 5549966"/>
              <a:gd name="connsiteX74" fmla="*/ 4666 w 4549123"/>
              <a:gd name="connsiteY74" fmla="*/ 5210500 h 5549966"/>
              <a:gd name="connsiteX75" fmla="*/ 4350 w 4549123"/>
              <a:gd name="connsiteY75" fmla="*/ 5204597 h 5549966"/>
              <a:gd name="connsiteX76" fmla="*/ 3767 w 4549123"/>
              <a:gd name="connsiteY76" fmla="*/ 5201441 h 5549966"/>
              <a:gd name="connsiteX77" fmla="*/ 3137 w 4549123"/>
              <a:gd name="connsiteY77" fmla="*/ 5189632 h 5549966"/>
              <a:gd name="connsiteX78" fmla="*/ 2553 w 4549123"/>
              <a:gd name="connsiteY78" fmla="*/ 5186477 h 5549966"/>
              <a:gd name="connsiteX79" fmla="*/ 2821 w 4549123"/>
              <a:gd name="connsiteY79" fmla="*/ 5183728 h 5549966"/>
              <a:gd name="connsiteX80" fmla="*/ 1386 w 4549123"/>
              <a:gd name="connsiteY80" fmla="*/ 5180163 h 5549966"/>
              <a:gd name="connsiteX81" fmla="*/ 6798 w 4549123"/>
              <a:gd name="connsiteY81" fmla="*/ 5116566 h 5549966"/>
              <a:gd name="connsiteX82" fmla="*/ 74412 w 4549123"/>
              <a:gd name="connsiteY82" fmla="*/ 3839310 h 5549966"/>
              <a:gd name="connsiteX83" fmla="*/ 299102 w 4549123"/>
              <a:gd name="connsiteY83" fmla="*/ 0 h 5549966"/>
              <a:gd name="connsiteX0" fmla="*/ 303426 w 4553447"/>
              <a:gd name="connsiteY0" fmla="*/ 0 h 5549966"/>
              <a:gd name="connsiteX1" fmla="*/ 3305612 w 4553447"/>
              <a:gd name="connsiteY1" fmla="*/ 171842 h 5549966"/>
              <a:gd name="connsiteX2" fmla="*/ 4134423 w 4553447"/>
              <a:gd name="connsiteY2" fmla="*/ 226950 h 5549966"/>
              <a:gd name="connsiteX3" fmla="*/ 4507617 w 4553447"/>
              <a:gd name="connsiteY3" fmla="*/ 247374 h 5549966"/>
              <a:gd name="connsiteX4" fmla="*/ 4535496 w 4553447"/>
              <a:gd name="connsiteY4" fmla="*/ 269179 h 5549966"/>
              <a:gd name="connsiteX5" fmla="*/ 4533722 w 4553447"/>
              <a:gd name="connsiteY5" fmla="*/ 300930 h 5549966"/>
              <a:gd name="connsiteX6" fmla="*/ 4536644 w 4553447"/>
              <a:gd name="connsiteY6" fmla="*/ 302647 h 5549966"/>
              <a:gd name="connsiteX7" fmla="*/ 4553070 w 4553447"/>
              <a:gd name="connsiteY7" fmla="*/ 334222 h 5549966"/>
              <a:gd name="connsiteX8" fmla="*/ 4530809 w 4553447"/>
              <a:gd name="connsiteY8" fmla="*/ 391868 h 5549966"/>
              <a:gd name="connsiteX9" fmla="*/ 4527321 w 4553447"/>
              <a:gd name="connsiteY9" fmla="*/ 415489 h 5549966"/>
              <a:gd name="connsiteX10" fmla="*/ 4522216 w 4553447"/>
              <a:gd name="connsiteY10" fmla="*/ 506828 h 5549966"/>
              <a:gd name="connsiteX11" fmla="*/ 4521566 w 4553447"/>
              <a:gd name="connsiteY11" fmla="*/ 553245 h 5549966"/>
              <a:gd name="connsiteX12" fmla="*/ 4518467 w 4553447"/>
              <a:gd name="connsiteY12" fmla="*/ 581709 h 5549966"/>
              <a:gd name="connsiteX13" fmla="*/ 4517798 w 4553447"/>
              <a:gd name="connsiteY13" fmla="*/ 585890 h 5549966"/>
              <a:gd name="connsiteX14" fmla="*/ 4504861 w 4553447"/>
              <a:gd name="connsiteY14" fmla="*/ 817404 h 5549966"/>
              <a:gd name="connsiteX15" fmla="*/ 4506574 w 4553447"/>
              <a:gd name="connsiteY15" fmla="*/ 822238 h 5549966"/>
              <a:gd name="connsiteX16" fmla="*/ 4504423 w 4553447"/>
              <a:gd name="connsiteY16" fmla="*/ 846069 h 5549966"/>
              <a:gd name="connsiteX17" fmla="*/ 4502823 w 4553447"/>
              <a:gd name="connsiteY17" fmla="*/ 853854 h 5549966"/>
              <a:gd name="connsiteX18" fmla="*/ 4496585 w 4553447"/>
              <a:gd name="connsiteY18" fmla="*/ 965485 h 5549966"/>
              <a:gd name="connsiteX19" fmla="*/ 4498662 w 4553447"/>
              <a:gd name="connsiteY19" fmla="*/ 966385 h 5549966"/>
              <a:gd name="connsiteX20" fmla="*/ 4502781 w 4553447"/>
              <a:gd name="connsiteY20" fmla="*/ 1002567 h 5549966"/>
              <a:gd name="connsiteX21" fmla="*/ 4497983 w 4553447"/>
              <a:gd name="connsiteY21" fmla="*/ 1101094 h 5549966"/>
              <a:gd name="connsiteX22" fmla="*/ 4497878 w 4553447"/>
              <a:gd name="connsiteY22" fmla="*/ 1159389 h 5549966"/>
              <a:gd name="connsiteX23" fmla="*/ 4502181 w 4553447"/>
              <a:gd name="connsiteY23" fmla="*/ 1180505 h 5549966"/>
              <a:gd name="connsiteX24" fmla="*/ 4505271 w 4553447"/>
              <a:gd name="connsiteY24" fmla="*/ 1210687 h 5549966"/>
              <a:gd name="connsiteX25" fmla="*/ 4514088 w 4553447"/>
              <a:gd name="connsiteY25" fmla="*/ 1263157 h 5549966"/>
              <a:gd name="connsiteX26" fmla="*/ 4516365 w 4553447"/>
              <a:gd name="connsiteY26" fmla="*/ 1313374 h 5549966"/>
              <a:gd name="connsiteX27" fmla="*/ 4515485 w 4553447"/>
              <a:gd name="connsiteY27" fmla="*/ 1347004 h 5549966"/>
              <a:gd name="connsiteX28" fmla="*/ 4515022 w 4553447"/>
              <a:gd name="connsiteY28" fmla="*/ 1351864 h 5549966"/>
              <a:gd name="connsiteX29" fmla="*/ 4505903 w 4553447"/>
              <a:gd name="connsiteY29" fmla="*/ 1391762 h 5549966"/>
              <a:gd name="connsiteX30" fmla="*/ 4509167 w 4553447"/>
              <a:gd name="connsiteY30" fmla="*/ 1395707 h 5549966"/>
              <a:gd name="connsiteX31" fmla="*/ 4512009 w 4553447"/>
              <a:gd name="connsiteY31" fmla="*/ 1408524 h 5549966"/>
              <a:gd name="connsiteX32" fmla="*/ 4507268 w 4553447"/>
              <a:gd name="connsiteY32" fmla="*/ 1419109 h 5549966"/>
              <a:gd name="connsiteX33" fmla="*/ 4497084 w 4553447"/>
              <a:gd name="connsiteY33" fmla="*/ 1469337 h 5549966"/>
              <a:gd name="connsiteX34" fmla="*/ 4486187 w 4553447"/>
              <a:gd name="connsiteY34" fmla="*/ 1543038 h 5549966"/>
              <a:gd name="connsiteX35" fmla="*/ 4481306 w 4553447"/>
              <a:gd name="connsiteY35" fmla="*/ 1553997 h 5549966"/>
              <a:gd name="connsiteX36" fmla="*/ 4466878 w 4553447"/>
              <a:gd name="connsiteY36" fmla="*/ 1626071 h 5549966"/>
              <a:gd name="connsiteX37" fmla="*/ 4463163 w 4553447"/>
              <a:gd name="connsiteY37" fmla="*/ 1664103 h 5549966"/>
              <a:gd name="connsiteX38" fmla="*/ 4466823 w 4553447"/>
              <a:gd name="connsiteY38" fmla="*/ 1668558 h 5549966"/>
              <a:gd name="connsiteX39" fmla="*/ 4465173 w 4553447"/>
              <a:gd name="connsiteY39" fmla="*/ 1679756 h 5549966"/>
              <a:gd name="connsiteX40" fmla="*/ 4465585 w 4553447"/>
              <a:gd name="connsiteY40" fmla="*/ 1682815 h 5549966"/>
              <a:gd name="connsiteX41" fmla="*/ 4467096 w 4553447"/>
              <a:gd name="connsiteY41" fmla="*/ 1700268 h 5549966"/>
              <a:gd name="connsiteX42" fmla="*/ 4455626 w 4553447"/>
              <a:gd name="connsiteY42" fmla="*/ 1735163 h 5549966"/>
              <a:gd name="connsiteX43" fmla="*/ 4453566 w 4553447"/>
              <a:gd name="connsiteY43" fmla="*/ 1735289 h 5549966"/>
              <a:gd name="connsiteX44" fmla="*/ 4445068 w 4553447"/>
              <a:gd name="connsiteY44" fmla="*/ 1887374 h 5549966"/>
              <a:gd name="connsiteX45" fmla="*/ 4453759 w 4553447"/>
              <a:gd name="connsiteY45" fmla="*/ 1911536 h 5549966"/>
              <a:gd name="connsiteX46" fmla="*/ 4456037 w 4553447"/>
              <a:gd name="connsiteY46" fmla="*/ 1961755 h 5549966"/>
              <a:gd name="connsiteX47" fmla="*/ 4455156 w 4553447"/>
              <a:gd name="connsiteY47" fmla="*/ 1995384 h 5549966"/>
              <a:gd name="connsiteX48" fmla="*/ 4454694 w 4553447"/>
              <a:gd name="connsiteY48" fmla="*/ 2000244 h 5549966"/>
              <a:gd name="connsiteX49" fmla="*/ 4445574 w 4553447"/>
              <a:gd name="connsiteY49" fmla="*/ 2040142 h 5549966"/>
              <a:gd name="connsiteX50" fmla="*/ 4448839 w 4553447"/>
              <a:gd name="connsiteY50" fmla="*/ 2044087 h 5549966"/>
              <a:gd name="connsiteX51" fmla="*/ 4451680 w 4553447"/>
              <a:gd name="connsiteY51" fmla="*/ 2056904 h 5549966"/>
              <a:gd name="connsiteX52" fmla="*/ 4446939 w 4553447"/>
              <a:gd name="connsiteY52" fmla="*/ 2067489 h 5549966"/>
              <a:gd name="connsiteX53" fmla="*/ 4436755 w 4553447"/>
              <a:gd name="connsiteY53" fmla="*/ 2117719 h 5549966"/>
              <a:gd name="connsiteX54" fmla="*/ 4429424 w 4553447"/>
              <a:gd name="connsiteY54" fmla="*/ 2167300 h 5549966"/>
              <a:gd name="connsiteX55" fmla="*/ 4373341 w 4553447"/>
              <a:gd name="connsiteY55" fmla="*/ 3223633 h 5549966"/>
              <a:gd name="connsiteX56" fmla="*/ 4360555 w 4553447"/>
              <a:gd name="connsiteY56" fmla="*/ 3477281 h 5549966"/>
              <a:gd name="connsiteX57" fmla="*/ 4349470 w 4553447"/>
              <a:gd name="connsiteY57" fmla="*/ 3639984 h 5549966"/>
              <a:gd name="connsiteX58" fmla="*/ 4258709 w 4553447"/>
              <a:gd name="connsiteY58" fmla="*/ 5278921 h 5549966"/>
              <a:gd name="connsiteX59" fmla="*/ 4264007 w 4553447"/>
              <a:gd name="connsiteY59" fmla="*/ 5315626 h 5549966"/>
              <a:gd name="connsiteX60" fmla="*/ 4267541 w 4553447"/>
              <a:gd name="connsiteY60" fmla="*/ 5350090 h 5549966"/>
              <a:gd name="connsiteX61" fmla="*/ 4270373 w 4553447"/>
              <a:gd name="connsiteY61" fmla="*/ 5450399 h 5549966"/>
              <a:gd name="connsiteX62" fmla="*/ 4251816 w 4553447"/>
              <a:gd name="connsiteY62" fmla="*/ 5484804 h 5549966"/>
              <a:gd name="connsiteX63" fmla="*/ 4247164 w 4553447"/>
              <a:gd name="connsiteY63" fmla="*/ 5487504 h 5549966"/>
              <a:gd name="connsiteX64" fmla="*/ 4243707 w 4553447"/>
              <a:gd name="connsiteY64" fmla="*/ 5549951 h 5549966"/>
              <a:gd name="connsiteX65" fmla="*/ 271075 w 4553447"/>
              <a:gd name="connsiteY65" fmla="*/ 5218723 h 5549966"/>
              <a:gd name="connsiteX66" fmla="*/ 0 w 4553447"/>
              <a:gd name="connsiteY66" fmla="*/ 5280167 h 5549966"/>
              <a:gd name="connsiteX67" fmla="*/ 4324 w 4553447"/>
              <a:gd name="connsiteY67" fmla="*/ 5239903 h 5549966"/>
              <a:gd name="connsiteX68" fmla="*/ 8544 w 4553447"/>
              <a:gd name="connsiteY68" fmla="*/ 5233298 h 5549966"/>
              <a:gd name="connsiteX69" fmla="*/ 8813 w 4553447"/>
              <a:gd name="connsiteY69" fmla="*/ 5230552 h 5549966"/>
              <a:gd name="connsiteX70" fmla="*/ 9083 w 4553447"/>
              <a:gd name="connsiteY70" fmla="*/ 5227804 h 5549966"/>
              <a:gd name="connsiteX71" fmla="*/ 9620 w 4553447"/>
              <a:gd name="connsiteY71" fmla="*/ 5222308 h 5549966"/>
              <a:gd name="connsiteX72" fmla="*/ 9305 w 4553447"/>
              <a:gd name="connsiteY72" fmla="*/ 5216405 h 5549966"/>
              <a:gd name="connsiteX73" fmla="*/ 8721 w 4553447"/>
              <a:gd name="connsiteY73" fmla="*/ 5213249 h 5549966"/>
              <a:gd name="connsiteX74" fmla="*/ 8990 w 4553447"/>
              <a:gd name="connsiteY74" fmla="*/ 5210500 h 5549966"/>
              <a:gd name="connsiteX75" fmla="*/ 8674 w 4553447"/>
              <a:gd name="connsiteY75" fmla="*/ 5204597 h 5549966"/>
              <a:gd name="connsiteX76" fmla="*/ 8091 w 4553447"/>
              <a:gd name="connsiteY76" fmla="*/ 5201441 h 5549966"/>
              <a:gd name="connsiteX77" fmla="*/ 7461 w 4553447"/>
              <a:gd name="connsiteY77" fmla="*/ 5189632 h 5549966"/>
              <a:gd name="connsiteX78" fmla="*/ 6877 w 4553447"/>
              <a:gd name="connsiteY78" fmla="*/ 5186477 h 5549966"/>
              <a:gd name="connsiteX79" fmla="*/ 7145 w 4553447"/>
              <a:gd name="connsiteY79" fmla="*/ 5183728 h 5549966"/>
              <a:gd name="connsiteX80" fmla="*/ 5710 w 4553447"/>
              <a:gd name="connsiteY80" fmla="*/ 5180163 h 5549966"/>
              <a:gd name="connsiteX81" fmla="*/ 11122 w 4553447"/>
              <a:gd name="connsiteY81" fmla="*/ 5116566 h 5549966"/>
              <a:gd name="connsiteX82" fmla="*/ 78736 w 4553447"/>
              <a:gd name="connsiteY82" fmla="*/ 3839310 h 5549966"/>
              <a:gd name="connsiteX83" fmla="*/ 303426 w 4553447"/>
              <a:gd name="connsiteY83" fmla="*/ 0 h 5549966"/>
              <a:gd name="connsiteX0" fmla="*/ 303426 w 4553447"/>
              <a:gd name="connsiteY0" fmla="*/ 0 h 5549973"/>
              <a:gd name="connsiteX1" fmla="*/ 3305612 w 4553447"/>
              <a:gd name="connsiteY1" fmla="*/ 171842 h 5549973"/>
              <a:gd name="connsiteX2" fmla="*/ 4134423 w 4553447"/>
              <a:gd name="connsiteY2" fmla="*/ 226950 h 5549973"/>
              <a:gd name="connsiteX3" fmla="*/ 4507617 w 4553447"/>
              <a:gd name="connsiteY3" fmla="*/ 247374 h 5549973"/>
              <a:gd name="connsiteX4" fmla="*/ 4535496 w 4553447"/>
              <a:gd name="connsiteY4" fmla="*/ 269179 h 5549973"/>
              <a:gd name="connsiteX5" fmla="*/ 4533722 w 4553447"/>
              <a:gd name="connsiteY5" fmla="*/ 300930 h 5549973"/>
              <a:gd name="connsiteX6" fmla="*/ 4536644 w 4553447"/>
              <a:gd name="connsiteY6" fmla="*/ 302647 h 5549973"/>
              <a:gd name="connsiteX7" fmla="*/ 4553070 w 4553447"/>
              <a:gd name="connsiteY7" fmla="*/ 334222 h 5549973"/>
              <a:gd name="connsiteX8" fmla="*/ 4530809 w 4553447"/>
              <a:gd name="connsiteY8" fmla="*/ 391868 h 5549973"/>
              <a:gd name="connsiteX9" fmla="*/ 4527321 w 4553447"/>
              <a:gd name="connsiteY9" fmla="*/ 415489 h 5549973"/>
              <a:gd name="connsiteX10" fmla="*/ 4522216 w 4553447"/>
              <a:gd name="connsiteY10" fmla="*/ 506828 h 5549973"/>
              <a:gd name="connsiteX11" fmla="*/ 4521566 w 4553447"/>
              <a:gd name="connsiteY11" fmla="*/ 553245 h 5549973"/>
              <a:gd name="connsiteX12" fmla="*/ 4518467 w 4553447"/>
              <a:gd name="connsiteY12" fmla="*/ 581709 h 5549973"/>
              <a:gd name="connsiteX13" fmla="*/ 4517798 w 4553447"/>
              <a:gd name="connsiteY13" fmla="*/ 585890 h 5549973"/>
              <a:gd name="connsiteX14" fmla="*/ 4504861 w 4553447"/>
              <a:gd name="connsiteY14" fmla="*/ 817404 h 5549973"/>
              <a:gd name="connsiteX15" fmla="*/ 4506574 w 4553447"/>
              <a:gd name="connsiteY15" fmla="*/ 822238 h 5549973"/>
              <a:gd name="connsiteX16" fmla="*/ 4504423 w 4553447"/>
              <a:gd name="connsiteY16" fmla="*/ 846069 h 5549973"/>
              <a:gd name="connsiteX17" fmla="*/ 4502823 w 4553447"/>
              <a:gd name="connsiteY17" fmla="*/ 853854 h 5549973"/>
              <a:gd name="connsiteX18" fmla="*/ 4496585 w 4553447"/>
              <a:gd name="connsiteY18" fmla="*/ 965485 h 5549973"/>
              <a:gd name="connsiteX19" fmla="*/ 4498662 w 4553447"/>
              <a:gd name="connsiteY19" fmla="*/ 966385 h 5549973"/>
              <a:gd name="connsiteX20" fmla="*/ 4502781 w 4553447"/>
              <a:gd name="connsiteY20" fmla="*/ 1002567 h 5549973"/>
              <a:gd name="connsiteX21" fmla="*/ 4497983 w 4553447"/>
              <a:gd name="connsiteY21" fmla="*/ 1101094 h 5549973"/>
              <a:gd name="connsiteX22" fmla="*/ 4497878 w 4553447"/>
              <a:gd name="connsiteY22" fmla="*/ 1159389 h 5549973"/>
              <a:gd name="connsiteX23" fmla="*/ 4502181 w 4553447"/>
              <a:gd name="connsiteY23" fmla="*/ 1180505 h 5549973"/>
              <a:gd name="connsiteX24" fmla="*/ 4505271 w 4553447"/>
              <a:gd name="connsiteY24" fmla="*/ 1210687 h 5549973"/>
              <a:gd name="connsiteX25" fmla="*/ 4514088 w 4553447"/>
              <a:gd name="connsiteY25" fmla="*/ 1263157 h 5549973"/>
              <a:gd name="connsiteX26" fmla="*/ 4516365 w 4553447"/>
              <a:gd name="connsiteY26" fmla="*/ 1313374 h 5549973"/>
              <a:gd name="connsiteX27" fmla="*/ 4515485 w 4553447"/>
              <a:gd name="connsiteY27" fmla="*/ 1347004 h 5549973"/>
              <a:gd name="connsiteX28" fmla="*/ 4515022 w 4553447"/>
              <a:gd name="connsiteY28" fmla="*/ 1351864 h 5549973"/>
              <a:gd name="connsiteX29" fmla="*/ 4505903 w 4553447"/>
              <a:gd name="connsiteY29" fmla="*/ 1391762 h 5549973"/>
              <a:gd name="connsiteX30" fmla="*/ 4509167 w 4553447"/>
              <a:gd name="connsiteY30" fmla="*/ 1395707 h 5549973"/>
              <a:gd name="connsiteX31" fmla="*/ 4512009 w 4553447"/>
              <a:gd name="connsiteY31" fmla="*/ 1408524 h 5549973"/>
              <a:gd name="connsiteX32" fmla="*/ 4507268 w 4553447"/>
              <a:gd name="connsiteY32" fmla="*/ 1419109 h 5549973"/>
              <a:gd name="connsiteX33" fmla="*/ 4497084 w 4553447"/>
              <a:gd name="connsiteY33" fmla="*/ 1469337 h 5549973"/>
              <a:gd name="connsiteX34" fmla="*/ 4486187 w 4553447"/>
              <a:gd name="connsiteY34" fmla="*/ 1543038 h 5549973"/>
              <a:gd name="connsiteX35" fmla="*/ 4481306 w 4553447"/>
              <a:gd name="connsiteY35" fmla="*/ 1553997 h 5549973"/>
              <a:gd name="connsiteX36" fmla="*/ 4466878 w 4553447"/>
              <a:gd name="connsiteY36" fmla="*/ 1626071 h 5549973"/>
              <a:gd name="connsiteX37" fmla="*/ 4463163 w 4553447"/>
              <a:gd name="connsiteY37" fmla="*/ 1664103 h 5549973"/>
              <a:gd name="connsiteX38" fmla="*/ 4466823 w 4553447"/>
              <a:gd name="connsiteY38" fmla="*/ 1668558 h 5549973"/>
              <a:gd name="connsiteX39" fmla="*/ 4465173 w 4553447"/>
              <a:gd name="connsiteY39" fmla="*/ 1679756 h 5549973"/>
              <a:gd name="connsiteX40" fmla="*/ 4465585 w 4553447"/>
              <a:gd name="connsiteY40" fmla="*/ 1682815 h 5549973"/>
              <a:gd name="connsiteX41" fmla="*/ 4467096 w 4553447"/>
              <a:gd name="connsiteY41" fmla="*/ 1700268 h 5549973"/>
              <a:gd name="connsiteX42" fmla="*/ 4455626 w 4553447"/>
              <a:gd name="connsiteY42" fmla="*/ 1735163 h 5549973"/>
              <a:gd name="connsiteX43" fmla="*/ 4453566 w 4553447"/>
              <a:gd name="connsiteY43" fmla="*/ 1735289 h 5549973"/>
              <a:gd name="connsiteX44" fmla="*/ 4445068 w 4553447"/>
              <a:gd name="connsiteY44" fmla="*/ 1887374 h 5549973"/>
              <a:gd name="connsiteX45" fmla="*/ 4453759 w 4553447"/>
              <a:gd name="connsiteY45" fmla="*/ 1911536 h 5549973"/>
              <a:gd name="connsiteX46" fmla="*/ 4456037 w 4553447"/>
              <a:gd name="connsiteY46" fmla="*/ 1961755 h 5549973"/>
              <a:gd name="connsiteX47" fmla="*/ 4455156 w 4553447"/>
              <a:gd name="connsiteY47" fmla="*/ 1995384 h 5549973"/>
              <a:gd name="connsiteX48" fmla="*/ 4454694 w 4553447"/>
              <a:gd name="connsiteY48" fmla="*/ 2000244 h 5549973"/>
              <a:gd name="connsiteX49" fmla="*/ 4445574 w 4553447"/>
              <a:gd name="connsiteY49" fmla="*/ 2040142 h 5549973"/>
              <a:gd name="connsiteX50" fmla="*/ 4448839 w 4553447"/>
              <a:gd name="connsiteY50" fmla="*/ 2044087 h 5549973"/>
              <a:gd name="connsiteX51" fmla="*/ 4451680 w 4553447"/>
              <a:gd name="connsiteY51" fmla="*/ 2056904 h 5549973"/>
              <a:gd name="connsiteX52" fmla="*/ 4446939 w 4553447"/>
              <a:gd name="connsiteY52" fmla="*/ 2067489 h 5549973"/>
              <a:gd name="connsiteX53" fmla="*/ 4436755 w 4553447"/>
              <a:gd name="connsiteY53" fmla="*/ 2117719 h 5549973"/>
              <a:gd name="connsiteX54" fmla="*/ 4429424 w 4553447"/>
              <a:gd name="connsiteY54" fmla="*/ 2167300 h 5549973"/>
              <a:gd name="connsiteX55" fmla="*/ 4373341 w 4553447"/>
              <a:gd name="connsiteY55" fmla="*/ 3223633 h 5549973"/>
              <a:gd name="connsiteX56" fmla="*/ 4360555 w 4553447"/>
              <a:gd name="connsiteY56" fmla="*/ 3477281 h 5549973"/>
              <a:gd name="connsiteX57" fmla="*/ 4349470 w 4553447"/>
              <a:gd name="connsiteY57" fmla="*/ 3639984 h 5549973"/>
              <a:gd name="connsiteX58" fmla="*/ 4258709 w 4553447"/>
              <a:gd name="connsiteY58" fmla="*/ 5278921 h 5549973"/>
              <a:gd name="connsiteX59" fmla="*/ 4264007 w 4553447"/>
              <a:gd name="connsiteY59" fmla="*/ 5315626 h 5549973"/>
              <a:gd name="connsiteX60" fmla="*/ 4267541 w 4553447"/>
              <a:gd name="connsiteY60" fmla="*/ 5350090 h 5549973"/>
              <a:gd name="connsiteX61" fmla="*/ 4270373 w 4553447"/>
              <a:gd name="connsiteY61" fmla="*/ 5450399 h 5549973"/>
              <a:gd name="connsiteX62" fmla="*/ 4251816 w 4553447"/>
              <a:gd name="connsiteY62" fmla="*/ 5484804 h 5549973"/>
              <a:gd name="connsiteX63" fmla="*/ 4247164 w 4553447"/>
              <a:gd name="connsiteY63" fmla="*/ 5487504 h 5549973"/>
              <a:gd name="connsiteX64" fmla="*/ 4243707 w 4553447"/>
              <a:gd name="connsiteY64" fmla="*/ 5549951 h 5549973"/>
              <a:gd name="connsiteX65" fmla="*/ 310344 w 4553447"/>
              <a:gd name="connsiteY65" fmla="*/ 5297261 h 5549973"/>
              <a:gd name="connsiteX66" fmla="*/ 0 w 4553447"/>
              <a:gd name="connsiteY66" fmla="*/ 5280167 h 5549973"/>
              <a:gd name="connsiteX67" fmla="*/ 4324 w 4553447"/>
              <a:gd name="connsiteY67" fmla="*/ 5239903 h 5549973"/>
              <a:gd name="connsiteX68" fmla="*/ 8544 w 4553447"/>
              <a:gd name="connsiteY68" fmla="*/ 5233298 h 5549973"/>
              <a:gd name="connsiteX69" fmla="*/ 8813 w 4553447"/>
              <a:gd name="connsiteY69" fmla="*/ 5230552 h 5549973"/>
              <a:gd name="connsiteX70" fmla="*/ 9083 w 4553447"/>
              <a:gd name="connsiteY70" fmla="*/ 5227804 h 5549973"/>
              <a:gd name="connsiteX71" fmla="*/ 9620 w 4553447"/>
              <a:gd name="connsiteY71" fmla="*/ 5222308 h 5549973"/>
              <a:gd name="connsiteX72" fmla="*/ 9305 w 4553447"/>
              <a:gd name="connsiteY72" fmla="*/ 5216405 h 5549973"/>
              <a:gd name="connsiteX73" fmla="*/ 8721 w 4553447"/>
              <a:gd name="connsiteY73" fmla="*/ 5213249 h 5549973"/>
              <a:gd name="connsiteX74" fmla="*/ 8990 w 4553447"/>
              <a:gd name="connsiteY74" fmla="*/ 5210500 h 5549973"/>
              <a:gd name="connsiteX75" fmla="*/ 8674 w 4553447"/>
              <a:gd name="connsiteY75" fmla="*/ 5204597 h 5549973"/>
              <a:gd name="connsiteX76" fmla="*/ 8091 w 4553447"/>
              <a:gd name="connsiteY76" fmla="*/ 5201441 h 5549973"/>
              <a:gd name="connsiteX77" fmla="*/ 7461 w 4553447"/>
              <a:gd name="connsiteY77" fmla="*/ 5189632 h 5549973"/>
              <a:gd name="connsiteX78" fmla="*/ 6877 w 4553447"/>
              <a:gd name="connsiteY78" fmla="*/ 5186477 h 5549973"/>
              <a:gd name="connsiteX79" fmla="*/ 7145 w 4553447"/>
              <a:gd name="connsiteY79" fmla="*/ 5183728 h 5549973"/>
              <a:gd name="connsiteX80" fmla="*/ 5710 w 4553447"/>
              <a:gd name="connsiteY80" fmla="*/ 5180163 h 5549973"/>
              <a:gd name="connsiteX81" fmla="*/ 11122 w 4553447"/>
              <a:gd name="connsiteY81" fmla="*/ 5116566 h 5549973"/>
              <a:gd name="connsiteX82" fmla="*/ 78736 w 4553447"/>
              <a:gd name="connsiteY82" fmla="*/ 3839310 h 5549973"/>
              <a:gd name="connsiteX83" fmla="*/ 303426 w 4553447"/>
              <a:gd name="connsiteY83" fmla="*/ 0 h 5549973"/>
              <a:gd name="connsiteX0" fmla="*/ 303426 w 4553447"/>
              <a:gd name="connsiteY0" fmla="*/ 0 h 5549974"/>
              <a:gd name="connsiteX1" fmla="*/ 3305612 w 4553447"/>
              <a:gd name="connsiteY1" fmla="*/ 171842 h 5549974"/>
              <a:gd name="connsiteX2" fmla="*/ 4134423 w 4553447"/>
              <a:gd name="connsiteY2" fmla="*/ 226950 h 5549974"/>
              <a:gd name="connsiteX3" fmla="*/ 4507617 w 4553447"/>
              <a:gd name="connsiteY3" fmla="*/ 247374 h 5549974"/>
              <a:gd name="connsiteX4" fmla="*/ 4535496 w 4553447"/>
              <a:gd name="connsiteY4" fmla="*/ 269179 h 5549974"/>
              <a:gd name="connsiteX5" fmla="*/ 4533722 w 4553447"/>
              <a:gd name="connsiteY5" fmla="*/ 300930 h 5549974"/>
              <a:gd name="connsiteX6" fmla="*/ 4536644 w 4553447"/>
              <a:gd name="connsiteY6" fmla="*/ 302647 h 5549974"/>
              <a:gd name="connsiteX7" fmla="*/ 4553070 w 4553447"/>
              <a:gd name="connsiteY7" fmla="*/ 334222 h 5549974"/>
              <a:gd name="connsiteX8" fmla="*/ 4530809 w 4553447"/>
              <a:gd name="connsiteY8" fmla="*/ 391868 h 5549974"/>
              <a:gd name="connsiteX9" fmla="*/ 4527321 w 4553447"/>
              <a:gd name="connsiteY9" fmla="*/ 415489 h 5549974"/>
              <a:gd name="connsiteX10" fmla="*/ 4522216 w 4553447"/>
              <a:gd name="connsiteY10" fmla="*/ 506828 h 5549974"/>
              <a:gd name="connsiteX11" fmla="*/ 4521566 w 4553447"/>
              <a:gd name="connsiteY11" fmla="*/ 553245 h 5549974"/>
              <a:gd name="connsiteX12" fmla="*/ 4518467 w 4553447"/>
              <a:gd name="connsiteY12" fmla="*/ 581709 h 5549974"/>
              <a:gd name="connsiteX13" fmla="*/ 4517798 w 4553447"/>
              <a:gd name="connsiteY13" fmla="*/ 585890 h 5549974"/>
              <a:gd name="connsiteX14" fmla="*/ 4504861 w 4553447"/>
              <a:gd name="connsiteY14" fmla="*/ 817404 h 5549974"/>
              <a:gd name="connsiteX15" fmla="*/ 4506574 w 4553447"/>
              <a:gd name="connsiteY15" fmla="*/ 822238 h 5549974"/>
              <a:gd name="connsiteX16" fmla="*/ 4504423 w 4553447"/>
              <a:gd name="connsiteY16" fmla="*/ 846069 h 5549974"/>
              <a:gd name="connsiteX17" fmla="*/ 4502823 w 4553447"/>
              <a:gd name="connsiteY17" fmla="*/ 853854 h 5549974"/>
              <a:gd name="connsiteX18" fmla="*/ 4496585 w 4553447"/>
              <a:gd name="connsiteY18" fmla="*/ 965485 h 5549974"/>
              <a:gd name="connsiteX19" fmla="*/ 4498662 w 4553447"/>
              <a:gd name="connsiteY19" fmla="*/ 966385 h 5549974"/>
              <a:gd name="connsiteX20" fmla="*/ 4502781 w 4553447"/>
              <a:gd name="connsiteY20" fmla="*/ 1002567 h 5549974"/>
              <a:gd name="connsiteX21" fmla="*/ 4497983 w 4553447"/>
              <a:gd name="connsiteY21" fmla="*/ 1101094 h 5549974"/>
              <a:gd name="connsiteX22" fmla="*/ 4497878 w 4553447"/>
              <a:gd name="connsiteY22" fmla="*/ 1159389 h 5549974"/>
              <a:gd name="connsiteX23" fmla="*/ 4502181 w 4553447"/>
              <a:gd name="connsiteY23" fmla="*/ 1180505 h 5549974"/>
              <a:gd name="connsiteX24" fmla="*/ 4505271 w 4553447"/>
              <a:gd name="connsiteY24" fmla="*/ 1210687 h 5549974"/>
              <a:gd name="connsiteX25" fmla="*/ 4514088 w 4553447"/>
              <a:gd name="connsiteY25" fmla="*/ 1263157 h 5549974"/>
              <a:gd name="connsiteX26" fmla="*/ 4516365 w 4553447"/>
              <a:gd name="connsiteY26" fmla="*/ 1313374 h 5549974"/>
              <a:gd name="connsiteX27" fmla="*/ 4515485 w 4553447"/>
              <a:gd name="connsiteY27" fmla="*/ 1347004 h 5549974"/>
              <a:gd name="connsiteX28" fmla="*/ 4515022 w 4553447"/>
              <a:gd name="connsiteY28" fmla="*/ 1351864 h 5549974"/>
              <a:gd name="connsiteX29" fmla="*/ 4505903 w 4553447"/>
              <a:gd name="connsiteY29" fmla="*/ 1391762 h 5549974"/>
              <a:gd name="connsiteX30" fmla="*/ 4509167 w 4553447"/>
              <a:gd name="connsiteY30" fmla="*/ 1395707 h 5549974"/>
              <a:gd name="connsiteX31" fmla="*/ 4512009 w 4553447"/>
              <a:gd name="connsiteY31" fmla="*/ 1408524 h 5549974"/>
              <a:gd name="connsiteX32" fmla="*/ 4507268 w 4553447"/>
              <a:gd name="connsiteY32" fmla="*/ 1419109 h 5549974"/>
              <a:gd name="connsiteX33" fmla="*/ 4497084 w 4553447"/>
              <a:gd name="connsiteY33" fmla="*/ 1469337 h 5549974"/>
              <a:gd name="connsiteX34" fmla="*/ 4486187 w 4553447"/>
              <a:gd name="connsiteY34" fmla="*/ 1543038 h 5549974"/>
              <a:gd name="connsiteX35" fmla="*/ 4481306 w 4553447"/>
              <a:gd name="connsiteY35" fmla="*/ 1553997 h 5549974"/>
              <a:gd name="connsiteX36" fmla="*/ 4466878 w 4553447"/>
              <a:gd name="connsiteY36" fmla="*/ 1626071 h 5549974"/>
              <a:gd name="connsiteX37" fmla="*/ 4463163 w 4553447"/>
              <a:gd name="connsiteY37" fmla="*/ 1664103 h 5549974"/>
              <a:gd name="connsiteX38" fmla="*/ 4466823 w 4553447"/>
              <a:gd name="connsiteY38" fmla="*/ 1668558 h 5549974"/>
              <a:gd name="connsiteX39" fmla="*/ 4465173 w 4553447"/>
              <a:gd name="connsiteY39" fmla="*/ 1679756 h 5549974"/>
              <a:gd name="connsiteX40" fmla="*/ 4465585 w 4553447"/>
              <a:gd name="connsiteY40" fmla="*/ 1682815 h 5549974"/>
              <a:gd name="connsiteX41" fmla="*/ 4467096 w 4553447"/>
              <a:gd name="connsiteY41" fmla="*/ 1700268 h 5549974"/>
              <a:gd name="connsiteX42" fmla="*/ 4455626 w 4553447"/>
              <a:gd name="connsiteY42" fmla="*/ 1735163 h 5549974"/>
              <a:gd name="connsiteX43" fmla="*/ 4453566 w 4553447"/>
              <a:gd name="connsiteY43" fmla="*/ 1735289 h 5549974"/>
              <a:gd name="connsiteX44" fmla="*/ 4445068 w 4553447"/>
              <a:gd name="connsiteY44" fmla="*/ 1887374 h 5549974"/>
              <a:gd name="connsiteX45" fmla="*/ 4453759 w 4553447"/>
              <a:gd name="connsiteY45" fmla="*/ 1911536 h 5549974"/>
              <a:gd name="connsiteX46" fmla="*/ 4456037 w 4553447"/>
              <a:gd name="connsiteY46" fmla="*/ 1961755 h 5549974"/>
              <a:gd name="connsiteX47" fmla="*/ 4455156 w 4553447"/>
              <a:gd name="connsiteY47" fmla="*/ 1995384 h 5549974"/>
              <a:gd name="connsiteX48" fmla="*/ 4454694 w 4553447"/>
              <a:gd name="connsiteY48" fmla="*/ 2000244 h 5549974"/>
              <a:gd name="connsiteX49" fmla="*/ 4445574 w 4553447"/>
              <a:gd name="connsiteY49" fmla="*/ 2040142 h 5549974"/>
              <a:gd name="connsiteX50" fmla="*/ 4448839 w 4553447"/>
              <a:gd name="connsiteY50" fmla="*/ 2044087 h 5549974"/>
              <a:gd name="connsiteX51" fmla="*/ 4451680 w 4553447"/>
              <a:gd name="connsiteY51" fmla="*/ 2056904 h 5549974"/>
              <a:gd name="connsiteX52" fmla="*/ 4446939 w 4553447"/>
              <a:gd name="connsiteY52" fmla="*/ 2067489 h 5549974"/>
              <a:gd name="connsiteX53" fmla="*/ 4436755 w 4553447"/>
              <a:gd name="connsiteY53" fmla="*/ 2117719 h 5549974"/>
              <a:gd name="connsiteX54" fmla="*/ 4429424 w 4553447"/>
              <a:gd name="connsiteY54" fmla="*/ 2167300 h 5549974"/>
              <a:gd name="connsiteX55" fmla="*/ 4373341 w 4553447"/>
              <a:gd name="connsiteY55" fmla="*/ 3223633 h 5549974"/>
              <a:gd name="connsiteX56" fmla="*/ 4360555 w 4553447"/>
              <a:gd name="connsiteY56" fmla="*/ 3477281 h 5549974"/>
              <a:gd name="connsiteX57" fmla="*/ 4349470 w 4553447"/>
              <a:gd name="connsiteY57" fmla="*/ 3639984 h 5549974"/>
              <a:gd name="connsiteX58" fmla="*/ 4258709 w 4553447"/>
              <a:gd name="connsiteY58" fmla="*/ 5278921 h 5549974"/>
              <a:gd name="connsiteX59" fmla="*/ 4264007 w 4553447"/>
              <a:gd name="connsiteY59" fmla="*/ 5315626 h 5549974"/>
              <a:gd name="connsiteX60" fmla="*/ 4267541 w 4553447"/>
              <a:gd name="connsiteY60" fmla="*/ 5350090 h 5549974"/>
              <a:gd name="connsiteX61" fmla="*/ 4270373 w 4553447"/>
              <a:gd name="connsiteY61" fmla="*/ 5450399 h 5549974"/>
              <a:gd name="connsiteX62" fmla="*/ 4251816 w 4553447"/>
              <a:gd name="connsiteY62" fmla="*/ 5484804 h 5549974"/>
              <a:gd name="connsiteX63" fmla="*/ 4247164 w 4553447"/>
              <a:gd name="connsiteY63" fmla="*/ 5487504 h 5549974"/>
              <a:gd name="connsiteX64" fmla="*/ 4243707 w 4553447"/>
              <a:gd name="connsiteY64" fmla="*/ 5549951 h 5549974"/>
              <a:gd name="connsiteX65" fmla="*/ 310344 w 4553447"/>
              <a:gd name="connsiteY65" fmla="*/ 5297261 h 5549974"/>
              <a:gd name="connsiteX66" fmla="*/ 0 w 4553447"/>
              <a:gd name="connsiteY66" fmla="*/ 5280167 h 5549974"/>
              <a:gd name="connsiteX67" fmla="*/ 4324 w 4553447"/>
              <a:gd name="connsiteY67" fmla="*/ 5239903 h 5549974"/>
              <a:gd name="connsiteX68" fmla="*/ 8544 w 4553447"/>
              <a:gd name="connsiteY68" fmla="*/ 5233298 h 5549974"/>
              <a:gd name="connsiteX69" fmla="*/ 8813 w 4553447"/>
              <a:gd name="connsiteY69" fmla="*/ 5230552 h 5549974"/>
              <a:gd name="connsiteX70" fmla="*/ 9083 w 4553447"/>
              <a:gd name="connsiteY70" fmla="*/ 5227804 h 5549974"/>
              <a:gd name="connsiteX71" fmla="*/ 9620 w 4553447"/>
              <a:gd name="connsiteY71" fmla="*/ 5222308 h 5549974"/>
              <a:gd name="connsiteX72" fmla="*/ 9305 w 4553447"/>
              <a:gd name="connsiteY72" fmla="*/ 5216405 h 5549974"/>
              <a:gd name="connsiteX73" fmla="*/ 8721 w 4553447"/>
              <a:gd name="connsiteY73" fmla="*/ 5213249 h 5549974"/>
              <a:gd name="connsiteX74" fmla="*/ 8990 w 4553447"/>
              <a:gd name="connsiteY74" fmla="*/ 5210500 h 5549974"/>
              <a:gd name="connsiteX75" fmla="*/ 8674 w 4553447"/>
              <a:gd name="connsiteY75" fmla="*/ 5204597 h 5549974"/>
              <a:gd name="connsiteX76" fmla="*/ 8091 w 4553447"/>
              <a:gd name="connsiteY76" fmla="*/ 5201441 h 5549974"/>
              <a:gd name="connsiteX77" fmla="*/ 7461 w 4553447"/>
              <a:gd name="connsiteY77" fmla="*/ 5189632 h 5549974"/>
              <a:gd name="connsiteX78" fmla="*/ 6877 w 4553447"/>
              <a:gd name="connsiteY78" fmla="*/ 5186477 h 5549974"/>
              <a:gd name="connsiteX79" fmla="*/ 7145 w 4553447"/>
              <a:gd name="connsiteY79" fmla="*/ 5183728 h 5549974"/>
              <a:gd name="connsiteX80" fmla="*/ 5710 w 4553447"/>
              <a:gd name="connsiteY80" fmla="*/ 5180163 h 5549974"/>
              <a:gd name="connsiteX81" fmla="*/ 11122 w 4553447"/>
              <a:gd name="connsiteY81" fmla="*/ 5116566 h 5549974"/>
              <a:gd name="connsiteX82" fmla="*/ 78736 w 4553447"/>
              <a:gd name="connsiteY82" fmla="*/ 3839310 h 5549974"/>
              <a:gd name="connsiteX83" fmla="*/ 303426 w 4553447"/>
              <a:gd name="connsiteY83" fmla="*/ 0 h 5549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4553447" h="5549974">
                <a:moveTo>
                  <a:pt x="303426" y="0"/>
                </a:moveTo>
                <a:cubicBezTo>
                  <a:pt x="628173" y="31218"/>
                  <a:pt x="2667113" y="134017"/>
                  <a:pt x="3305612" y="171842"/>
                </a:cubicBezTo>
                <a:lnTo>
                  <a:pt x="4134423" y="226950"/>
                </a:lnTo>
                <a:lnTo>
                  <a:pt x="4507617" y="247374"/>
                </a:lnTo>
                <a:lnTo>
                  <a:pt x="4535496" y="269179"/>
                </a:lnTo>
                <a:cubicBezTo>
                  <a:pt x="4534905" y="279763"/>
                  <a:pt x="4534313" y="290346"/>
                  <a:pt x="4533722" y="300930"/>
                </a:cubicBezTo>
                <a:lnTo>
                  <a:pt x="4536644" y="302647"/>
                </a:lnTo>
                <a:cubicBezTo>
                  <a:pt x="4546242" y="304354"/>
                  <a:pt x="4555440" y="291327"/>
                  <a:pt x="4553070" y="334222"/>
                </a:cubicBezTo>
                <a:cubicBezTo>
                  <a:pt x="4542429" y="354710"/>
                  <a:pt x="4535415" y="373686"/>
                  <a:pt x="4530809" y="391868"/>
                </a:cubicBezTo>
                <a:lnTo>
                  <a:pt x="4527321" y="415489"/>
                </a:lnTo>
                <a:lnTo>
                  <a:pt x="4522216" y="506828"/>
                </a:lnTo>
                <a:cubicBezTo>
                  <a:pt x="4521999" y="522300"/>
                  <a:pt x="4521783" y="537773"/>
                  <a:pt x="4521566" y="553245"/>
                </a:cubicBezTo>
                <a:cubicBezTo>
                  <a:pt x="4521295" y="558170"/>
                  <a:pt x="4520201" y="568699"/>
                  <a:pt x="4518467" y="581709"/>
                </a:cubicBezTo>
                <a:lnTo>
                  <a:pt x="4517798" y="585890"/>
                </a:lnTo>
                <a:lnTo>
                  <a:pt x="4504861" y="817404"/>
                </a:lnTo>
                <a:lnTo>
                  <a:pt x="4506574" y="822238"/>
                </a:lnTo>
                <a:cubicBezTo>
                  <a:pt x="4507076" y="829783"/>
                  <a:pt x="4505995" y="837845"/>
                  <a:pt x="4504423" y="846069"/>
                </a:cubicBezTo>
                <a:lnTo>
                  <a:pt x="4502823" y="853854"/>
                </a:lnTo>
                <a:lnTo>
                  <a:pt x="4496585" y="965485"/>
                </a:lnTo>
                <a:lnTo>
                  <a:pt x="4498662" y="966385"/>
                </a:lnTo>
                <a:cubicBezTo>
                  <a:pt x="4500103" y="972743"/>
                  <a:pt x="4502894" y="980116"/>
                  <a:pt x="4502781" y="1002567"/>
                </a:cubicBezTo>
                <a:cubicBezTo>
                  <a:pt x="4491943" y="1029868"/>
                  <a:pt x="4512399" y="1067217"/>
                  <a:pt x="4497983" y="1101094"/>
                </a:cubicBezTo>
                <a:cubicBezTo>
                  <a:pt x="4494256" y="1113552"/>
                  <a:pt x="4492364" y="1152106"/>
                  <a:pt x="4497878" y="1159389"/>
                </a:cubicBezTo>
                <a:cubicBezTo>
                  <a:pt x="4498693" y="1167426"/>
                  <a:pt x="4496036" y="1176807"/>
                  <a:pt x="4502181" y="1180505"/>
                </a:cubicBezTo>
                <a:cubicBezTo>
                  <a:pt x="4509480" y="1186625"/>
                  <a:pt x="4495999" y="1214705"/>
                  <a:pt x="4505271" y="1210687"/>
                </a:cubicBezTo>
                <a:cubicBezTo>
                  <a:pt x="4495995" y="1230628"/>
                  <a:pt x="4511106" y="1246424"/>
                  <a:pt x="4514088" y="1263157"/>
                </a:cubicBezTo>
                <a:lnTo>
                  <a:pt x="4516365" y="1313374"/>
                </a:lnTo>
                <a:cubicBezTo>
                  <a:pt x="4516072" y="1324584"/>
                  <a:pt x="4515778" y="1335794"/>
                  <a:pt x="4515485" y="1347004"/>
                </a:cubicBezTo>
                <a:cubicBezTo>
                  <a:pt x="4515331" y="1348624"/>
                  <a:pt x="4515176" y="1350244"/>
                  <a:pt x="4515022" y="1351864"/>
                </a:cubicBezTo>
                <a:lnTo>
                  <a:pt x="4505903" y="1391762"/>
                </a:lnTo>
                <a:cubicBezTo>
                  <a:pt x="4507109" y="1392770"/>
                  <a:pt x="4508211" y="1394098"/>
                  <a:pt x="4509167" y="1395707"/>
                </a:cubicBezTo>
                <a:lnTo>
                  <a:pt x="4512009" y="1408524"/>
                </a:lnTo>
                <a:lnTo>
                  <a:pt x="4507268" y="1419109"/>
                </a:lnTo>
                <a:lnTo>
                  <a:pt x="4497084" y="1469337"/>
                </a:lnTo>
                <a:lnTo>
                  <a:pt x="4486187" y="1543038"/>
                </a:lnTo>
                <a:lnTo>
                  <a:pt x="4481306" y="1553997"/>
                </a:lnTo>
                <a:cubicBezTo>
                  <a:pt x="4475215" y="1579288"/>
                  <a:pt x="4478363" y="1610368"/>
                  <a:pt x="4466878" y="1626071"/>
                </a:cubicBezTo>
                <a:lnTo>
                  <a:pt x="4463163" y="1664103"/>
                </a:lnTo>
                <a:lnTo>
                  <a:pt x="4466823" y="1668558"/>
                </a:lnTo>
                <a:lnTo>
                  <a:pt x="4465173" y="1679756"/>
                </a:lnTo>
                <a:cubicBezTo>
                  <a:pt x="4465310" y="1680776"/>
                  <a:pt x="4465448" y="1681795"/>
                  <a:pt x="4465585" y="1682815"/>
                </a:cubicBezTo>
                <a:cubicBezTo>
                  <a:pt x="4466392" y="1688654"/>
                  <a:pt x="4467049" y="1694439"/>
                  <a:pt x="4467096" y="1700268"/>
                </a:cubicBezTo>
                <a:cubicBezTo>
                  <a:pt x="4452524" y="1697000"/>
                  <a:pt x="4458233" y="1726126"/>
                  <a:pt x="4455626" y="1735163"/>
                </a:cubicBezTo>
                <a:lnTo>
                  <a:pt x="4453566" y="1735289"/>
                </a:lnTo>
                <a:lnTo>
                  <a:pt x="4445068" y="1887374"/>
                </a:lnTo>
                <a:lnTo>
                  <a:pt x="4453759" y="1911536"/>
                </a:lnTo>
                <a:cubicBezTo>
                  <a:pt x="4454518" y="1928276"/>
                  <a:pt x="4455278" y="1945015"/>
                  <a:pt x="4456037" y="1961755"/>
                </a:cubicBezTo>
                <a:cubicBezTo>
                  <a:pt x="4455743" y="1972965"/>
                  <a:pt x="4455450" y="1984174"/>
                  <a:pt x="4455156" y="1995384"/>
                </a:cubicBezTo>
                <a:lnTo>
                  <a:pt x="4454694" y="2000244"/>
                </a:lnTo>
                <a:lnTo>
                  <a:pt x="4445574" y="2040142"/>
                </a:lnTo>
                <a:cubicBezTo>
                  <a:pt x="4446781" y="2041150"/>
                  <a:pt x="4447882" y="2042479"/>
                  <a:pt x="4448839" y="2044087"/>
                </a:cubicBezTo>
                <a:lnTo>
                  <a:pt x="4451680" y="2056904"/>
                </a:lnTo>
                <a:lnTo>
                  <a:pt x="4446939" y="2067489"/>
                </a:lnTo>
                <a:lnTo>
                  <a:pt x="4436755" y="2117719"/>
                </a:lnTo>
                <a:lnTo>
                  <a:pt x="4429424" y="2167300"/>
                </a:lnTo>
                <a:cubicBezTo>
                  <a:pt x="4410730" y="2519411"/>
                  <a:pt x="4376956" y="2876607"/>
                  <a:pt x="4373341" y="3223633"/>
                </a:cubicBezTo>
                <a:cubicBezTo>
                  <a:pt x="4370389" y="3302336"/>
                  <a:pt x="4363506" y="3398578"/>
                  <a:pt x="4360555" y="3477281"/>
                </a:cubicBezTo>
                <a:cubicBezTo>
                  <a:pt x="4367162" y="3471365"/>
                  <a:pt x="4356771" y="3621544"/>
                  <a:pt x="4349470" y="3639984"/>
                </a:cubicBezTo>
                <a:lnTo>
                  <a:pt x="4258709" y="5278921"/>
                </a:lnTo>
                <a:lnTo>
                  <a:pt x="4264007" y="5315626"/>
                </a:lnTo>
                <a:cubicBezTo>
                  <a:pt x="4269795" y="5323538"/>
                  <a:pt x="4266480" y="5327627"/>
                  <a:pt x="4267541" y="5350090"/>
                </a:cubicBezTo>
                <a:cubicBezTo>
                  <a:pt x="4268602" y="5372551"/>
                  <a:pt x="4251877" y="5406222"/>
                  <a:pt x="4270373" y="5450399"/>
                </a:cubicBezTo>
                <a:cubicBezTo>
                  <a:pt x="4269955" y="5457964"/>
                  <a:pt x="4260276" y="5476308"/>
                  <a:pt x="4251816" y="5484804"/>
                </a:cubicBezTo>
                <a:lnTo>
                  <a:pt x="4247164" y="5487504"/>
                </a:lnTo>
                <a:cubicBezTo>
                  <a:pt x="4246012" y="5508319"/>
                  <a:pt x="4247972" y="5526348"/>
                  <a:pt x="4243707" y="5549951"/>
                </a:cubicBezTo>
                <a:cubicBezTo>
                  <a:pt x="4137119" y="5552242"/>
                  <a:pt x="1717767" y="5384296"/>
                  <a:pt x="310344" y="5297261"/>
                </a:cubicBezTo>
                <a:lnTo>
                  <a:pt x="0" y="5280167"/>
                </a:lnTo>
                <a:lnTo>
                  <a:pt x="4324" y="5239903"/>
                </a:lnTo>
                <a:lnTo>
                  <a:pt x="8544" y="5233298"/>
                </a:lnTo>
                <a:cubicBezTo>
                  <a:pt x="9074" y="5232196"/>
                  <a:pt x="8722" y="5231467"/>
                  <a:pt x="8813" y="5230552"/>
                </a:cubicBezTo>
                <a:lnTo>
                  <a:pt x="9083" y="5227804"/>
                </a:lnTo>
                <a:cubicBezTo>
                  <a:pt x="9261" y="5225973"/>
                  <a:pt x="9628" y="5223940"/>
                  <a:pt x="9620" y="5222308"/>
                </a:cubicBezTo>
                <a:cubicBezTo>
                  <a:pt x="9564" y="5211840"/>
                  <a:pt x="8482" y="5224803"/>
                  <a:pt x="9305" y="5216405"/>
                </a:cubicBezTo>
                <a:cubicBezTo>
                  <a:pt x="9111" y="5215352"/>
                  <a:pt x="8786" y="5214469"/>
                  <a:pt x="8721" y="5213249"/>
                </a:cubicBezTo>
                <a:cubicBezTo>
                  <a:pt x="8679" y="5212477"/>
                  <a:pt x="9030" y="5211272"/>
                  <a:pt x="8990" y="5210500"/>
                </a:cubicBezTo>
                <a:cubicBezTo>
                  <a:pt x="8609" y="5203355"/>
                  <a:pt x="8057" y="5210896"/>
                  <a:pt x="8674" y="5204597"/>
                </a:cubicBezTo>
                <a:lnTo>
                  <a:pt x="8091" y="5201441"/>
                </a:lnTo>
                <a:cubicBezTo>
                  <a:pt x="6676" y="5193798"/>
                  <a:pt x="6639" y="5198023"/>
                  <a:pt x="7461" y="5189632"/>
                </a:cubicBezTo>
                <a:cubicBezTo>
                  <a:pt x="7266" y="5188581"/>
                  <a:pt x="6943" y="5187696"/>
                  <a:pt x="6877" y="5186477"/>
                </a:cubicBezTo>
                <a:cubicBezTo>
                  <a:pt x="6835" y="5185706"/>
                  <a:pt x="7268" y="5184394"/>
                  <a:pt x="7145" y="5183728"/>
                </a:cubicBezTo>
                <a:cubicBezTo>
                  <a:pt x="6871" y="5182241"/>
                  <a:pt x="4697" y="5182665"/>
                  <a:pt x="5710" y="5180163"/>
                </a:cubicBezTo>
                <a:lnTo>
                  <a:pt x="11122" y="5116566"/>
                </a:lnTo>
                <a:lnTo>
                  <a:pt x="78736" y="3839310"/>
                </a:lnTo>
                <a:lnTo>
                  <a:pt x="3034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B47788C-CA7A-4992-ACA6-A0EFFDBACC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1FFE61E-18DF-4E88-ACB2-1138285570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97CAF8CB-5230-47CE-A883-C1A425E79D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4DAF64C2-4592-435C-A85E-EC829E7B90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0C718FE-488C-4115-A61E-734E7AE687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4A52A7E-66A5-41E3-BC03-6E396780F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077389">
            <a:off x="10792301" y="5309389"/>
            <a:ext cx="444795" cy="1966995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2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34B1C84-536D-4284-9DE9-BB8E170B4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0429">
            <a:off x="6820782" y="961751"/>
            <a:ext cx="456247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5932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:a16="http://schemas.microsoft.com/office/drawing/2014/main" id="{23F5135F-115E-423C-BE4A-B56C35DC9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82C1E318-0F1F-4920-8C7D-FBAC66631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DE4A7237-B6EB-4FB7-8B68-7C27438D47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84E00FDE-0838-4B5B-A782-6B6C92DB0A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BC1B2F3-8E83-4A70-B103-979C67EECE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EE4E7BB9-F0F6-4AA3-A986-1A30A8976B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4255D7-73B7-47D7-8B96-B24293D71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730598"/>
            <a:ext cx="10286999" cy="11242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dirty="0" err="1"/>
              <a:t>Лыжные</a:t>
            </a:r>
            <a:r>
              <a:rPr lang="en-US" sz="5400" dirty="0"/>
              <a:t> </a:t>
            </a:r>
            <a:r>
              <a:rPr lang="en-US" sz="5400" dirty="0" err="1"/>
              <a:t>гонки</a:t>
            </a:r>
            <a:endParaRPr lang="en-US" sz="5400" dirty="0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7EFD341D-2F0E-4DA0-833F-0ED07BBD5D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10149"/>
            <a:ext cx="4722113" cy="3795528"/>
          </a:xfrm>
          <a:custGeom>
            <a:avLst/>
            <a:gdLst>
              <a:gd name="connsiteX0" fmla="*/ 4560861 w 4722113"/>
              <a:gd name="connsiteY0" fmla="*/ 0 h 3795528"/>
              <a:gd name="connsiteX1" fmla="*/ 4722113 w 4722113"/>
              <a:gd name="connsiteY1" fmla="*/ 3583011 h 3795528"/>
              <a:gd name="connsiteX2" fmla="*/ 0 w 4722113"/>
              <a:gd name="connsiteY2" fmla="*/ 3795528 h 3795528"/>
              <a:gd name="connsiteX3" fmla="*/ 0 w 4722113"/>
              <a:gd name="connsiteY3" fmla="*/ 205259 h 3795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2113" h="3795528">
                <a:moveTo>
                  <a:pt x="4560861" y="0"/>
                </a:moveTo>
                <a:lnTo>
                  <a:pt x="4722113" y="3583011"/>
                </a:lnTo>
                <a:lnTo>
                  <a:pt x="0" y="3795528"/>
                </a:lnTo>
                <a:lnTo>
                  <a:pt x="0" y="205259"/>
                </a:lnTo>
                <a:close/>
              </a:path>
            </a:pathLst>
          </a:custGeom>
          <a:solidFill>
            <a:schemeClr val="tx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1C2F87B8-60B3-479B-9E40-1EB9D7505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388"/>
            <a:ext cx="4588792" cy="3533237"/>
          </a:xfrm>
          <a:custGeom>
            <a:avLst/>
            <a:gdLst>
              <a:gd name="connsiteX0" fmla="*/ 4421432 w 4588792"/>
              <a:gd name="connsiteY0" fmla="*/ 0 h 3533237"/>
              <a:gd name="connsiteX1" fmla="*/ 4438677 w 4588792"/>
              <a:gd name="connsiteY1" fmla="*/ 9736 h 3533237"/>
              <a:gd name="connsiteX2" fmla="*/ 4441233 w 4588792"/>
              <a:gd name="connsiteY2" fmla="*/ 18306 h 3533237"/>
              <a:gd name="connsiteX3" fmla="*/ 4588783 w 4588792"/>
              <a:gd name="connsiteY3" fmla="*/ 3307712 h 3533237"/>
              <a:gd name="connsiteX4" fmla="*/ 4561075 w 4588792"/>
              <a:gd name="connsiteY4" fmla="*/ 3327045 h 3533237"/>
              <a:gd name="connsiteX5" fmla="*/ 33760 w 4588792"/>
              <a:gd name="connsiteY5" fmla="*/ 3531784 h 3533237"/>
              <a:gd name="connsiteX6" fmla="*/ 0 w 4588792"/>
              <a:gd name="connsiteY6" fmla="*/ 3533237 h 3533237"/>
              <a:gd name="connsiteX7" fmla="*/ 0 w 4588792"/>
              <a:gd name="connsiteY7" fmla="*/ 202570 h 3533237"/>
              <a:gd name="connsiteX8" fmla="*/ 212261 w 4588792"/>
              <a:gd name="connsiteY8" fmla="*/ 193017 h 3533237"/>
              <a:gd name="connsiteX9" fmla="*/ 236729 w 4588792"/>
              <a:gd name="connsiteY9" fmla="*/ 187525 h 3533237"/>
              <a:gd name="connsiteX10" fmla="*/ 262295 w 4588792"/>
              <a:gd name="connsiteY10" fmla="*/ 190766 h 3533237"/>
              <a:gd name="connsiteX11" fmla="*/ 600364 w 4588792"/>
              <a:gd name="connsiteY11" fmla="*/ 175551 h 3533237"/>
              <a:gd name="connsiteX12" fmla="*/ 645239 w 4588792"/>
              <a:gd name="connsiteY12" fmla="*/ 173531 h 3533237"/>
              <a:gd name="connsiteX13" fmla="*/ 670092 w 4588792"/>
              <a:gd name="connsiteY13" fmla="*/ 167733 h 3533237"/>
              <a:gd name="connsiteX14" fmla="*/ 695478 w 4588792"/>
              <a:gd name="connsiteY14" fmla="*/ 161228 h 3533237"/>
              <a:gd name="connsiteX15" fmla="*/ 720068 w 4588792"/>
              <a:gd name="connsiteY15" fmla="*/ 157808 h 3533237"/>
              <a:gd name="connsiteX16" fmla="*/ 739064 w 4588792"/>
              <a:gd name="connsiteY16" fmla="*/ 156595 h 3533237"/>
              <a:gd name="connsiteX17" fmla="*/ 759122 w 4588792"/>
              <a:gd name="connsiteY17" fmla="*/ 158858 h 3533237"/>
              <a:gd name="connsiteX18" fmla="*/ 772507 w 4588792"/>
              <a:gd name="connsiteY18" fmla="*/ 156938 h 3533237"/>
              <a:gd name="connsiteX19" fmla="*/ 797699 w 4588792"/>
              <a:gd name="connsiteY19" fmla="*/ 159196 h 3533237"/>
              <a:gd name="connsiteX20" fmla="*/ 834468 w 4588792"/>
              <a:gd name="connsiteY20" fmla="*/ 160666 h 3533237"/>
              <a:gd name="connsiteX21" fmla="*/ 859832 w 4588792"/>
              <a:gd name="connsiteY21" fmla="*/ 162855 h 3533237"/>
              <a:gd name="connsiteX22" fmla="*/ 864740 w 4588792"/>
              <a:gd name="connsiteY22" fmla="*/ 163653 h 3533237"/>
              <a:gd name="connsiteX23" fmla="*/ 1029732 w 4588792"/>
              <a:gd name="connsiteY23" fmla="*/ 156228 h 3533237"/>
              <a:gd name="connsiteX24" fmla="*/ 1041851 w 4588792"/>
              <a:gd name="connsiteY24" fmla="*/ 154543 h 3533237"/>
              <a:gd name="connsiteX25" fmla="*/ 1082964 w 4588792"/>
              <a:gd name="connsiteY25" fmla="*/ 153832 h 3533237"/>
              <a:gd name="connsiteX26" fmla="*/ 1088857 w 4588792"/>
              <a:gd name="connsiteY26" fmla="*/ 152014 h 3533237"/>
              <a:gd name="connsiteX27" fmla="*/ 1129071 w 4588792"/>
              <a:gd name="connsiteY27" fmla="*/ 151757 h 3533237"/>
              <a:gd name="connsiteX28" fmla="*/ 1172996 w 4588792"/>
              <a:gd name="connsiteY28" fmla="*/ 148461 h 3533237"/>
              <a:gd name="connsiteX29" fmla="*/ 1176121 w 4588792"/>
              <a:gd name="connsiteY29" fmla="*/ 144777 h 3533237"/>
              <a:gd name="connsiteX30" fmla="*/ 1185753 w 4588792"/>
              <a:gd name="connsiteY30" fmla="*/ 144032 h 3533237"/>
              <a:gd name="connsiteX31" fmla="*/ 1200942 w 4588792"/>
              <a:gd name="connsiteY31" fmla="*/ 143416 h 3533237"/>
              <a:gd name="connsiteX32" fmla="*/ 1235125 w 4588792"/>
              <a:gd name="connsiteY32" fmla="*/ 145597 h 3533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588792" h="3533237">
                <a:moveTo>
                  <a:pt x="4421432" y="0"/>
                </a:moveTo>
                <a:cubicBezTo>
                  <a:pt x="4431220" y="3064"/>
                  <a:pt x="4432814" y="3955"/>
                  <a:pt x="4438677" y="9736"/>
                </a:cubicBezTo>
                <a:lnTo>
                  <a:pt x="4441233" y="18306"/>
                </a:lnTo>
                <a:lnTo>
                  <a:pt x="4588783" y="3307712"/>
                </a:lnTo>
                <a:cubicBezTo>
                  <a:pt x="4589186" y="3317673"/>
                  <a:pt x="4576807" y="3326312"/>
                  <a:pt x="4561075" y="3327045"/>
                </a:cubicBezTo>
                <a:cubicBezTo>
                  <a:pt x="3836075" y="3362312"/>
                  <a:pt x="1229361" y="3479955"/>
                  <a:pt x="33760" y="3531784"/>
                </a:cubicBezTo>
                <a:lnTo>
                  <a:pt x="0" y="3533237"/>
                </a:lnTo>
                <a:lnTo>
                  <a:pt x="0" y="202570"/>
                </a:lnTo>
                <a:lnTo>
                  <a:pt x="212261" y="193017"/>
                </a:lnTo>
                <a:lnTo>
                  <a:pt x="236729" y="187525"/>
                </a:lnTo>
                <a:cubicBezTo>
                  <a:pt x="250580" y="187095"/>
                  <a:pt x="253773" y="189686"/>
                  <a:pt x="262295" y="190766"/>
                </a:cubicBezTo>
                <a:lnTo>
                  <a:pt x="600364" y="175551"/>
                </a:lnTo>
                <a:lnTo>
                  <a:pt x="645239" y="173531"/>
                </a:lnTo>
                <a:lnTo>
                  <a:pt x="670092" y="167733"/>
                </a:lnTo>
                <a:cubicBezTo>
                  <a:pt x="680344" y="171014"/>
                  <a:pt x="687389" y="163380"/>
                  <a:pt x="695478" y="161228"/>
                </a:cubicBezTo>
                <a:lnTo>
                  <a:pt x="720068" y="157808"/>
                </a:lnTo>
                <a:cubicBezTo>
                  <a:pt x="726400" y="157404"/>
                  <a:pt x="732732" y="157000"/>
                  <a:pt x="739064" y="156595"/>
                </a:cubicBezTo>
                <a:lnTo>
                  <a:pt x="759122" y="158858"/>
                </a:lnTo>
                <a:cubicBezTo>
                  <a:pt x="764697" y="158914"/>
                  <a:pt x="766078" y="156881"/>
                  <a:pt x="772507" y="156938"/>
                </a:cubicBezTo>
                <a:lnTo>
                  <a:pt x="797699" y="159196"/>
                </a:lnTo>
                <a:lnTo>
                  <a:pt x="834468" y="160666"/>
                </a:lnTo>
                <a:lnTo>
                  <a:pt x="859832" y="162855"/>
                </a:lnTo>
                <a:lnTo>
                  <a:pt x="864740" y="163653"/>
                </a:lnTo>
                <a:lnTo>
                  <a:pt x="1029732" y="156228"/>
                </a:lnTo>
                <a:lnTo>
                  <a:pt x="1041851" y="154543"/>
                </a:lnTo>
                <a:cubicBezTo>
                  <a:pt x="1055555" y="154306"/>
                  <a:pt x="1069260" y="154069"/>
                  <a:pt x="1082964" y="153832"/>
                </a:cubicBezTo>
                <a:lnTo>
                  <a:pt x="1088857" y="152014"/>
                </a:lnTo>
                <a:lnTo>
                  <a:pt x="1129071" y="151757"/>
                </a:lnTo>
                <a:cubicBezTo>
                  <a:pt x="1142356" y="150939"/>
                  <a:pt x="1165407" y="150249"/>
                  <a:pt x="1172996" y="148461"/>
                </a:cubicBezTo>
                <a:lnTo>
                  <a:pt x="1176121" y="144777"/>
                </a:lnTo>
                <a:cubicBezTo>
                  <a:pt x="1179332" y="144529"/>
                  <a:pt x="1182543" y="144280"/>
                  <a:pt x="1185753" y="144032"/>
                </a:cubicBezTo>
                <a:cubicBezTo>
                  <a:pt x="1186471" y="144271"/>
                  <a:pt x="1200368" y="143420"/>
                  <a:pt x="1200942" y="143416"/>
                </a:cubicBezTo>
                <a:lnTo>
                  <a:pt x="1235125" y="145597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B6C619-DB76-4D52-A967-77752F1B60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346262">
            <a:off x="157696" y="1125707"/>
            <a:ext cx="3734930" cy="2499457"/>
          </a:xfrm>
          <a:prstGeom prst="rect">
            <a:avLst/>
          </a:prstGeom>
        </p:spPr>
      </p:pic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E1128661-C5DD-46F2-AE7F-1352D1139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90612" y="653107"/>
            <a:ext cx="4101388" cy="3586638"/>
          </a:xfrm>
          <a:custGeom>
            <a:avLst/>
            <a:gdLst>
              <a:gd name="connsiteX0" fmla="*/ 0 w 4101388"/>
              <a:gd name="connsiteY0" fmla="*/ 0 h 3586638"/>
              <a:gd name="connsiteX1" fmla="*/ 4101388 w 4101388"/>
              <a:gd name="connsiteY1" fmla="*/ 0 h 3586638"/>
              <a:gd name="connsiteX2" fmla="*/ 4101388 w 4101388"/>
              <a:gd name="connsiteY2" fmla="*/ 3586638 h 3586638"/>
              <a:gd name="connsiteX3" fmla="*/ 0 w 4101388"/>
              <a:gd name="connsiteY3" fmla="*/ 3586638 h 3586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1388" h="3586638">
                <a:moveTo>
                  <a:pt x="0" y="0"/>
                </a:moveTo>
                <a:lnTo>
                  <a:pt x="4101388" y="0"/>
                </a:lnTo>
                <a:lnTo>
                  <a:pt x="4101388" y="3586638"/>
                </a:lnTo>
                <a:lnTo>
                  <a:pt x="0" y="3586638"/>
                </a:lnTo>
                <a:close/>
              </a:path>
            </a:pathLst>
          </a:custGeom>
          <a:solidFill>
            <a:schemeClr val="tx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4619F24E-8B3A-4297-9998-22A22A8D8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22378" y="767584"/>
            <a:ext cx="3969623" cy="3341337"/>
          </a:xfrm>
          <a:custGeom>
            <a:avLst/>
            <a:gdLst>
              <a:gd name="connsiteX0" fmla="*/ 2503404 w 3969623"/>
              <a:gd name="connsiteY0" fmla="*/ 0 h 3341337"/>
              <a:gd name="connsiteX1" fmla="*/ 3629491 w 3969623"/>
              <a:gd name="connsiteY1" fmla="*/ 318 h 3341337"/>
              <a:gd name="connsiteX2" fmla="*/ 3969623 w 3969623"/>
              <a:gd name="connsiteY2" fmla="*/ 564 h 3341337"/>
              <a:gd name="connsiteX3" fmla="*/ 3969623 w 3969623"/>
              <a:gd name="connsiteY3" fmla="*/ 3328636 h 3341337"/>
              <a:gd name="connsiteX4" fmla="*/ 3844054 w 3969623"/>
              <a:gd name="connsiteY4" fmla="*/ 3328636 h 3341337"/>
              <a:gd name="connsiteX5" fmla="*/ 3799134 w 3969623"/>
              <a:gd name="connsiteY5" fmla="*/ 3328636 h 3341337"/>
              <a:gd name="connsiteX6" fmla="*/ 3774045 w 3969623"/>
              <a:gd name="connsiteY6" fmla="*/ 3333311 h 3341337"/>
              <a:gd name="connsiteX7" fmla="*/ 3748393 w 3969623"/>
              <a:gd name="connsiteY7" fmla="*/ 3338669 h 3341337"/>
              <a:gd name="connsiteX8" fmla="*/ 3723673 w 3969623"/>
              <a:gd name="connsiteY8" fmla="*/ 3340979 h 3341337"/>
              <a:gd name="connsiteX9" fmla="*/ 3704643 w 3969623"/>
              <a:gd name="connsiteY9" fmla="*/ 3341337 h 3341337"/>
              <a:gd name="connsiteX10" fmla="*/ 3684707 w 3969623"/>
              <a:gd name="connsiteY10" fmla="*/ 3338175 h 3341337"/>
              <a:gd name="connsiteX11" fmla="*/ 3671249 w 3969623"/>
              <a:gd name="connsiteY11" fmla="*/ 3339491 h 3341337"/>
              <a:gd name="connsiteX12" fmla="*/ 3646184 w 3969623"/>
              <a:gd name="connsiteY12" fmla="*/ 3336102 h 3341337"/>
              <a:gd name="connsiteX13" fmla="*/ 3609517 w 3969623"/>
              <a:gd name="connsiteY13" fmla="*/ 3332981 h 3341337"/>
              <a:gd name="connsiteX14" fmla="*/ 3584278 w 3969623"/>
              <a:gd name="connsiteY14" fmla="*/ 3329654 h 3341337"/>
              <a:gd name="connsiteX15" fmla="*/ 3579411 w 3969623"/>
              <a:gd name="connsiteY15" fmla="*/ 3328636 h 3341337"/>
              <a:gd name="connsiteX16" fmla="*/ 3414252 w 3969623"/>
              <a:gd name="connsiteY16" fmla="*/ 3328636 h 3341337"/>
              <a:gd name="connsiteX17" fmla="*/ 3402069 w 3969623"/>
              <a:gd name="connsiteY17" fmla="*/ 3329774 h 3341337"/>
              <a:gd name="connsiteX18" fmla="*/ 3360966 w 3969623"/>
              <a:gd name="connsiteY18" fmla="*/ 3328636 h 3341337"/>
              <a:gd name="connsiteX19" fmla="*/ 3354997 w 3969623"/>
              <a:gd name="connsiteY19" fmla="*/ 3330187 h 3341337"/>
              <a:gd name="connsiteX20" fmla="*/ 3314812 w 3969623"/>
              <a:gd name="connsiteY20" fmla="*/ 3328636 h 3341337"/>
              <a:gd name="connsiteX21" fmla="*/ 3270783 w 3969623"/>
              <a:gd name="connsiteY21" fmla="*/ 3329953 h 3341337"/>
              <a:gd name="connsiteX22" fmla="*/ 3267496 w 3969623"/>
              <a:gd name="connsiteY22" fmla="*/ 3333493 h 3341337"/>
              <a:gd name="connsiteX23" fmla="*/ 3257840 w 3969623"/>
              <a:gd name="connsiteY23" fmla="*/ 3333805 h 3341337"/>
              <a:gd name="connsiteX24" fmla="*/ 3242639 w 3969623"/>
              <a:gd name="connsiteY24" fmla="*/ 3333737 h 3341337"/>
              <a:gd name="connsiteX25" fmla="*/ 3208588 w 3969623"/>
              <a:gd name="connsiteY25" fmla="*/ 3330021 h 3341337"/>
              <a:gd name="connsiteX26" fmla="*/ 18958 w 3969623"/>
              <a:gd name="connsiteY26" fmla="*/ 3332218 h 3341337"/>
              <a:gd name="connsiteX27" fmla="*/ 2168 w 3969623"/>
              <a:gd name="connsiteY27" fmla="*/ 3321716 h 3341337"/>
              <a:gd name="connsiteX28" fmla="*/ 0 w 3969623"/>
              <a:gd name="connsiteY28" fmla="*/ 3313040 h 3341337"/>
              <a:gd name="connsiteX29" fmla="*/ 488 w 3969623"/>
              <a:gd name="connsiteY29" fmla="*/ 20326 h 3341337"/>
              <a:gd name="connsiteX30" fmla="*/ 29036 w 3969623"/>
              <a:gd name="connsiteY30" fmla="*/ 2259 h 3341337"/>
              <a:gd name="connsiteX31" fmla="*/ 2503404 w 3969623"/>
              <a:gd name="connsiteY31" fmla="*/ 0 h 334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969623" h="3341337">
                <a:moveTo>
                  <a:pt x="2503404" y="0"/>
                </a:moveTo>
                <a:cubicBezTo>
                  <a:pt x="2889577" y="0"/>
                  <a:pt x="3275751" y="106"/>
                  <a:pt x="3629491" y="318"/>
                </a:cubicBezTo>
                <a:lnTo>
                  <a:pt x="3969623" y="564"/>
                </a:lnTo>
                <a:lnTo>
                  <a:pt x="3969623" y="3328636"/>
                </a:lnTo>
                <a:lnTo>
                  <a:pt x="3844054" y="3328636"/>
                </a:lnTo>
                <a:lnTo>
                  <a:pt x="3799134" y="3328636"/>
                </a:lnTo>
                <a:lnTo>
                  <a:pt x="3774045" y="3333311"/>
                </a:lnTo>
                <a:cubicBezTo>
                  <a:pt x="3763951" y="3329573"/>
                  <a:pt x="3756570" y="3336883"/>
                  <a:pt x="3748393" y="3338669"/>
                </a:cubicBezTo>
                <a:lnTo>
                  <a:pt x="3723673" y="3340979"/>
                </a:lnTo>
                <a:cubicBezTo>
                  <a:pt x="3717330" y="3341099"/>
                  <a:pt x="3710986" y="3341218"/>
                  <a:pt x="3704643" y="3341337"/>
                </a:cubicBezTo>
                <a:lnTo>
                  <a:pt x="3684707" y="3338175"/>
                </a:lnTo>
                <a:cubicBezTo>
                  <a:pt x="3679140" y="3337868"/>
                  <a:pt x="3677669" y="3339836"/>
                  <a:pt x="3671249" y="3339491"/>
                </a:cubicBezTo>
                <a:lnTo>
                  <a:pt x="3646184" y="3336102"/>
                </a:lnTo>
                <a:lnTo>
                  <a:pt x="3609517" y="3332981"/>
                </a:lnTo>
                <a:lnTo>
                  <a:pt x="3584278" y="3329654"/>
                </a:lnTo>
                <a:lnTo>
                  <a:pt x="3579411" y="3328636"/>
                </a:lnTo>
                <a:lnTo>
                  <a:pt x="3414252" y="3328636"/>
                </a:lnTo>
                <a:lnTo>
                  <a:pt x="3402069" y="3329774"/>
                </a:lnTo>
                <a:cubicBezTo>
                  <a:pt x="3388369" y="3329395"/>
                  <a:pt x="3374667" y="3329016"/>
                  <a:pt x="3360966" y="3328636"/>
                </a:cubicBezTo>
                <a:lnTo>
                  <a:pt x="3354997" y="3330187"/>
                </a:lnTo>
                <a:lnTo>
                  <a:pt x="3314812" y="3328636"/>
                </a:lnTo>
                <a:cubicBezTo>
                  <a:pt x="3301504" y="3328855"/>
                  <a:pt x="3278445" y="3328509"/>
                  <a:pt x="3270783" y="3329953"/>
                </a:cubicBezTo>
                <a:lnTo>
                  <a:pt x="3267496" y="3333493"/>
                </a:lnTo>
                <a:cubicBezTo>
                  <a:pt x="3264277" y="3333597"/>
                  <a:pt x="3261059" y="3333701"/>
                  <a:pt x="3257840" y="3333805"/>
                </a:cubicBezTo>
                <a:cubicBezTo>
                  <a:pt x="3257133" y="3333534"/>
                  <a:pt x="3243213" y="3333759"/>
                  <a:pt x="3242639" y="3333737"/>
                </a:cubicBezTo>
                <a:lnTo>
                  <a:pt x="3208588" y="3330021"/>
                </a:lnTo>
                <a:lnTo>
                  <a:pt x="18958" y="3332218"/>
                </a:lnTo>
                <a:cubicBezTo>
                  <a:pt x="9317" y="3328717"/>
                  <a:pt x="7765" y="3327755"/>
                  <a:pt x="2168" y="3321716"/>
                </a:cubicBezTo>
                <a:lnTo>
                  <a:pt x="0" y="3313040"/>
                </a:lnTo>
                <a:lnTo>
                  <a:pt x="488" y="20326"/>
                </a:lnTo>
                <a:cubicBezTo>
                  <a:pt x="533" y="10358"/>
                  <a:pt x="13288" y="2284"/>
                  <a:pt x="29036" y="2259"/>
                </a:cubicBezTo>
                <a:cubicBezTo>
                  <a:pt x="443809" y="753"/>
                  <a:pt x="1473607" y="0"/>
                  <a:pt x="2503404" y="0"/>
                </a:cubicBez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67F9DA9-5521-4A58-9B23-C108A3A24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5922">
            <a:off x="4045870" y="920324"/>
            <a:ext cx="4671962" cy="3585176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CF2B5AB8-A75C-49F7-8DF4-3342BF3C8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365922" flipV="1">
            <a:off x="4711462" y="491088"/>
            <a:ext cx="3339974" cy="4438328"/>
          </a:xfrm>
          <a:custGeom>
            <a:avLst/>
            <a:gdLst>
              <a:gd name="connsiteX0" fmla="*/ 0 w 5228120"/>
              <a:gd name="connsiteY0" fmla="*/ 3668924 h 4957903"/>
              <a:gd name="connsiteX1" fmla="*/ 4948 w 5228120"/>
              <a:gd name="connsiteY1" fmla="*/ 3649181 h 4957903"/>
              <a:gd name="connsiteX2" fmla="*/ 2889 w 5228120"/>
              <a:gd name="connsiteY2" fmla="*/ 3635853 h 4957903"/>
              <a:gd name="connsiteX3" fmla="*/ 8191 w 5228120"/>
              <a:gd name="connsiteY3" fmla="*/ 3611031 h 4957903"/>
              <a:gd name="connsiteX4" fmla="*/ 13074 w 5228120"/>
              <a:gd name="connsiteY4" fmla="*/ 3574720 h 4957903"/>
              <a:gd name="connsiteX5" fmla="*/ 18280 w 5228120"/>
              <a:gd name="connsiteY5" fmla="*/ 3549725 h 4957903"/>
              <a:gd name="connsiteX6" fmla="*/ 19873 w 5228120"/>
              <a:gd name="connsiteY6" fmla="*/ 3544905 h 4957903"/>
              <a:gd name="connsiteX7" fmla="*/ 19873 w 5228120"/>
              <a:gd name="connsiteY7" fmla="*/ 3381346 h 4957903"/>
              <a:gd name="connsiteX8" fmla="*/ 18092 w 5228120"/>
              <a:gd name="connsiteY8" fmla="*/ 3369281 h 4957903"/>
              <a:gd name="connsiteX9" fmla="*/ 19873 w 5228120"/>
              <a:gd name="connsiteY9" fmla="*/ 3328576 h 4957903"/>
              <a:gd name="connsiteX10" fmla="*/ 17446 w 5228120"/>
              <a:gd name="connsiteY10" fmla="*/ 3322665 h 4957903"/>
              <a:gd name="connsiteX11" fmla="*/ 19873 w 5228120"/>
              <a:gd name="connsiteY11" fmla="*/ 3282869 h 4957903"/>
              <a:gd name="connsiteX12" fmla="*/ 17812 w 5228120"/>
              <a:gd name="connsiteY12" fmla="*/ 3239267 h 4957903"/>
              <a:gd name="connsiteX13" fmla="*/ 12273 w 5228120"/>
              <a:gd name="connsiteY13" fmla="*/ 3236011 h 4957903"/>
              <a:gd name="connsiteX14" fmla="*/ 11786 w 5228120"/>
              <a:gd name="connsiteY14" fmla="*/ 3226449 h 4957903"/>
              <a:gd name="connsiteX15" fmla="*/ 11892 w 5228120"/>
              <a:gd name="connsiteY15" fmla="*/ 3211395 h 4957903"/>
              <a:gd name="connsiteX16" fmla="*/ 17706 w 5228120"/>
              <a:gd name="connsiteY16" fmla="*/ 3177674 h 4957903"/>
              <a:gd name="connsiteX17" fmla="*/ 14268 w 5228120"/>
              <a:gd name="connsiteY17" fmla="*/ 18938 h 4957903"/>
              <a:gd name="connsiteX18" fmla="*/ 30700 w 5228120"/>
              <a:gd name="connsiteY18" fmla="*/ 2311 h 4957903"/>
              <a:gd name="connsiteX19" fmla="*/ 44276 w 5228120"/>
              <a:gd name="connsiteY19" fmla="*/ 164 h 4957903"/>
              <a:gd name="connsiteX20" fmla="*/ 813371 w 5228120"/>
              <a:gd name="connsiteY20" fmla="*/ 10 h 4957903"/>
              <a:gd name="connsiteX21" fmla="*/ 832106 w 5228120"/>
              <a:gd name="connsiteY21" fmla="*/ 9 h 4957903"/>
              <a:gd name="connsiteX22" fmla="*/ 832122 w 5228120"/>
              <a:gd name="connsiteY22" fmla="*/ 0 h 4957903"/>
              <a:gd name="connsiteX23" fmla="*/ 3871237 w 5228120"/>
              <a:gd name="connsiteY23" fmla="*/ 0 h 4957903"/>
              <a:gd name="connsiteX24" fmla="*/ 3872793 w 5228120"/>
              <a:gd name="connsiteY24" fmla="*/ 647 h 4957903"/>
              <a:gd name="connsiteX25" fmla="*/ 5196316 w 5228120"/>
              <a:gd name="connsiteY25" fmla="*/ 647 h 4957903"/>
              <a:gd name="connsiteX26" fmla="*/ 5224586 w 5228120"/>
              <a:gd name="connsiteY26" fmla="*/ 28919 h 4957903"/>
              <a:gd name="connsiteX27" fmla="*/ 5224586 w 5228120"/>
              <a:gd name="connsiteY27" fmla="*/ 4929710 h 4957903"/>
              <a:gd name="connsiteX28" fmla="*/ 5196315 w 5228120"/>
              <a:gd name="connsiteY28" fmla="*/ 4957902 h 4957903"/>
              <a:gd name="connsiteX29" fmla="*/ 5157924 w 5228120"/>
              <a:gd name="connsiteY29" fmla="*/ 4957902 h 4957903"/>
              <a:gd name="connsiteX30" fmla="*/ 5157922 w 5228120"/>
              <a:gd name="connsiteY30" fmla="*/ 4957903 h 4957903"/>
              <a:gd name="connsiteX31" fmla="*/ 1369345 w 5228120"/>
              <a:gd name="connsiteY31" fmla="*/ 4957903 h 4957903"/>
              <a:gd name="connsiteX32" fmla="*/ 1367050 w 5228120"/>
              <a:gd name="connsiteY32" fmla="*/ 4957256 h 4957903"/>
              <a:gd name="connsiteX33" fmla="*/ 44266 w 5228120"/>
              <a:gd name="connsiteY33" fmla="*/ 4957256 h 4957903"/>
              <a:gd name="connsiteX34" fmla="*/ 19873 w 5228120"/>
              <a:gd name="connsiteY34" fmla="*/ 4940773 h 4957903"/>
              <a:gd name="connsiteX35" fmla="*/ 19873 w 5228120"/>
              <a:gd name="connsiteY35" fmla="*/ 4191718 h 4957903"/>
              <a:gd name="connsiteX36" fmla="*/ 13009 w 5228120"/>
              <a:gd name="connsiteY36" fmla="*/ 4167267 h 4957903"/>
              <a:gd name="connsiteX37" fmla="*/ 19873 w 5228120"/>
              <a:gd name="connsiteY37" fmla="*/ 4142119 h 4957903"/>
              <a:gd name="connsiteX38" fmla="*/ 19873 w 5228120"/>
              <a:gd name="connsiteY38" fmla="*/ 3806985 h 4957903"/>
              <a:gd name="connsiteX39" fmla="*/ 19873 w 5228120"/>
              <a:gd name="connsiteY39" fmla="*/ 3762500 h 4957903"/>
              <a:gd name="connsiteX40" fmla="*/ 12558 w 5228120"/>
              <a:gd name="connsiteY40" fmla="*/ 3737654 h 4957903"/>
              <a:gd name="connsiteX41" fmla="*/ 4175 w 5228120"/>
              <a:gd name="connsiteY41" fmla="*/ 3712250 h 4957903"/>
              <a:gd name="connsiteX42" fmla="*/ 560 w 5228120"/>
              <a:gd name="connsiteY42" fmla="*/ 3687770 h 4957903"/>
              <a:gd name="connsiteX0" fmla="*/ 0 w 5228120"/>
              <a:gd name="connsiteY0" fmla="*/ 3668924 h 4957903"/>
              <a:gd name="connsiteX1" fmla="*/ 4948 w 5228120"/>
              <a:gd name="connsiteY1" fmla="*/ 3649181 h 4957903"/>
              <a:gd name="connsiteX2" fmla="*/ 2889 w 5228120"/>
              <a:gd name="connsiteY2" fmla="*/ 3635853 h 4957903"/>
              <a:gd name="connsiteX3" fmla="*/ 8191 w 5228120"/>
              <a:gd name="connsiteY3" fmla="*/ 3611031 h 4957903"/>
              <a:gd name="connsiteX4" fmla="*/ 13074 w 5228120"/>
              <a:gd name="connsiteY4" fmla="*/ 3574720 h 4957903"/>
              <a:gd name="connsiteX5" fmla="*/ 18280 w 5228120"/>
              <a:gd name="connsiteY5" fmla="*/ 3549725 h 4957903"/>
              <a:gd name="connsiteX6" fmla="*/ 19873 w 5228120"/>
              <a:gd name="connsiteY6" fmla="*/ 3544905 h 4957903"/>
              <a:gd name="connsiteX7" fmla="*/ 19873 w 5228120"/>
              <a:gd name="connsiteY7" fmla="*/ 3381346 h 4957903"/>
              <a:gd name="connsiteX8" fmla="*/ 18092 w 5228120"/>
              <a:gd name="connsiteY8" fmla="*/ 3369281 h 4957903"/>
              <a:gd name="connsiteX9" fmla="*/ 19873 w 5228120"/>
              <a:gd name="connsiteY9" fmla="*/ 3328576 h 4957903"/>
              <a:gd name="connsiteX10" fmla="*/ 17446 w 5228120"/>
              <a:gd name="connsiteY10" fmla="*/ 3322665 h 4957903"/>
              <a:gd name="connsiteX11" fmla="*/ 19873 w 5228120"/>
              <a:gd name="connsiteY11" fmla="*/ 3282869 h 4957903"/>
              <a:gd name="connsiteX12" fmla="*/ 17812 w 5228120"/>
              <a:gd name="connsiteY12" fmla="*/ 3239267 h 4957903"/>
              <a:gd name="connsiteX13" fmla="*/ 12273 w 5228120"/>
              <a:gd name="connsiteY13" fmla="*/ 3236011 h 4957903"/>
              <a:gd name="connsiteX14" fmla="*/ 11786 w 5228120"/>
              <a:gd name="connsiteY14" fmla="*/ 3226449 h 4957903"/>
              <a:gd name="connsiteX15" fmla="*/ 11892 w 5228120"/>
              <a:gd name="connsiteY15" fmla="*/ 3211395 h 4957903"/>
              <a:gd name="connsiteX16" fmla="*/ 17706 w 5228120"/>
              <a:gd name="connsiteY16" fmla="*/ 3177674 h 4957903"/>
              <a:gd name="connsiteX17" fmla="*/ 14268 w 5228120"/>
              <a:gd name="connsiteY17" fmla="*/ 18938 h 4957903"/>
              <a:gd name="connsiteX18" fmla="*/ 30700 w 5228120"/>
              <a:gd name="connsiteY18" fmla="*/ 2311 h 4957903"/>
              <a:gd name="connsiteX19" fmla="*/ 44276 w 5228120"/>
              <a:gd name="connsiteY19" fmla="*/ 164 h 4957903"/>
              <a:gd name="connsiteX20" fmla="*/ 813371 w 5228120"/>
              <a:gd name="connsiteY20" fmla="*/ 10 h 4957903"/>
              <a:gd name="connsiteX21" fmla="*/ 832106 w 5228120"/>
              <a:gd name="connsiteY21" fmla="*/ 9 h 4957903"/>
              <a:gd name="connsiteX22" fmla="*/ 832122 w 5228120"/>
              <a:gd name="connsiteY22" fmla="*/ 0 h 4957903"/>
              <a:gd name="connsiteX23" fmla="*/ 3871237 w 5228120"/>
              <a:gd name="connsiteY23" fmla="*/ 0 h 4957903"/>
              <a:gd name="connsiteX24" fmla="*/ 3872793 w 5228120"/>
              <a:gd name="connsiteY24" fmla="*/ 647 h 4957903"/>
              <a:gd name="connsiteX25" fmla="*/ 5196316 w 5228120"/>
              <a:gd name="connsiteY25" fmla="*/ 647 h 4957903"/>
              <a:gd name="connsiteX26" fmla="*/ 5224586 w 5228120"/>
              <a:gd name="connsiteY26" fmla="*/ 28919 h 4957903"/>
              <a:gd name="connsiteX27" fmla="*/ 5224586 w 5228120"/>
              <a:gd name="connsiteY27" fmla="*/ 4929710 h 4957903"/>
              <a:gd name="connsiteX28" fmla="*/ 5196315 w 5228120"/>
              <a:gd name="connsiteY28" fmla="*/ 4957902 h 4957903"/>
              <a:gd name="connsiteX29" fmla="*/ 5157924 w 5228120"/>
              <a:gd name="connsiteY29" fmla="*/ 4957902 h 4957903"/>
              <a:gd name="connsiteX30" fmla="*/ 5157922 w 5228120"/>
              <a:gd name="connsiteY30" fmla="*/ 4957903 h 4957903"/>
              <a:gd name="connsiteX31" fmla="*/ 1369345 w 5228120"/>
              <a:gd name="connsiteY31" fmla="*/ 4957903 h 4957903"/>
              <a:gd name="connsiteX32" fmla="*/ 44266 w 5228120"/>
              <a:gd name="connsiteY32" fmla="*/ 4957256 h 4957903"/>
              <a:gd name="connsiteX33" fmla="*/ 19873 w 5228120"/>
              <a:gd name="connsiteY33" fmla="*/ 4940773 h 4957903"/>
              <a:gd name="connsiteX34" fmla="*/ 19873 w 5228120"/>
              <a:gd name="connsiteY34" fmla="*/ 4191718 h 4957903"/>
              <a:gd name="connsiteX35" fmla="*/ 13009 w 5228120"/>
              <a:gd name="connsiteY35" fmla="*/ 4167267 h 4957903"/>
              <a:gd name="connsiteX36" fmla="*/ 19873 w 5228120"/>
              <a:gd name="connsiteY36" fmla="*/ 4142119 h 4957903"/>
              <a:gd name="connsiteX37" fmla="*/ 19873 w 5228120"/>
              <a:gd name="connsiteY37" fmla="*/ 3806985 h 4957903"/>
              <a:gd name="connsiteX38" fmla="*/ 19873 w 5228120"/>
              <a:gd name="connsiteY38" fmla="*/ 3762500 h 4957903"/>
              <a:gd name="connsiteX39" fmla="*/ 12558 w 5228120"/>
              <a:gd name="connsiteY39" fmla="*/ 3737654 h 4957903"/>
              <a:gd name="connsiteX40" fmla="*/ 4175 w 5228120"/>
              <a:gd name="connsiteY40" fmla="*/ 3712250 h 4957903"/>
              <a:gd name="connsiteX41" fmla="*/ 560 w 5228120"/>
              <a:gd name="connsiteY41" fmla="*/ 3687770 h 4957903"/>
              <a:gd name="connsiteX42" fmla="*/ 0 w 5228120"/>
              <a:gd name="connsiteY42" fmla="*/ 3668924 h 4957903"/>
              <a:gd name="connsiteX0" fmla="*/ 0 w 5228120"/>
              <a:gd name="connsiteY0" fmla="*/ 3668924 h 4957903"/>
              <a:gd name="connsiteX1" fmla="*/ 4948 w 5228120"/>
              <a:gd name="connsiteY1" fmla="*/ 3649181 h 4957903"/>
              <a:gd name="connsiteX2" fmla="*/ 2889 w 5228120"/>
              <a:gd name="connsiteY2" fmla="*/ 3635853 h 4957903"/>
              <a:gd name="connsiteX3" fmla="*/ 8191 w 5228120"/>
              <a:gd name="connsiteY3" fmla="*/ 3611031 h 4957903"/>
              <a:gd name="connsiteX4" fmla="*/ 13074 w 5228120"/>
              <a:gd name="connsiteY4" fmla="*/ 3574720 h 4957903"/>
              <a:gd name="connsiteX5" fmla="*/ 18280 w 5228120"/>
              <a:gd name="connsiteY5" fmla="*/ 3549725 h 4957903"/>
              <a:gd name="connsiteX6" fmla="*/ 19873 w 5228120"/>
              <a:gd name="connsiteY6" fmla="*/ 3544905 h 4957903"/>
              <a:gd name="connsiteX7" fmla="*/ 19873 w 5228120"/>
              <a:gd name="connsiteY7" fmla="*/ 3381346 h 4957903"/>
              <a:gd name="connsiteX8" fmla="*/ 18092 w 5228120"/>
              <a:gd name="connsiteY8" fmla="*/ 3369281 h 4957903"/>
              <a:gd name="connsiteX9" fmla="*/ 19873 w 5228120"/>
              <a:gd name="connsiteY9" fmla="*/ 3328576 h 4957903"/>
              <a:gd name="connsiteX10" fmla="*/ 17446 w 5228120"/>
              <a:gd name="connsiteY10" fmla="*/ 3322665 h 4957903"/>
              <a:gd name="connsiteX11" fmla="*/ 19873 w 5228120"/>
              <a:gd name="connsiteY11" fmla="*/ 3282869 h 4957903"/>
              <a:gd name="connsiteX12" fmla="*/ 17812 w 5228120"/>
              <a:gd name="connsiteY12" fmla="*/ 3239267 h 4957903"/>
              <a:gd name="connsiteX13" fmla="*/ 12273 w 5228120"/>
              <a:gd name="connsiteY13" fmla="*/ 3236011 h 4957903"/>
              <a:gd name="connsiteX14" fmla="*/ 11786 w 5228120"/>
              <a:gd name="connsiteY14" fmla="*/ 3226449 h 4957903"/>
              <a:gd name="connsiteX15" fmla="*/ 11892 w 5228120"/>
              <a:gd name="connsiteY15" fmla="*/ 3211395 h 4957903"/>
              <a:gd name="connsiteX16" fmla="*/ 17706 w 5228120"/>
              <a:gd name="connsiteY16" fmla="*/ 3177674 h 4957903"/>
              <a:gd name="connsiteX17" fmla="*/ 14268 w 5228120"/>
              <a:gd name="connsiteY17" fmla="*/ 18938 h 4957903"/>
              <a:gd name="connsiteX18" fmla="*/ 30700 w 5228120"/>
              <a:gd name="connsiteY18" fmla="*/ 2311 h 4957903"/>
              <a:gd name="connsiteX19" fmla="*/ 44276 w 5228120"/>
              <a:gd name="connsiteY19" fmla="*/ 164 h 4957903"/>
              <a:gd name="connsiteX20" fmla="*/ 813371 w 5228120"/>
              <a:gd name="connsiteY20" fmla="*/ 10 h 4957903"/>
              <a:gd name="connsiteX21" fmla="*/ 832106 w 5228120"/>
              <a:gd name="connsiteY21" fmla="*/ 9 h 4957903"/>
              <a:gd name="connsiteX22" fmla="*/ 3871237 w 5228120"/>
              <a:gd name="connsiteY22" fmla="*/ 0 h 4957903"/>
              <a:gd name="connsiteX23" fmla="*/ 3872793 w 5228120"/>
              <a:gd name="connsiteY23" fmla="*/ 647 h 4957903"/>
              <a:gd name="connsiteX24" fmla="*/ 5196316 w 5228120"/>
              <a:gd name="connsiteY24" fmla="*/ 647 h 4957903"/>
              <a:gd name="connsiteX25" fmla="*/ 5224586 w 5228120"/>
              <a:gd name="connsiteY25" fmla="*/ 28919 h 4957903"/>
              <a:gd name="connsiteX26" fmla="*/ 5224586 w 5228120"/>
              <a:gd name="connsiteY26" fmla="*/ 4929710 h 4957903"/>
              <a:gd name="connsiteX27" fmla="*/ 5196315 w 5228120"/>
              <a:gd name="connsiteY27" fmla="*/ 4957902 h 4957903"/>
              <a:gd name="connsiteX28" fmla="*/ 5157924 w 5228120"/>
              <a:gd name="connsiteY28" fmla="*/ 4957902 h 4957903"/>
              <a:gd name="connsiteX29" fmla="*/ 5157922 w 5228120"/>
              <a:gd name="connsiteY29" fmla="*/ 4957903 h 4957903"/>
              <a:gd name="connsiteX30" fmla="*/ 1369345 w 5228120"/>
              <a:gd name="connsiteY30" fmla="*/ 4957903 h 4957903"/>
              <a:gd name="connsiteX31" fmla="*/ 44266 w 5228120"/>
              <a:gd name="connsiteY31" fmla="*/ 4957256 h 4957903"/>
              <a:gd name="connsiteX32" fmla="*/ 19873 w 5228120"/>
              <a:gd name="connsiteY32" fmla="*/ 4940773 h 4957903"/>
              <a:gd name="connsiteX33" fmla="*/ 19873 w 5228120"/>
              <a:gd name="connsiteY33" fmla="*/ 4191718 h 4957903"/>
              <a:gd name="connsiteX34" fmla="*/ 13009 w 5228120"/>
              <a:gd name="connsiteY34" fmla="*/ 4167267 h 4957903"/>
              <a:gd name="connsiteX35" fmla="*/ 19873 w 5228120"/>
              <a:gd name="connsiteY35" fmla="*/ 4142119 h 4957903"/>
              <a:gd name="connsiteX36" fmla="*/ 19873 w 5228120"/>
              <a:gd name="connsiteY36" fmla="*/ 3806985 h 4957903"/>
              <a:gd name="connsiteX37" fmla="*/ 19873 w 5228120"/>
              <a:gd name="connsiteY37" fmla="*/ 3762500 h 4957903"/>
              <a:gd name="connsiteX38" fmla="*/ 12558 w 5228120"/>
              <a:gd name="connsiteY38" fmla="*/ 3737654 h 4957903"/>
              <a:gd name="connsiteX39" fmla="*/ 4175 w 5228120"/>
              <a:gd name="connsiteY39" fmla="*/ 3712250 h 4957903"/>
              <a:gd name="connsiteX40" fmla="*/ 560 w 5228120"/>
              <a:gd name="connsiteY40" fmla="*/ 3687770 h 4957903"/>
              <a:gd name="connsiteX41" fmla="*/ 0 w 5228120"/>
              <a:gd name="connsiteY41" fmla="*/ 3668924 h 4957903"/>
              <a:gd name="connsiteX0" fmla="*/ 0 w 5228120"/>
              <a:gd name="connsiteY0" fmla="*/ 3668924 h 4957903"/>
              <a:gd name="connsiteX1" fmla="*/ 4948 w 5228120"/>
              <a:gd name="connsiteY1" fmla="*/ 3649181 h 4957903"/>
              <a:gd name="connsiteX2" fmla="*/ 2889 w 5228120"/>
              <a:gd name="connsiteY2" fmla="*/ 3635853 h 4957903"/>
              <a:gd name="connsiteX3" fmla="*/ 8191 w 5228120"/>
              <a:gd name="connsiteY3" fmla="*/ 3611031 h 4957903"/>
              <a:gd name="connsiteX4" fmla="*/ 13074 w 5228120"/>
              <a:gd name="connsiteY4" fmla="*/ 3574720 h 4957903"/>
              <a:gd name="connsiteX5" fmla="*/ 18280 w 5228120"/>
              <a:gd name="connsiteY5" fmla="*/ 3549725 h 4957903"/>
              <a:gd name="connsiteX6" fmla="*/ 19873 w 5228120"/>
              <a:gd name="connsiteY6" fmla="*/ 3544905 h 4957903"/>
              <a:gd name="connsiteX7" fmla="*/ 19873 w 5228120"/>
              <a:gd name="connsiteY7" fmla="*/ 3381346 h 4957903"/>
              <a:gd name="connsiteX8" fmla="*/ 18092 w 5228120"/>
              <a:gd name="connsiteY8" fmla="*/ 3369281 h 4957903"/>
              <a:gd name="connsiteX9" fmla="*/ 19873 w 5228120"/>
              <a:gd name="connsiteY9" fmla="*/ 3328576 h 4957903"/>
              <a:gd name="connsiteX10" fmla="*/ 17446 w 5228120"/>
              <a:gd name="connsiteY10" fmla="*/ 3322665 h 4957903"/>
              <a:gd name="connsiteX11" fmla="*/ 19873 w 5228120"/>
              <a:gd name="connsiteY11" fmla="*/ 3282869 h 4957903"/>
              <a:gd name="connsiteX12" fmla="*/ 17812 w 5228120"/>
              <a:gd name="connsiteY12" fmla="*/ 3239267 h 4957903"/>
              <a:gd name="connsiteX13" fmla="*/ 12273 w 5228120"/>
              <a:gd name="connsiteY13" fmla="*/ 3236011 h 4957903"/>
              <a:gd name="connsiteX14" fmla="*/ 11786 w 5228120"/>
              <a:gd name="connsiteY14" fmla="*/ 3226449 h 4957903"/>
              <a:gd name="connsiteX15" fmla="*/ 11892 w 5228120"/>
              <a:gd name="connsiteY15" fmla="*/ 3211395 h 4957903"/>
              <a:gd name="connsiteX16" fmla="*/ 17706 w 5228120"/>
              <a:gd name="connsiteY16" fmla="*/ 3177674 h 4957903"/>
              <a:gd name="connsiteX17" fmla="*/ 14268 w 5228120"/>
              <a:gd name="connsiteY17" fmla="*/ 18938 h 4957903"/>
              <a:gd name="connsiteX18" fmla="*/ 30700 w 5228120"/>
              <a:gd name="connsiteY18" fmla="*/ 2311 h 4957903"/>
              <a:gd name="connsiteX19" fmla="*/ 44276 w 5228120"/>
              <a:gd name="connsiteY19" fmla="*/ 164 h 4957903"/>
              <a:gd name="connsiteX20" fmla="*/ 813371 w 5228120"/>
              <a:gd name="connsiteY20" fmla="*/ 10 h 4957903"/>
              <a:gd name="connsiteX21" fmla="*/ 3871237 w 5228120"/>
              <a:gd name="connsiteY21" fmla="*/ 0 h 4957903"/>
              <a:gd name="connsiteX22" fmla="*/ 3872793 w 5228120"/>
              <a:gd name="connsiteY22" fmla="*/ 647 h 4957903"/>
              <a:gd name="connsiteX23" fmla="*/ 5196316 w 5228120"/>
              <a:gd name="connsiteY23" fmla="*/ 647 h 4957903"/>
              <a:gd name="connsiteX24" fmla="*/ 5224586 w 5228120"/>
              <a:gd name="connsiteY24" fmla="*/ 28919 h 4957903"/>
              <a:gd name="connsiteX25" fmla="*/ 5224586 w 5228120"/>
              <a:gd name="connsiteY25" fmla="*/ 4929710 h 4957903"/>
              <a:gd name="connsiteX26" fmla="*/ 5196315 w 5228120"/>
              <a:gd name="connsiteY26" fmla="*/ 4957902 h 4957903"/>
              <a:gd name="connsiteX27" fmla="*/ 5157924 w 5228120"/>
              <a:gd name="connsiteY27" fmla="*/ 4957902 h 4957903"/>
              <a:gd name="connsiteX28" fmla="*/ 5157922 w 5228120"/>
              <a:gd name="connsiteY28" fmla="*/ 4957903 h 4957903"/>
              <a:gd name="connsiteX29" fmla="*/ 1369345 w 5228120"/>
              <a:gd name="connsiteY29" fmla="*/ 4957903 h 4957903"/>
              <a:gd name="connsiteX30" fmla="*/ 44266 w 5228120"/>
              <a:gd name="connsiteY30" fmla="*/ 4957256 h 4957903"/>
              <a:gd name="connsiteX31" fmla="*/ 19873 w 5228120"/>
              <a:gd name="connsiteY31" fmla="*/ 4940773 h 4957903"/>
              <a:gd name="connsiteX32" fmla="*/ 19873 w 5228120"/>
              <a:gd name="connsiteY32" fmla="*/ 4191718 h 4957903"/>
              <a:gd name="connsiteX33" fmla="*/ 13009 w 5228120"/>
              <a:gd name="connsiteY33" fmla="*/ 4167267 h 4957903"/>
              <a:gd name="connsiteX34" fmla="*/ 19873 w 5228120"/>
              <a:gd name="connsiteY34" fmla="*/ 4142119 h 4957903"/>
              <a:gd name="connsiteX35" fmla="*/ 19873 w 5228120"/>
              <a:gd name="connsiteY35" fmla="*/ 3806985 h 4957903"/>
              <a:gd name="connsiteX36" fmla="*/ 19873 w 5228120"/>
              <a:gd name="connsiteY36" fmla="*/ 3762500 h 4957903"/>
              <a:gd name="connsiteX37" fmla="*/ 12558 w 5228120"/>
              <a:gd name="connsiteY37" fmla="*/ 3737654 h 4957903"/>
              <a:gd name="connsiteX38" fmla="*/ 4175 w 5228120"/>
              <a:gd name="connsiteY38" fmla="*/ 3712250 h 4957903"/>
              <a:gd name="connsiteX39" fmla="*/ 560 w 5228120"/>
              <a:gd name="connsiteY39" fmla="*/ 3687770 h 4957903"/>
              <a:gd name="connsiteX40" fmla="*/ 0 w 5228120"/>
              <a:gd name="connsiteY40" fmla="*/ 3668924 h 4957903"/>
              <a:gd name="connsiteX0" fmla="*/ 0 w 5228120"/>
              <a:gd name="connsiteY0" fmla="*/ 3668924 h 4957903"/>
              <a:gd name="connsiteX1" fmla="*/ 4948 w 5228120"/>
              <a:gd name="connsiteY1" fmla="*/ 3649181 h 4957903"/>
              <a:gd name="connsiteX2" fmla="*/ 2889 w 5228120"/>
              <a:gd name="connsiteY2" fmla="*/ 3635853 h 4957903"/>
              <a:gd name="connsiteX3" fmla="*/ 8191 w 5228120"/>
              <a:gd name="connsiteY3" fmla="*/ 3611031 h 4957903"/>
              <a:gd name="connsiteX4" fmla="*/ 13074 w 5228120"/>
              <a:gd name="connsiteY4" fmla="*/ 3574720 h 4957903"/>
              <a:gd name="connsiteX5" fmla="*/ 18280 w 5228120"/>
              <a:gd name="connsiteY5" fmla="*/ 3549725 h 4957903"/>
              <a:gd name="connsiteX6" fmla="*/ 19873 w 5228120"/>
              <a:gd name="connsiteY6" fmla="*/ 3544905 h 4957903"/>
              <a:gd name="connsiteX7" fmla="*/ 19873 w 5228120"/>
              <a:gd name="connsiteY7" fmla="*/ 3381346 h 4957903"/>
              <a:gd name="connsiteX8" fmla="*/ 18092 w 5228120"/>
              <a:gd name="connsiteY8" fmla="*/ 3369281 h 4957903"/>
              <a:gd name="connsiteX9" fmla="*/ 19873 w 5228120"/>
              <a:gd name="connsiteY9" fmla="*/ 3328576 h 4957903"/>
              <a:gd name="connsiteX10" fmla="*/ 17446 w 5228120"/>
              <a:gd name="connsiteY10" fmla="*/ 3322665 h 4957903"/>
              <a:gd name="connsiteX11" fmla="*/ 19873 w 5228120"/>
              <a:gd name="connsiteY11" fmla="*/ 3282869 h 4957903"/>
              <a:gd name="connsiteX12" fmla="*/ 17812 w 5228120"/>
              <a:gd name="connsiteY12" fmla="*/ 3239267 h 4957903"/>
              <a:gd name="connsiteX13" fmla="*/ 12273 w 5228120"/>
              <a:gd name="connsiteY13" fmla="*/ 3236011 h 4957903"/>
              <a:gd name="connsiteX14" fmla="*/ 11786 w 5228120"/>
              <a:gd name="connsiteY14" fmla="*/ 3226449 h 4957903"/>
              <a:gd name="connsiteX15" fmla="*/ 11892 w 5228120"/>
              <a:gd name="connsiteY15" fmla="*/ 3211395 h 4957903"/>
              <a:gd name="connsiteX16" fmla="*/ 17706 w 5228120"/>
              <a:gd name="connsiteY16" fmla="*/ 3177674 h 4957903"/>
              <a:gd name="connsiteX17" fmla="*/ 14268 w 5228120"/>
              <a:gd name="connsiteY17" fmla="*/ 18938 h 4957903"/>
              <a:gd name="connsiteX18" fmla="*/ 30700 w 5228120"/>
              <a:gd name="connsiteY18" fmla="*/ 2311 h 4957903"/>
              <a:gd name="connsiteX19" fmla="*/ 44276 w 5228120"/>
              <a:gd name="connsiteY19" fmla="*/ 164 h 4957903"/>
              <a:gd name="connsiteX20" fmla="*/ 3871237 w 5228120"/>
              <a:gd name="connsiteY20" fmla="*/ 0 h 4957903"/>
              <a:gd name="connsiteX21" fmla="*/ 3872793 w 5228120"/>
              <a:gd name="connsiteY21" fmla="*/ 647 h 4957903"/>
              <a:gd name="connsiteX22" fmla="*/ 5196316 w 5228120"/>
              <a:gd name="connsiteY22" fmla="*/ 647 h 4957903"/>
              <a:gd name="connsiteX23" fmla="*/ 5224586 w 5228120"/>
              <a:gd name="connsiteY23" fmla="*/ 28919 h 4957903"/>
              <a:gd name="connsiteX24" fmla="*/ 5224586 w 5228120"/>
              <a:gd name="connsiteY24" fmla="*/ 4929710 h 4957903"/>
              <a:gd name="connsiteX25" fmla="*/ 5196315 w 5228120"/>
              <a:gd name="connsiteY25" fmla="*/ 4957902 h 4957903"/>
              <a:gd name="connsiteX26" fmla="*/ 5157924 w 5228120"/>
              <a:gd name="connsiteY26" fmla="*/ 4957902 h 4957903"/>
              <a:gd name="connsiteX27" fmla="*/ 5157922 w 5228120"/>
              <a:gd name="connsiteY27" fmla="*/ 4957903 h 4957903"/>
              <a:gd name="connsiteX28" fmla="*/ 1369345 w 5228120"/>
              <a:gd name="connsiteY28" fmla="*/ 4957903 h 4957903"/>
              <a:gd name="connsiteX29" fmla="*/ 44266 w 5228120"/>
              <a:gd name="connsiteY29" fmla="*/ 4957256 h 4957903"/>
              <a:gd name="connsiteX30" fmla="*/ 19873 w 5228120"/>
              <a:gd name="connsiteY30" fmla="*/ 4940773 h 4957903"/>
              <a:gd name="connsiteX31" fmla="*/ 19873 w 5228120"/>
              <a:gd name="connsiteY31" fmla="*/ 4191718 h 4957903"/>
              <a:gd name="connsiteX32" fmla="*/ 13009 w 5228120"/>
              <a:gd name="connsiteY32" fmla="*/ 4167267 h 4957903"/>
              <a:gd name="connsiteX33" fmla="*/ 19873 w 5228120"/>
              <a:gd name="connsiteY33" fmla="*/ 4142119 h 4957903"/>
              <a:gd name="connsiteX34" fmla="*/ 19873 w 5228120"/>
              <a:gd name="connsiteY34" fmla="*/ 3806985 h 4957903"/>
              <a:gd name="connsiteX35" fmla="*/ 19873 w 5228120"/>
              <a:gd name="connsiteY35" fmla="*/ 3762500 h 4957903"/>
              <a:gd name="connsiteX36" fmla="*/ 12558 w 5228120"/>
              <a:gd name="connsiteY36" fmla="*/ 3737654 h 4957903"/>
              <a:gd name="connsiteX37" fmla="*/ 4175 w 5228120"/>
              <a:gd name="connsiteY37" fmla="*/ 3712250 h 4957903"/>
              <a:gd name="connsiteX38" fmla="*/ 560 w 5228120"/>
              <a:gd name="connsiteY38" fmla="*/ 3687770 h 4957903"/>
              <a:gd name="connsiteX39" fmla="*/ 0 w 5228120"/>
              <a:gd name="connsiteY39" fmla="*/ 3668924 h 4957903"/>
              <a:gd name="connsiteX0" fmla="*/ 0 w 5228120"/>
              <a:gd name="connsiteY0" fmla="*/ 3668924 h 4957903"/>
              <a:gd name="connsiteX1" fmla="*/ 4948 w 5228120"/>
              <a:gd name="connsiteY1" fmla="*/ 3649181 h 4957903"/>
              <a:gd name="connsiteX2" fmla="*/ 2889 w 5228120"/>
              <a:gd name="connsiteY2" fmla="*/ 3635853 h 4957903"/>
              <a:gd name="connsiteX3" fmla="*/ 8191 w 5228120"/>
              <a:gd name="connsiteY3" fmla="*/ 3611031 h 4957903"/>
              <a:gd name="connsiteX4" fmla="*/ 13074 w 5228120"/>
              <a:gd name="connsiteY4" fmla="*/ 3574720 h 4957903"/>
              <a:gd name="connsiteX5" fmla="*/ 18280 w 5228120"/>
              <a:gd name="connsiteY5" fmla="*/ 3549725 h 4957903"/>
              <a:gd name="connsiteX6" fmla="*/ 19873 w 5228120"/>
              <a:gd name="connsiteY6" fmla="*/ 3544905 h 4957903"/>
              <a:gd name="connsiteX7" fmla="*/ 19873 w 5228120"/>
              <a:gd name="connsiteY7" fmla="*/ 3381346 h 4957903"/>
              <a:gd name="connsiteX8" fmla="*/ 18092 w 5228120"/>
              <a:gd name="connsiteY8" fmla="*/ 3369281 h 4957903"/>
              <a:gd name="connsiteX9" fmla="*/ 19873 w 5228120"/>
              <a:gd name="connsiteY9" fmla="*/ 3328576 h 4957903"/>
              <a:gd name="connsiteX10" fmla="*/ 17446 w 5228120"/>
              <a:gd name="connsiteY10" fmla="*/ 3322665 h 4957903"/>
              <a:gd name="connsiteX11" fmla="*/ 19873 w 5228120"/>
              <a:gd name="connsiteY11" fmla="*/ 3282869 h 4957903"/>
              <a:gd name="connsiteX12" fmla="*/ 17812 w 5228120"/>
              <a:gd name="connsiteY12" fmla="*/ 3239267 h 4957903"/>
              <a:gd name="connsiteX13" fmla="*/ 12273 w 5228120"/>
              <a:gd name="connsiteY13" fmla="*/ 3236011 h 4957903"/>
              <a:gd name="connsiteX14" fmla="*/ 11786 w 5228120"/>
              <a:gd name="connsiteY14" fmla="*/ 3226449 h 4957903"/>
              <a:gd name="connsiteX15" fmla="*/ 11892 w 5228120"/>
              <a:gd name="connsiteY15" fmla="*/ 3211395 h 4957903"/>
              <a:gd name="connsiteX16" fmla="*/ 17706 w 5228120"/>
              <a:gd name="connsiteY16" fmla="*/ 3177674 h 4957903"/>
              <a:gd name="connsiteX17" fmla="*/ 14268 w 5228120"/>
              <a:gd name="connsiteY17" fmla="*/ 18938 h 4957903"/>
              <a:gd name="connsiteX18" fmla="*/ 30700 w 5228120"/>
              <a:gd name="connsiteY18" fmla="*/ 2311 h 4957903"/>
              <a:gd name="connsiteX19" fmla="*/ 44276 w 5228120"/>
              <a:gd name="connsiteY19" fmla="*/ 164 h 4957903"/>
              <a:gd name="connsiteX20" fmla="*/ 3871237 w 5228120"/>
              <a:gd name="connsiteY20" fmla="*/ 0 h 4957903"/>
              <a:gd name="connsiteX21" fmla="*/ 5196316 w 5228120"/>
              <a:gd name="connsiteY21" fmla="*/ 647 h 4957903"/>
              <a:gd name="connsiteX22" fmla="*/ 5224586 w 5228120"/>
              <a:gd name="connsiteY22" fmla="*/ 28919 h 4957903"/>
              <a:gd name="connsiteX23" fmla="*/ 5224586 w 5228120"/>
              <a:gd name="connsiteY23" fmla="*/ 4929710 h 4957903"/>
              <a:gd name="connsiteX24" fmla="*/ 5196315 w 5228120"/>
              <a:gd name="connsiteY24" fmla="*/ 4957902 h 4957903"/>
              <a:gd name="connsiteX25" fmla="*/ 5157924 w 5228120"/>
              <a:gd name="connsiteY25" fmla="*/ 4957902 h 4957903"/>
              <a:gd name="connsiteX26" fmla="*/ 5157922 w 5228120"/>
              <a:gd name="connsiteY26" fmla="*/ 4957903 h 4957903"/>
              <a:gd name="connsiteX27" fmla="*/ 1369345 w 5228120"/>
              <a:gd name="connsiteY27" fmla="*/ 4957903 h 4957903"/>
              <a:gd name="connsiteX28" fmla="*/ 44266 w 5228120"/>
              <a:gd name="connsiteY28" fmla="*/ 4957256 h 4957903"/>
              <a:gd name="connsiteX29" fmla="*/ 19873 w 5228120"/>
              <a:gd name="connsiteY29" fmla="*/ 4940773 h 4957903"/>
              <a:gd name="connsiteX30" fmla="*/ 19873 w 5228120"/>
              <a:gd name="connsiteY30" fmla="*/ 4191718 h 4957903"/>
              <a:gd name="connsiteX31" fmla="*/ 13009 w 5228120"/>
              <a:gd name="connsiteY31" fmla="*/ 4167267 h 4957903"/>
              <a:gd name="connsiteX32" fmla="*/ 19873 w 5228120"/>
              <a:gd name="connsiteY32" fmla="*/ 4142119 h 4957903"/>
              <a:gd name="connsiteX33" fmla="*/ 19873 w 5228120"/>
              <a:gd name="connsiteY33" fmla="*/ 3806985 h 4957903"/>
              <a:gd name="connsiteX34" fmla="*/ 19873 w 5228120"/>
              <a:gd name="connsiteY34" fmla="*/ 3762500 h 4957903"/>
              <a:gd name="connsiteX35" fmla="*/ 12558 w 5228120"/>
              <a:gd name="connsiteY35" fmla="*/ 3737654 h 4957903"/>
              <a:gd name="connsiteX36" fmla="*/ 4175 w 5228120"/>
              <a:gd name="connsiteY36" fmla="*/ 3712250 h 4957903"/>
              <a:gd name="connsiteX37" fmla="*/ 560 w 5228120"/>
              <a:gd name="connsiteY37" fmla="*/ 3687770 h 4957903"/>
              <a:gd name="connsiteX38" fmla="*/ 0 w 5228120"/>
              <a:gd name="connsiteY38" fmla="*/ 3668924 h 4957903"/>
              <a:gd name="connsiteX0" fmla="*/ 0 w 5228120"/>
              <a:gd name="connsiteY0" fmla="*/ 3668760 h 4957739"/>
              <a:gd name="connsiteX1" fmla="*/ 4948 w 5228120"/>
              <a:gd name="connsiteY1" fmla="*/ 3649017 h 4957739"/>
              <a:gd name="connsiteX2" fmla="*/ 2889 w 5228120"/>
              <a:gd name="connsiteY2" fmla="*/ 3635689 h 4957739"/>
              <a:gd name="connsiteX3" fmla="*/ 8191 w 5228120"/>
              <a:gd name="connsiteY3" fmla="*/ 3610867 h 4957739"/>
              <a:gd name="connsiteX4" fmla="*/ 13074 w 5228120"/>
              <a:gd name="connsiteY4" fmla="*/ 3574556 h 4957739"/>
              <a:gd name="connsiteX5" fmla="*/ 18280 w 5228120"/>
              <a:gd name="connsiteY5" fmla="*/ 3549561 h 4957739"/>
              <a:gd name="connsiteX6" fmla="*/ 19873 w 5228120"/>
              <a:gd name="connsiteY6" fmla="*/ 3544741 h 4957739"/>
              <a:gd name="connsiteX7" fmla="*/ 19873 w 5228120"/>
              <a:gd name="connsiteY7" fmla="*/ 3381182 h 4957739"/>
              <a:gd name="connsiteX8" fmla="*/ 18092 w 5228120"/>
              <a:gd name="connsiteY8" fmla="*/ 3369117 h 4957739"/>
              <a:gd name="connsiteX9" fmla="*/ 19873 w 5228120"/>
              <a:gd name="connsiteY9" fmla="*/ 3328412 h 4957739"/>
              <a:gd name="connsiteX10" fmla="*/ 17446 w 5228120"/>
              <a:gd name="connsiteY10" fmla="*/ 3322501 h 4957739"/>
              <a:gd name="connsiteX11" fmla="*/ 19873 w 5228120"/>
              <a:gd name="connsiteY11" fmla="*/ 3282705 h 4957739"/>
              <a:gd name="connsiteX12" fmla="*/ 17812 w 5228120"/>
              <a:gd name="connsiteY12" fmla="*/ 3239103 h 4957739"/>
              <a:gd name="connsiteX13" fmla="*/ 12273 w 5228120"/>
              <a:gd name="connsiteY13" fmla="*/ 3235847 h 4957739"/>
              <a:gd name="connsiteX14" fmla="*/ 11786 w 5228120"/>
              <a:gd name="connsiteY14" fmla="*/ 3226285 h 4957739"/>
              <a:gd name="connsiteX15" fmla="*/ 11892 w 5228120"/>
              <a:gd name="connsiteY15" fmla="*/ 3211231 h 4957739"/>
              <a:gd name="connsiteX16" fmla="*/ 17706 w 5228120"/>
              <a:gd name="connsiteY16" fmla="*/ 3177510 h 4957739"/>
              <a:gd name="connsiteX17" fmla="*/ 14268 w 5228120"/>
              <a:gd name="connsiteY17" fmla="*/ 18774 h 4957739"/>
              <a:gd name="connsiteX18" fmla="*/ 30700 w 5228120"/>
              <a:gd name="connsiteY18" fmla="*/ 2147 h 4957739"/>
              <a:gd name="connsiteX19" fmla="*/ 44276 w 5228120"/>
              <a:gd name="connsiteY19" fmla="*/ 0 h 4957739"/>
              <a:gd name="connsiteX20" fmla="*/ 5196316 w 5228120"/>
              <a:gd name="connsiteY20" fmla="*/ 483 h 4957739"/>
              <a:gd name="connsiteX21" fmla="*/ 5224586 w 5228120"/>
              <a:gd name="connsiteY21" fmla="*/ 28755 h 4957739"/>
              <a:gd name="connsiteX22" fmla="*/ 5224586 w 5228120"/>
              <a:gd name="connsiteY22" fmla="*/ 4929546 h 4957739"/>
              <a:gd name="connsiteX23" fmla="*/ 5196315 w 5228120"/>
              <a:gd name="connsiteY23" fmla="*/ 4957738 h 4957739"/>
              <a:gd name="connsiteX24" fmla="*/ 5157924 w 5228120"/>
              <a:gd name="connsiteY24" fmla="*/ 4957738 h 4957739"/>
              <a:gd name="connsiteX25" fmla="*/ 5157922 w 5228120"/>
              <a:gd name="connsiteY25" fmla="*/ 4957739 h 4957739"/>
              <a:gd name="connsiteX26" fmla="*/ 1369345 w 5228120"/>
              <a:gd name="connsiteY26" fmla="*/ 4957739 h 4957739"/>
              <a:gd name="connsiteX27" fmla="*/ 44266 w 5228120"/>
              <a:gd name="connsiteY27" fmla="*/ 4957092 h 4957739"/>
              <a:gd name="connsiteX28" fmla="*/ 19873 w 5228120"/>
              <a:gd name="connsiteY28" fmla="*/ 4940609 h 4957739"/>
              <a:gd name="connsiteX29" fmla="*/ 19873 w 5228120"/>
              <a:gd name="connsiteY29" fmla="*/ 4191554 h 4957739"/>
              <a:gd name="connsiteX30" fmla="*/ 13009 w 5228120"/>
              <a:gd name="connsiteY30" fmla="*/ 4167103 h 4957739"/>
              <a:gd name="connsiteX31" fmla="*/ 19873 w 5228120"/>
              <a:gd name="connsiteY31" fmla="*/ 4141955 h 4957739"/>
              <a:gd name="connsiteX32" fmla="*/ 19873 w 5228120"/>
              <a:gd name="connsiteY32" fmla="*/ 3806821 h 4957739"/>
              <a:gd name="connsiteX33" fmla="*/ 19873 w 5228120"/>
              <a:gd name="connsiteY33" fmla="*/ 3762336 h 4957739"/>
              <a:gd name="connsiteX34" fmla="*/ 12558 w 5228120"/>
              <a:gd name="connsiteY34" fmla="*/ 3737490 h 4957739"/>
              <a:gd name="connsiteX35" fmla="*/ 4175 w 5228120"/>
              <a:gd name="connsiteY35" fmla="*/ 3712086 h 4957739"/>
              <a:gd name="connsiteX36" fmla="*/ 560 w 5228120"/>
              <a:gd name="connsiteY36" fmla="*/ 3687606 h 4957739"/>
              <a:gd name="connsiteX37" fmla="*/ 0 w 5228120"/>
              <a:gd name="connsiteY37" fmla="*/ 3668760 h 4957739"/>
              <a:gd name="connsiteX0" fmla="*/ 0 w 5228120"/>
              <a:gd name="connsiteY0" fmla="*/ 3668760 h 4957739"/>
              <a:gd name="connsiteX1" fmla="*/ 4948 w 5228120"/>
              <a:gd name="connsiteY1" fmla="*/ 3649017 h 4957739"/>
              <a:gd name="connsiteX2" fmla="*/ 2889 w 5228120"/>
              <a:gd name="connsiteY2" fmla="*/ 3635689 h 4957739"/>
              <a:gd name="connsiteX3" fmla="*/ 8191 w 5228120"/>
              <a:gd name="connsiteY3" fmla="*/ 3610867 h 4957739"/>
              <a:gd name="connsiteX4" fmla="*/ 13074 w 5228120"/>
              <a:gd name="connsiteY4" fmla="*/ 3574556 h 4957739"/>
              <a:gd name="connsiteX5" fmla="*/ 18280 w 5228120"/>
              <a:gd name="connsiteY5" fmla="*/ 3549561 h 4957739"/>
              <a:gd name="connsiteX6" fmla="*/ 19873 w 5228120"/>
              <a:gd name="connsiteY6" fmla="*/ 3544741 h 4957739"/>
              <a:gd name="connsiteX7" fmla="*/ 19873 w 5228120"/>
              <a:gd name="connsiteY7" fmla="*/ 3381182 h 4957739"/>
              <a:gd name="connsiteX8" fmla="*/ 18092 w 5228120"/>
              <a:gd name="connsiteY8" fmla="*/ 3369117 h 4957739"/>
              <a:gd name="connsiteX9" fmla="*/ 19873 w 5228120"/>
              <a:gd name="connsiteY9" fmla="*/ 3328412 h 4957739"/>
              <a:gd name="connsiteX10" fmla="*/ 17446 w 5228120"/>
              <a:gd name="connsiteY10" fmla="*/ 3322501 h 4957739"/>
              <a:gd name="connsiteX11" fmla="*/ 19873 w 5228120"/>
              <a:gd name="connsiteY11" fmla="*/ 3282705 h 4957739"/>
              <a:gd name="connsiteX12" fmla="*/ 17812 w 5228120"/>
              <a:gd name="connsiteY12" fmla="*/ 3239103 h 4957739"/>
              <a:gd name="connsiteX13" fmla="*/ 12273 w 5228120"/>
              <a:gd name="connsiteY13" fmla="*/ 3235847 h 4957739"/>
              <a:gd name="connsiteX14" fmla="*/ 11786 w 5228120"/>
              <a:gd name="connsiteY14" fmla="*/ 3226285 h 4957739"/>
              <a:gd name="connsiteX15" fmla="*/ 11892 w 5228120"/>
              <a:gd name="connsiteY15" fmla="*/ 3211231 h 4957739"/>
              <a:gd name="connsiteX16" fmla="*/ 17706 w 5228120"/>
              <a:gd name="connsiteY16" fmla="*/ 3177510 h 4957739"/>
              <a:gd name="connsiteX17" fmla="*/ 14268 w 5228120"/>
              <a:gd name="connsiteY17" fmla="*/ 18774 h 4957739"/>
              <a:gd name="connsiteX18" fmla="*/ 30700 w 5228120"/>
              <a:gd name="connsiteY18" fmla="*/ 2147 h 4957739"/>
              <a:gd name="connsiteX19" fmla="*/ 44276 w 5228120"/>
              <a:gd name="connsiteY19" fmla="*/ 0 h 4957739"/>
              <a:gd name="connsiteX20" fmla="*/ 5196316 w 5228120"/>
              <a:gd name="connsiteY20" fmla="*/ 483 h 4957739"/>
              <a:gd name="connsiteX21" fmla="*/ 5224586 w 5228120"/>
              <a:gd name="connsiteY21" fmla="*/ 28755 h 4957739"/>
              <a:gd name="connsiteX22" fmla="*/ 5224586 w 5228120"/>
              <a:gd name="connsiteY22" fmla="*/ 4929546 h 4957739"/>
              <a:gd name="connsiteX23" fmla="*/ 5196315 w 5228120"/>
              <a:gd name="connsiteY23" fmla="*/ 4957738 h 4957739"/>
              <a:gd name="connsiteX24" fmla="*/ 5157924 w 5228120"/>
              <a:gd name="connsiteY24" fmla="*/ 4957738 h 4957739"/>
              <a:gd name="connsiteX25" fmla="*/ 5157922 w 5228120"/>
              <a:gd name="connsiteY25" fmla="*/ 4957739 h 4957739"/>
              <a:gd name="connsiteX26" fmla="*/ 44266 w 5228120"/>
              <a:gd name="connsiteY26" fmla="*/ 4957092 h 4957739"/>
              <a:gd name="connsiteX27" fmla="*/ 19873 w 5228120"/>
              <a:gd name="connsiteY27" fmla="*/ 4940609 h 4957739"/>
              <a:gd name="connsiteX28" fmla="*/ 19873 w 5228120"/>
              <a:gd name="connsiteY28" fmla="*/ 4191554 h 4957739"/>
              <a:gd name="connsiteX29" fmla="*/ 13009 w 5228120"/>
              <a:gd name="connsiteY29" fmla="*/ 4167103 h 4957739"/>
              <a:gd name="connsiteX30" fmla="*/ 19873 w 5228120"/>
              <a:gd name="connsiteY30" fmla="*/ 4141955 h 4957739"/>
              <a:gd name="connsiteX31" fmla="*/ 19873 w 5228120"/>
              <a:gd name="connsiteY31" fmla="*/ 3806821 h 4957739"/>
              <a:gd name="connsiteX32" fmla="*/ 19873 w 5228120"/>
              <a:gd name="connsiteY32" fmla="*/ 3762336 h 4957739"/>
              <a:gd name="connsiteX33" fmla="*/ 12558 w 5228120"/>
              <a:gd name="connsiteY33" fmla="*/ 3737490 h 4957739"/>
              <a:gd name="connsiteX34" fmla="*/ 4175 w 5228120"/>
              <a:gd name="connsiteY34" fmla="*/ 3712086 h 4957739"/>
              <a:gd name="connsiteX35" fmla="*/ 560 w 5228120"/>
              <a:gd name="connsiteY35" fmla="*/ 3687606 h 4957739"/>
              <a:gd name="connsiteX36" fmla="*/ 0 w 5228120"/>
              <a:gd name="connsiteY36" fmla="*/ 3668760 h 495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228120" h="4957739">
                <a:moveTo>
                  <a:pt x="0" y="3668760"/>
                </a:moveTo>
                <a:lnTo>
                  <a:pt x="4948" y="3649017"/>
                </a:lnTo>
                <a:cubicBezTo>
                  <a:pt x="5428" y="3643504"/>
                  <a:pt x="2348" y="3642047"/>
                  <a:pt x="2889" y="3635689"/>
                </a:cubicBezTo>
                <a:lnTo>
                  <a:pt x="8191" y="3610867"/>
                </a:lnTo>
                <a:lnTo>
                  <a:pt x="13074" y="3574556"/>
                </a:lnTo>
                <a:lnTo>
                  <a:pt x="18280" y="3549561"/>
                </a:lnTo>
                <a:lnTo>
                  <a:pt x="19873" y="3544741"/>
                </a:lnTo>
                <a:lnTo>
                  <a:pt x="19873" y="3381182"/>
                </a:lnTo>
                <a:lnTo>
                  <a:pt x="18092" y="3369117"/>
                </a:lnTo>
                <a:cubicBezTo>
                  <a:pt x="18686" y="3355549"/>
                  <a:pt x="19279" y="3341980"/>
                  <a:pt x="19873" y="3328412"/>
                </a:cubicBezTo>
                <a:lnTo>
                  <a:pt x="17446" y="3322501"/>
                </a:lnTo>
                <a:lnTo>
                  <a:pt x="19873" y="3282705"/>
                </a:lnTo>
                <a:cubicBezTo>
                  <a:pt x="19530" y="3269526"/>
                  <a:pt x="20072" y="3246690"/>
                  <a:pt x="17812" y="3239103"/>
                </a:cubicBezTo>
                <a:lnTo>
                  <a:pt x="12273" y="3235847"/>
                </a:lnTo>
                <a:cubicBezTo>
                  <a:pt x="12111" y="3232660"/>
                  <a:pt x="11948" y="3229472"/>
                  <a:pt x="11786" y="3226285"/>
                </a:cubicBezTo>
                <a:cubicBezTo>
                  <a:pt x="12210" y="3225585"/>
                  <a:pt x="11857" y="3211799"/>
                  <a:pt x="11892" y="3211231"/>
                </a:cubicBezTo>
                <a:lnTo>
                  <a:pt x="17706" y="3177510"/>
                </a:lnTo>
                <a:lnTo>
                  <a:pt x="14268" y="18774"/>
                </a:lnTo>
                <a:cubicBezTo>
                  <a:pt x="19746" y="9227"/>
                  <a:pt x="21251" y="7690"/>
                  <a:pt x="30700" y="2147"/>
                </a:cubicBezTo>
                <a:lnTo>
                  <a:pt x="44276" y="0"/>
                </a:lnTo>
                <a:lnTo>
                  <a:pt x="5196316" y="483"/>
                </a:lnTo>
                <a:cubicBezTo>
                  <a:pt x="5211913" y="528"/>
                  <a:pt x="5224547" y="13159"/>
                  <a:pt x="5224586" y="28755"/>
                </a:cubicBezTo>
                <a:cubicBezTo>
                  <a:pt x="5229299" y="850266"/>
                  <a:pt x="5229298" y="4108050"/>
                  <a:pt x="5224586" y="4929546"/>
                </a:cubicBezTo>
                <a:cubicBezTo>
                  <a:pt x="5224498" y="4945112"/>
                  <a:pt x="5211880" y="4957697"/>
                  <a:pt x="5196315" y="4957738"/>
                </a:cubicBezTo>
                <a:lnTo>
                  <a:pt x="5157924" y="4957738"/>
                </a:lnTo>
                <a:cubicBezTo>
                  <a:pt x="5157923" y="4957738"/>
                  <a:pt x="5157923" y="4957739"/>
                  <a:pt x="5157922" y="4957739"/>
                </a:cubicBezTo>
                <a:lnTo>
                  <a:pt x="44266" y="4957092"/>
                </a:lnTo>
                <a:cubicBezTo>
                  <a:pt x="30798" y="4957039"/>
                  <a:pt x="19909" y="4949683"/>
                  <a:pt x="19873" y="4940609"/>
                </a:cubicBezTo>
                <a:lnTo>
                  <a:pt x="19873" y="4191554"/>
                </a:lnTo>
                <a:lnTo>
                  <a:pt x="13009" y="4167103"/>
                </a:lnTo>
                <a:cubicBezTo>
                  <a:pt x="13312" y="4153381"/>
                  <a:pt x="17586" y="4150338"/>
                  <a:pt x="19873" y="4141955"/>
                </a:cubicBezTo>
                <a:lnTo>
                  <a:pt x="19873" y="3806821"/>
                </a:lnTo>
                <a:lnTo>
                  <a:pt x="19873" y="3762336"/>
                </a:lnTo>
                <a:lnTo>
                  <a:pt x="12558" y="3737490"/>
                </a:lnTo>
                <a:cubicBezTo>
                  <a:pt x="18407" y="3727494"/>
                  <a:pt x="6970" y="3720184"/>
                  <a:pt x="4175" y="3712086"/>
                </a:cubicBezTo>
                <a:lnTo>
                  <a:pt x="560" y="3687606"/>
                </a:lnTo>
                <a:cubicBezTo>
                  <a:pt x="373" y="3681324"/>
                  <a:pt x="187" y="3675042"/>
                  <a:pt x="0" y="366876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165B8C92-2D61-44A2-857C-E6980C2A2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276252" y="16980"/>
            <a:ext cx="464589" cy="1772054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3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AB1870-6C65-4053-B422-DBD6EE28C8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53477" y="1362761"/>
            <a:ext cx="3864399" cy="269363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9230E8-6BF0-4359-904C-D58CB6430C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8511">
            <a:off x="8924972" y="1362296"/>
            <a:ext cx="3014360" cy="2097713"/>
          </a:xfrm>
          <a:prstGeom prst="rect">
            <a:avLst/>
          </a:prstGeom>
        </p:spPr>
      </p:pic>
      <p:grpSp>
        <p:nvGrpSpPr>
          <p:cNvPr id="83" name="Group 82">
            <a:extLst>
              <a:ext uri="{FF2B5EF4-FFF2-40B4-BE49-F238E27FC236}">
                <a16:creationId xmlns:a16="http://schemas.microsoft.com/office/drawing/2014/main" id="{64995A17-E040-4E63-AD18-A5617F1791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48C1DD54-FCBE-4348-9491-4F25CFCAC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4F9869E4-58B5-469C-AEF8-6822DF1861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408A5FDB-60B2-40F6-962D-43B7CF0B47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77523551-16BB-4CE4-8720-EB8F7C733A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8059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3F5135F-115E-423C-BE4A-B56C35DC9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2C1E318-0F1F-4920-8C7D-FBAC66631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DE4A7237-B6EB-4FB7-8B68-7C27438D47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4E00FDE-0838-4B5B-A782-6B6C92DB0A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BC1B2F3-8E83-4A70-B103-979C67EECE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50FBA5D-3C8A-4C32-B7D0-B45D4B660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4C0170-3916-4625-8190-2E3BF113A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103" y="487315"/>
            <a:ext cx="10912569" cy="579104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3CE7398-691E-4D63-BCA9-06B1A5F66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910" y="568496"/>
            <a:ext cx="10664180" cy="5643595"/>
          </a:xfrm>
          <a:custGeom>
            <a:avLst/>
            <a:gdLst>
              <a:gd name="connsiteX0" fmla="*/ 7523612 w 10307628"/>
              <a:gd name="connsiteY0" fmla="*/ 0 h 5643595"/>
              <a:gd name="connsiteX1" fmla="*/ 7564336 w 10307628"/>
              <a:gd name="connsiteY1" fmla="*/ 814 h 5643595"/>
              <a:gd name="connsiteX2" fmla="*/ 7617236 w 10307628"/>
              <a:gd name="connsiteY2" fmla="*/ 6056 h 5643595"/>
              <a:gd name="connsiteX3" fmla="*/ 7672131 w 10307628"/>
              <a:gd name="connsiteY3" fmla="*/ 18215 h 5643595"/>
              <a:gd name="connsiteX4" fmla="*/ 7725823 w 10307628"/>
              <a:gd name="connsiteY4" fmla="*/ 28825 h 5643595"/>
              <a:gd name="connsiteX5" fmla="*/ 7821953 w 10307628"/>
              <a:gd name="connsiteY5" fmla="*/ 28825 h 5643595"/>
              <a:gd name="connsiteX6" fmla="*/ 8546161 w 10307628"/>
              <a:gd name="connsiteY6" fmla="*/ 28825 h 5643595"/>
              <a:gd name="connsiteX7" fmla="*/ 8600506 w 10307628"/>
              <a:gd name="connsiteY7" fmla="*/ 18870 h 5643595"/>
              <a:gd name="connsiteX8" fmla="*/ 8653340 w 10307628"/>
              <a:gd name="connsiteY8" fmla="*/ 28825 h 5643595"/>
              <a:gd name="connsiteX9" fmla="*/ 10272011 w 10307628"/>
              <a:gd name="connsiteY9" fmla="*/ 28825 h 5643595"/>
              <a:gd name="connsiteX10" fmla="*/ 10307628 w 10307628"/>
              <a:gd name="connsiteY10" fmla="*/ 64204 h 5643595"/>
              <a:gd name="connsiteX11" fmla="*/ 10307628 w 10307628"/>
              <a:gd name="connsiteY11" fmla="*/ 2653338 h 5643595"/>
              <a:gd name="connsiteX12" fmla="*/ 10307628 w 10307628"/>
              <a:gd name="connsiteY12" fmla="*/ 2970007 h 5643595"/>
              <a:gd name="connsiteX13" fmla="*/ 10307628 w 10307628"/>
              <a:gd name="connsiteY13" fmla="*/ 5559141 h 5643595"/>
              <a:gd name="connsiteX14" fmla="*/ 10272011 w 10307628"/>
              <a:gd name="connsiteY14" fmla="*/ 5594621 h 5643595"/>
              <a:gd name="connsiteX15" fmla="*/ 6443177 w 10307628"/>
              <a:gd name="connsiteY15" fmla="*/ 5594621 h 5643595"/>
              <a:gd name="connsiteX16" fmla="*/ 4119673 w 10307628"/>
              <a:gd name="connsiteY16" fmla="*/ 5594621 h 5643595"/>
              <a:gd name="connsiteX17" fmla="*/ 4118280 w 10307628"/>
              <a:gd name="connsiteY17" fmla="*/ 5594853 h 5643595"/>
              <a:gd name="connsiteX18" fmla="*/ 3917240 w 10307628"/>
              <a:gd name="connsiteY18" fmla="*/ 5594778 h 5643595"/>
              <a:gd name="connsiteX19" fmla="*/ 3884156 w 10307628"/>
              <a:gd name="connsiteY19" fmla="*/ 5594621 h 5643595"/>
              <a:gd name="connsiteX20" fmla="*/ 3470148 w 10307628"/>
              <a:gd name="connsiteY20" fmla="*/ 5594621 h 5643595"/>
              <a:gd name="connsiteX21" fmla="*/ 2841591 w 10307628"/>
              <a:gd name="connsiteY21" fmla="*/ 5594621 h 5643595"/>
              <a:gd name="connsiteX22" fmla="*/ 2114476 w 10307628"/>
              <a:gd name="connsiteY22" fmla="*/ 5594621 h 5643595"/>
              <a:gd name="connsiteX23" fmla="*/ 2097071 w 10307628"/>
              <a:gd name="connsiteY23" fmla="*/ 5596192 h 5643595"/>
              <a:gd name="connsiteX24" fmla="*/ 2029282 w 10307628"/>
              <a:gd name="connsiteY24" fmla="*/ 5605909 h 5643595"/>
              <a:gd name="connsiteX25" fmla="*/ 2014804 w 10307628"/>
              <a:gd name="connsiteY25" fmla="*/ 5611360 h 5643595"/>
              <a:gd name="connsiteX26" fmla="*/ 1997908 w 10307628"/>
              <a:gd name="connsiteY26" fmla="*/ 5606704 h 5643595"/>
              <a:gd name="connsiteX27" fmla="*/ 1992883 w 10307628"/>
              <a:gd name="connsiteY27" fmla="*/ 5602137 h 5643595"/>
              <a:gd name="connsiteX28" fmla="*/ 1938960 w 10307628"/>
              <a:gd name="connsiteY28" fmla="*/ 5611206 h 5643595"/>
              <a:gd name="connsiteX29" fmla="*/ 1932440 w 10307628"/>
              <a:gd name="connsiteY29" fmla="*/ 5611460 h 5643595"/>
              <a:gd name="connsiteX30" fmla="*/ 1887491 w 10307628"/>
              <a:gd name="connsiteY30" fmla="*/ 5610177 h 5643595"/>
              <a:gd name="connsiteX31" fmla="*/ 1820635 w 10307628"/>
              <a:gd name="connsiteY31" fmla="*/ 5603551 h 5643595"/>
              <a:gd name="connsiteX32" fmla="*/ 1799173 w 10307628"/>
              <a:gd name="connsiteY32" fmla="*/ 5594621 h 5643595"/>
              <a:gd name="connsiteX33" fmla="*/ 1548815 w 10307628"/>
              <a:gd name="connsiteY33" fmla="*/ 5594621 h 5643595"/>
              <a:gd name="connsiteX34" fmla="*/ 1541980 w 10307628"/>
              <a:gd name="connsiteY34" fmla="*/ 5596003 h 5643595"/>
              <a:gd name="connsiteX35" fmla="*/ 1537680 w 10307628"/>
              <a:gd name="connsiteY35" fmla="*/ 5605733 h 5643595"/>
              <a:gd name="connsiteX36" fmla="*/ 1514498 w 10307628"/>
              <a:gd name="connsiteY36" fmla="*/ 5602486 h 5643595"/>
              <a:gd name="connsiteX37" fmla="*/ 1510445 w 10307628"/>
              <a:gd name="connsiteY37" fmla="*/ 5601724 h 5643595"/>
              <a:gd name="connsiteX38" fmla="*/ 1495380 w 10307628"/>
              <a:gd name="connsiteY38" fmla="*/ 5603076 h 5643595"/>
              <a:gd name="connsiteX39" fmla="*/ 1489703 w 10307628"/>
              <a:gd name="connsiteY39" fmla="*/ 5597953 h 5643595"/>
              <a:gd name="connsiteX40" fmla="*/ 1438669 w 10307628"/>
              <a:gd name="connsiteY40" fmla="*/ 5600070 h 5643595"/>
              <a:gd name="connsiteX41" fmla="*/ 1341411 w 10307628"/>
              <a:gd name="connsiteY41" fmla="*/ 5613769 h 5643595"/>
              <a:gd name="connsiteX42" fmla="*/ 1326425 w 10307628"/>
              <a:gd name="connsiteY42" fmla="*/ 5619375 h 5643595"/>
              <a:gd name="connsiteX43" fmla="*/ 1227256 w 10307628"/>
              <a:gd name="connsiteY43" fmla="*/ 5628327 h 5643595"/>
              <a:gd name="connsiteX44" fmla="*/ 1159467 w 10307628"/>
              <a:gd name="connsiteY44" fmla="*/ 5638044 h 5643595"/>
              <a:gd name="connsiteX45" fmla="*/ 1144990 w 10307628"/>
              <a:gd name="connsiteY45" fmla="*/ 5643495 h 5643595"/>
              <a:gd name="connsiteX46" fmla="*/ 1128094 w 10307628"/>
              <a:gd name="connsiteY46" fmla="*/ 5638839 h 5643595"/>
              <a:gd name="connsiteX47" fmla="*/ 1123068 w 10307628"/>
              <a:gd name="connsiteY47" fmla="*/ 5634272 h 5643595"/>
              <a:gd name="connsiteX48" fmla="*/ 1069146 w 10307628"/>
              <a:gd name="connsiteY48" fmla="*/ 5643341 h 5643595"/>
              <a:gd name="connsiteX49" fmla="*/ 1062626 w 10307628"/>
              <a:gd name="connsiteY49" fmla="*/ 5643595 h 5643595"/>
              <a:gd name="connsiteX50" fmla="*/ 1017678 w 10307628"/>
              <a:gd name="connsiteY50" fmla="*/ 5642312 h 5643595"/>
              <a:gd name="connsiteX51" fmla="*/ 950822 w 10307628"/>
              <a:gd name="connsiteY51" fmla="*/ 5635687 h 5643595"/>
              <a:gd name="connsiteX52" fmla="*/ 881443 w 10307628"/>
              <a:gd name="connsiteY52" fmla="*/ 5620321 h 5643595"/>
              <a:gd name="connsiteX53" fmla="*/ 841388 w 10307628"/>
              <a:gd name="connsiteY53" fmla="*/ 5614082 h 5643595"/>
              <a:gd name="connsiteX54" fmla="*/ 813523 w 10307628"/>
              <a:gd name="connsiteY54" fmla="*/ 5606907 h 5643595"/>
              <a:gd name="connsiteX55" fmla="*/ 735712 w 10307628"/>
              <a:gd name="connsiteY55" fmla="*/ 5602820 h 5643595"/>
              <a:gd name="connsiteX56" fmla="*/ 603858 w 10307628"/>
              <a:gd name="connsiteY56" fmla="*/ 5601972 h 5643595"/>
              <a:gd name="connsiteX57" fmla="*/ 571767 w 10307628"/>
              <a:gd name="connsiteY57" fmla="*/ 5598288 h 5643595"/>
              <a:gd name="connsiteX58" fmla="*/ 558333 w 10307628"/>
              <a:gd name="connsiteY58" fmla="*/ 5594621 h 5643595"/>
              <a:gd name="connsiteX59" fmla="*/ 33335 w 10307628"/>
              <a:gd name="connsiteY59" fmla="*/ 5594621 h 5643595"/>
              <a:gd name="connsiteX60" fmla="*/ 33335 w 10307628"/>
              <a:gd name="connsiteY60" fmla="*/ 5592586 h 5643595"/>
              <a:gd name="connsiteX61" fmla="*/ 9849 w 10307628"/>
              <a:gd name="connsiteY61" fmla="*/ 5582821 h 5643595"/>
              <a:gd name="connsiteX62" fmla="*/ 0 w 10307628"/>
              <a:gd name="connsiteY62" fmla="*/ 5559138 h 5643595"/>
              <a:gd name="connsiteX63" fmla="*/ 0 w 10307628"/>
              <a:gd name="connsiteY63" fmla="*/ 2822796 h 5643595"/>
              <a:gd name="connsiteX64" fmla="*/ 4140 w 10307628"/>
              <a:gd name="connsiteY64" fmla="*/ 2814726 h 5643595"/>
              <a:gd name="connsiteX65" fmla="*/ 37 w 10307628"/>
              <a:gd name="connsiteY65" fmla="*/ 2804856 h 5643595"/>
              <a:gd name="connsiteX66" fmla="*/ 37 w 10307628"/>
              <a:gd name="connsiteY66" fmla="*/ 58894 h 5643595"/>
              <a:gd name="connsiteX67" fmla="*/ 9918 w 10307628"/>
              <a:gd name="connsiteY67" fmla="*/ 35273 h 5643595"/>
              <a:gd name="connsiteX68" fmla="*/ 33335 w 10307628"/>
              <a:gd name="connsiteY68" fmla="*/ 25556 h 5643595"/>
              <a:gd name="connsiteX69" fmla="*/ 33335 w 10307628"/>
              <a:gd name="connsiteY69" fmla="*/ 20985 h 5643595"/>
              <a:gd name="connsiteX70" fmla="*/ 6462044 w 10307628"/>
              <a:gd name="connsiteY70" fmla="*/ 25681 h 5643595"/>
              <a:gd name="connsiteX71" fmla="*/ 6534914 w 10307628"/>
              <a:gd name="connsiteY71" fmla="*/ 17249 h 5643595"/>
              <a:gd name="connsiteX72" fmla="*/ 6567445 w 10307628"/>
              <a:gd name="connsiteY72" fmla="*/ 17095 h 5643595"/>
              <a:gd name="connsiteX73" fmla="*/ 6588109 w 10307628"/>
              <a:gd name="connsiteY73" fmla="*/ 17800 h 5643595"/>
              <a:gd name="connsiteX74" fmla="*/ 6595145 w 10307628"/>
              <a:gd name="connsiteY74" fmla="*/ 25835 h 5643595"/>
              <a:gd name="connsiteX75" fmla="*/ 6689366 w 10307628"/>
              <a:gd name="connsiteY75" fmla="*/ 28825 h 5643595"/>
              <a:gd name="connsiteX76" fmla="*/ 6775363 w 10307628"/>
              <a:gd name="connsiteY76" fmla="*/ 25305 h 5643595"/>
              <a:gd name="connsiteX77" fmla="*/ 6788137 w 10307628"/>
              <a:gd name="connsiteY77" fmla="*/ 28825 h 5643595"/>
              <a:gd name="connsiteX78" fmla="*/ 6876098 w 10307628"/>
              <a:gd name="connsiteY78" fmla="*/ 26241 h 5643595"/>
              <a:gd name="connsiteX79" fmla="*/ 6902171 w 10307628"/>
              <a:gd name="connsiteY79" fmla="*/ 28825 h 5643595"/>
              <a:gd name="connsiteX80" fmla="*/ 7255611 w 10307628"/>
              <a:gd name="connsiteY80" fmla="*/ 28825 h 5643595"/>
              <a:gd name="connsiteX81" fmla="*/ 7266027 w 10307628"/>
              <a:gd name="connsiteY81" fmla="*/ 26513 h 5643595"/>
              <a:gd name="connsiteX82" fmla="*/ 7320041 w 10307628"/>
              <a:gd name="connsiteY82" fmla="*/ 18963 h 5643595"/>
              <a:gd name="connsiteX83" fmla="*/ 7398508 w 10307628"/>
              <a:gd name="connsiteY83" fmla="*/ 11880 h 5643595"/>
              <a:gd name="connsiteX84" fmla="*/ 7452146 w 10307628"/>
              <a:gd name="connsiteY84" fmla="*/ 4191 h 5643595"/>
              <a:gd name="connsiteX85" fmla="*/ 7480946 w 10307628"/>
              <a:gd name="connsiteY85" fmla="*/ 7176 h 5643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0307628" h="5643595">
                <a:moveTo>
                  <a:pt x="7523612" y="0"/>
                </a:moveTo>
                <a:lnTo>
                  <a:pt x="7564336" y="814"/>
                </a:lnTo>
                <a:lnTo>
                  <a:pt x="7617236" y="6056"/>
                </a:lnTo>
                <a:cubicBezTo>
                  <a:pt x="7634734" y="10110"/>
                  <a:pt x="7650532" y="26698"/>
                  <a:pt x="7672131" y="18215"/>
                </a:cubicBezTo>
                <a:lnTo>
                  <a:pt x="7725823" y="28825"/>
                </a:lnTo>
                <a:lnTo>
                  <a:pt x="7821953" y="28825"/>
                </a:lnTo>
                <a:lnTo>
                  <a:pt x="8546161" y="28825"/>
                </a:lnTo>
                <a:cubicBezTo>
                  <a:pt x="8564276" y="25507"/>
                  <a:pt x="8570853" y="19308"/>
                  <a:pt x="8600506" y="18870"/>
                </a:cubicBezTo>
                <a:lnTo>
                  <a:pt x="8653340" y="28825"/>
                </a:lnTo>
                <a:lnTo>
                  <a:pt x="10272011" y="28825"/>
                </a:lnTo>
                <a:cubicBezTo>
                  <a:pt x="10291620" y="28876"/>
                  <a:pt x="10307516" y="44670"/>
                  <a:pt x="10307628" y="64204"/>
                </a:cubicBezTo>
                <a:lnTo>
                  <a:pt x="10307628" y="2653338"/>
                </a:lnTo>
                <a:lnTo>
                  <a:pt x="10307628" y="2970007"/>
                </a:lnTo>
                <a:lnTo>
                  <a:pt x="10307628" y="5559141"/>
                </a:lnTo>
                <a:cubicBezTo>
                  <a:pt x="10307578" y="5578714"/>
                  <a:pt x="10291661" y="5594566"/>
                  <a:pt x="10272011" y="5594621"/>
                </a:cubicBezTo>
                <a:lnTo>
                  <a:pt x="6443177" y="5594621"/>
                </a:lnTo>
                <a:lnTo>
                  <a:pt x="4119673" y="5594621"/>
                </a:lnTo>
                <a:lnTo>
                  <a:pt x="4118280" y="5594853"/>
                </a:lnTo>
                <a:cubicBezTo>
                  <a:pt x="4063035" y="5600785"/>
                  <a:pt x="3909904" y="5601986"/>
                  <a:pt x="3917240" y="5594778"/>
                </a:cubicBezTo>
                <a:lnTo>
                  <a:pt x="3884156" y="5594621"/>
                </a:lnTo>
                <a:lnTo>
                  <a:pt x="3470148" y="5594621"/>
                </a:lnTo>
                <a:lnTo>
                  <a:pt x="2841591" y="5594621"/>
                </a:lnTo>
                <a:lnTo>
                  <a:pt x="2114476" y="5594621"/>
                </a:lnTo>
                <a:lnTo>
                  <a:pt x="2097071" y="5596192"/>
                </a:lnTo>
                <a:lnTo>
                  <a:pt x="2029282" y="5605909"/>
                </a:lnTo>
                <a:lnTo>
                  <a:pt x="2014804" y="5611360"/>
                </a:lnTo>
                <a:lnTo>
                  <a:pt x="1997908" y="5606704"/>
                </a:lnTo>
                <a:cubicBezTo>
                  <a:pt x="1995831" y="5605333"/>
                  <a:pt x="1994139" y="5603792"/>
                  <a:pt x="1992883" y="5602137"/>
                </a:cubicBezTo>
                <a:lnTo>
                  <a:pt x="1938960" y="5611206"/>
                </a:lnTo>
                <a:lnTo>
                  <a:pt x="1932440" y="5611460"/>
                </a:lnTo>
                <a:lnTo>
                  <a:pt x="1887491" y="5610177"/>
                </a:lnTo>
                <a:lnTo>
                  <a:pt x="1820635" y="5603551"/>
                </a:lnTo>
                <a:lnTo>
                  <a:pt x="1799173" y="5594621"/>
                </a:lnTo>
                <a:lnTo>
                  <a:pt x="1548815" y="5594621"/>
                </a:lnTo>
                <a:lnTo>
                  <a:pt x="1541980" y="5596003"/>
                </a:lnTo>
                <a:cubicBezTo>
                  <a:pt x="1538646" y="5597868"/>
                  <a:pt x="1536859" y="5600896"/>
                  <a:pt x="1537680" y="5605733"/>
                </a:cubicBezTo>
                <a:cubicBezTo>
                  <a:pt x="1529903" y="5605249"/>
                  <a:pt x="1522231" y="5603967"/>
                  <a:pt x="1514498" y="5602486"/>
                </a:cubicBezTo>
                <a:lnTo>
                  <a:pt x="1510445" y="5601724"/>
                </a:lnTo>
                <a:lnTo>
                  <a:pt x="1495380" y="5603076"/>
                </a:lnTo>
                <a:lnTo>
                  <a:pt x="1489703" y="5597953"/>
                </a:lnTo>
                <a:lnTo>
                  <a:pt x="1438669" y="5600070"/>
                </a:lnTo>
                <a:cubicBezTo>
                  <a:pt x="1416864" y="5613995"/>
                  <a:pt x="1375615" y="5607614"/>
                  <a:pt x="1341411" y="5613769"/>
                </a:cubicBezTo>
                <a:lnTo>
                  <a:pt x="1326425" y="5619375"/>
                </a:lnTo>
                <a:lnTo>
                  <a:pt x="1227256" y="5628327"/>
                </a:lnTo>
                <a:lnTo>
                  <a:pt x="1159467" y="5638044"/>
                </a:lnTo>
                <a:lnTo>
                  <a:pt x="1144990" y="5643495"/>
                </a:lnTo>
                <a:lnTo>
                  <a:pt x="1128094" y="5638839"/>
                </a:lnTo>
                <a:cubicBezTo>
                  <a:pt x="1126017" y="5637468"/>
                  <a:pt x="1124325" y="5635928"/>
                  <a:pt x="1123068" y="5634272"/>
                </a:cubicBezTo>
                <a:lnTo>
                  <a:pt x="1069146" y="5643341"/>
                </a:lnTo>
                <a:lnTo>
                  <a:pt x="1062626" y="5643595"/>
                </a:lnTo>
                <a:lnTo>
                  <a:pt x="1017678" y="5642312"/>
                </a:lnTo>
                <a:lnTo>
                  <a:pt x="950822" y="5635687"/>
                </a:lnTo>
                <a:cubicBezTo>
                  <a:pt x="928707" y="5630564"/>
                  <a:pt x="908740" y="5609600"/>
                  <a:pt x="881443" y="5620321"/>
                </a:cubicBezTo>
                <a:cubicBezTo>
                  <a:pt x="887490" y="5608452"/>
                  <a:pt x="849018" y="5624096"/>
                  <a:pt x="841388" y="5614082"/>
                </a:cubicBezTo>
                <a:cubicBezTo>
                  <a:pt x="836905" y="5605753"/>
                  <a:pt x="824190" y="5608558"/>
                  <a:pt x="813523" y="5606907"/>
                </a:cubicBezTo>
                <a:cubicBezTo>
                  <a:pt x="804209" y="5599147"/>
                  <a:pt x="752612" y="5598835"/>
                  <a:pt x="735712" y="5602820"/>
                </a:cubicBezTo>
                <a:cubicBezTo>
                  <a:pt x="689434" y="5619272"/>
                  <a:pt x="641095" y="5589736"/>
                  <a:pt x="603858" y="5601972"/>
                </a:cubicBezTo>
                <a:cubicBezTo>
                  <a:pt x="588872" y="5601233"/>
                  <a:pt x="578969" y="5599815"/>
                  <a:pt x="571767" y="5598288"/>
                </a:cubicBezTo>
                <a:lnTo>
                  <a:pt x="558333" y="5594621"/>
                </a:lnTo>
                <a:lnTo>
                  <a:pt x="33335" y="5594621"/>
                </a:lnTo>
                <a:lnTo>
                  <a:pt x="33335" y="5592586"/>
                </a:lnTo>
                <a:lnTo>
                  <a:pt x="9849" y="5582821"/>
                </a:lnTo>
                <a:cubicBezTo>
                  <a:pt x="3785" y="5576757"/>
                  <a:pt x="27" y="5568387"/>
                  <a:pt x="0" y="5559138"/>
                </a:cubicBezTo>
                <a:lnTo>
                  <a:pt x="0" y="2822796"/>
                </a:lnTo>
                <a:lnTo>
                  <a:pt x="4140" y="2814726"/>
                </a:lnTo>
                <a:lnTo>
                  <a:pt x="37" y="2804856"/>
                </a:lnTo>
                <a:lnTo>
                  <a:pt x="37" y="58894"/>
                </a:lnTo>
                <a:cubicBezTo>
                  <a:pt x="90" y="49664"/>
                  <a:pt x="3857" y="41318"/>
                  <a:pt x="9918" y="35273"/>
                </a:cubicBezTo>
                <a:lnTo>
                  <a:pt x="33335" y="25556"/>
                </a:lnTo>
                <a:lnTo>
                  <a:pt x="33335" y="20985"/>
                </a:lnTo>
                <a:lnTo>
                  <a:pt x="6462044" y="25681"/>
                </a:lnTo>
                <a:lnTo>
                  <a:pt x="6534914" y="17249"/>
                </a:lnTo>
                <a:cubicBezTo>
                  <a:pt x="6536143" y="17197"/>
                  <a:pt x="6565934" y="17710"/>
                  <a:pt x="6567445" y="17095"/>
                </a:cubicBezTo>
                <a:lnTo>
                  <a:pt x="6588109" y="17800"/>
                </a:lnTo>
                <a:lnTo>
                  <a:pt x="6595145" y="25835"/>
                </a:lnTo>
                <a:cubicBezTo>
                  <a:pt x="6611540" y="29113"/>
                  <a:pt x="6660888" y="28327"/>
                  <a:pt x="6689366" y="28825"/>
                </a:cubicBezTo>
                <a:lnTo>
                  <a:pt x="6775363" y="25305"/>
                </a:lnTo>
                <a:lnTo>
                  <a:pt x="6788137" y="28825"/>
                </a:lnTo>
                <a:lnTo>
                  <a:pt x="6876098" y="26241"/>
                </a:lnTo>
                <a:lnTo>
                  <a:pt x="6902171" y="28825"/>
                </a:lnTo>
                <a:lnTo>
                  <a:pt x="7255611" y="28825"/>
                </a:lnTo>
                <a:lnTo>
                  <a:pt x="7266027" y="26513"/>
                </a:lnTo>
                <a:lnTo>
                  <a:pt x="7320041" y="18963"/>
                </a:lnTo>
                <a:lnTo>
                  <a:pt x="7398508" y="11880"/>
                </a:lnTo>
                <a:lnTo>
                  <a:pt x="7452146" y="4191"/>
                </a:lnTo>
                <a:cubicBezTo>
                  <a:pt x="7465885" y="3407"/>
                  <a:pt x="7469035" y="7874"/>
                  <a:pt x="7480946" y="7176"/>
                </a:cubicBez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43BBF18-5EDB-4B1A-A84D-D645FBCD9A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" b="24"/>
          <a:stretch/>
        </p:blipFill>
        <p:spPr>
          <a:xfrm>
            <a:off x="763910" y="601632"/>
            <a:ext cx="10664180" cy="5643595"/>
          </a:xfrm>
          <a:custGeom>
            <a:avLst/>
            <a:gdLst/>
            <a:ahLst/>
            <a:cxnLst/>
            <a:rect l="l" t="t" r="r" b="b"/>
            <a:pathLst>
              <a:path w="10664180" h="5643595">
                <a:moveTo>
                  <a:pt x="7783862" y="0"/>
                </a:moveTo>
                <a:lnTo>
                  <a:pt x="7825995" y="814"/>
                </a:lnTo>
                <a:lnTo>
                  <a:pt x="7880725" y="6056"/>
                </a:lnTo>
                <a:cubicBezTo>
                  <a:pt x="7898827" y="10110"/>
                  <a:pt x="7915172" y="26698"/>
                  <a:pt x="7937519" y="18215"/>
                </a:cubicBezTo>
                <a:lnTo>
                  <a:pt x="7993067" y="28825"/>
                </a:lnTo>
                <a:lnTo>
                  <a:pt x="8092523" y="28825"/>
                </a:lnTo>
                <a:lnTo>
                  <a:pt x="8841782" y="28825"/>
                </a:lnTo>
                <a:cubicBezTo>
                  <a:pt x="8860524" y="25507"/>
                  <a:pt x="8867328" y="19308"/>
                  <a:pt x="8898007" y="18870"/>
                </a:cubicBezTo>
                <a:lnTo>
                  <a:pt x="8952668" y="28825"/>
                </a:lnTo>
                <a:lnTo>
                  <a:pt x="10627331" y="28825"/>
                </a:lnTo>
                <a:cubicBezTo>
                  <a:pt x="10647618" y="28876"/>
                  <a:pt x="10664064" y="44670"/>
                  <a:pt x="10664180" y="64204"/>
                </a:cubicBezTo>
                <a:lnTo>
                  <a:pt x="10664180" y="2653338"/>
                </a:lnTo>
                <a:lnTo>
                  <a:pt x="10664180" y="2970007"/>
                </a:lnTo>
                <a:lnTo>
                  <a:pt x="10664180" y="5559141"/>
                </a:lnTo>
                <a:cubicBezTo>
                  <a:pt x="10664128" y="5578714"/>
                  <a:pt x="10647661" y="5594566"/>
                  <a:pt x="10627331" y="5594621"/>
                </a:cubicBezTo>
                <a:lnTo>
                  <a:pt x="6666054" y="5594621"/>
                </a:lnTo>
                <a:lnTo>
                  <a:pt x="4262178" y="5594621"/>
                </a:lnTo>
                <a:lnTo>
                  <a:pt x="4260736" y="5594853"/>
                </a:lnTo>
                <a:cubicBezTo>
                  <a:pt x="4203580" y="5600785"/>
                  <a:pt x="4045152" y="5601986"/>
                  <a:pt x="4052742" y="5594778"/>
                </a:cubicBezTo>
                <a:lnTo>
                  <a:pt x="4018513" y="5594621"/>
                </a:lnTo>
                <a:lnTo>
                  <a:pt x="3590184" y="5594621"/>
                </a:lnTo>
                <a:lnTo>
                  <a:pt x="2939885" y="5594621"/>
                </a:lnTo>
                <a:lnTo>
                  <a:pt x="2187618" y="5594621"/>
                </a:lnTo>
                <a:lnTo>
                  <a:pt x="2169611" y="5596192"/>
                </a:lnTo>
                <a:lnTo>
                  <a:pt x="2099477" y="5605909"/>
                </a:lnTo>
                <a:lnTo>
                  <a:pt x="2084498" y="5611360"/>
                </a:lnTo>
                <a:lnTo>
                  <a:pt x="2067018" y="5606704"/>
                </a:lnTo>
                <a:cubicBezTo>
                  <a:pt x="2064869" y="5605333"/>
                  <a:pt x="2063119" y="5603792"/>
                  <a:pt x="2061819" y="5602137"/>
                </a:cubicBezTo>
                <a:lnTo>
                  <a:pt x="2006031" y="5611206"/>
                </a:lnTo>
                <a:lnTo>
                  <a:pt x="1999286" y="5611460"/>
                </a:lnTo>
                <a:lnTo>
                  <a:pt x="1952782" y="5610177"/>
                </a:lnTo>
                <a:lnTo>
                  <a:pt x="1883613" y="5603551"/>
                </a:lnTo>
                <a:lnTo>
                  <a:pt x="1861409" y="5594621"/>
                </a:lnTo>
                <a:lnTo>
                  <a:pt x="1602390" y="5594621"/>
                </a:lnTo>
                <a:lnTo>
                  <a:pt x="1595319" y="5596003"/>
                </a:lnTo>
                <a:cubicBezTo>
                  <a:pt x="1591870" y="5597868"/>
                  <a:pt x="1590021" y="5600896"/>
                  <a:pt x="1590870" y="5605733"/>
                </a:cubicBezTo>
                <a:cubicBezTo>
                  <a:pt x="1582824" y="5605249"/>
                  <a:pt x="1574887" y="5603967"/>
                  <a:pt x="1566886" y="5602486"/>
                </a:cubicBezTo>
                <a:lnTo>
                  <a:pt x="1562693" y="5601724"/>
                </a:lnTo>
                <a:lnTo>
                  <a:pt x="1547107" y="5603076"/>
                </a:lnTo>
                <a:lnTo>
                  <a:pt x="1541234" y="5597953"/>
                </a:lnTo>
                <a:lnTo>
                  <a:pt x="1488434" y="5600070"/>
                </a:lnTo>
                <a:cubicBezTo>
                  <a:pt x="1465875" y="5613995"/>
                  <a:pt x="1423199" y="5607614"/>
                  <a:pt x="1387812" y="5613769"/>
                </a:cubicBezTo>
                <a:lnTo>
                  <a:pt x="1372308" y="5619375"/>
                </a:lnTo>
                <a:lnTo>
                  <a:pt x="1269708" y="5628327"/>
                </a:lnTo>
                <a:lnTo>
                  <a:pt x="1199575" y="5638044"/>
                </a:lnTo>
                <a:lnTo>
                  <a:pt x="1184597" y="5643495"/>
                </a:lnTo>
                <a:lnTo>
                  <a:pt x="1167116" y="5638839"/>
                </a:lnTo>
                <a:cubicBezTo>
                  <a:pt x="1164967" y="5637468"/>
                  <a:pt x="1163217" y="5635928"/>
                  <a:pt x="1161916" y="5634272"/>
                </a:cubicBezTo>
                <a:lnTo>
                  <a:pt x="1106129" y="5643341"/>
                </a:lnTo>
                <a:lnTo>
                  <a:pt x="1099384" y="5643595"/>
                </a:lnTo>
                <a:lnTo>
                  <a:pt x="1052881" y="5642312"/>
                </a:lnTo>
                <a:lnTo>
                  <a:pt x="983712" y="5635687"/>
                </a:lnTo>
                <a:cubicBezTo>
                  <a:pt x="960832" y="5630564"/>
                  <a:pt x="940175" y="5609600"/>
                  <a:pt x="911933" y="5620321"/>
                </a:cubicBezTo>
                <a:cubicBezTo>
                  <a:pt x="918189" y="5608452"/>
                  <a:pt x="878387" y="5624096"/>
                  <a:pt x="870493" y="5614082"/>
                </a:cubicBezTo>
                <a:cubicBezTo>
                  <a:pt x="865855" y="5605753"/>
                  <a:pt x="852700" y="5608558"/>
                  <a:pt x="841664" y="5606907"/>
                </a:cubicBezTo>
                <a:cubicBezTo>
                  <a:pt x="832028" y="5599147"/>
                  <a:pt x="778646" y="5598835"/>
                  <a:pt x="761161" y="5602820"/>
                </a:cubicBezTo>
                <a:cubicBezTo>
                  <a:pt x="713282" y="5619272"/>
                  <a:pt x="663271" y="5589736"/>
                  <a:pt x="624746" y="5601972"/>
                </a:cubicBezTo>
                <a:cubicBezTo>
                  <a:pt x="609242" y="5601233"/>
                  <a:pt x="598997" y="5599815"/>
                  <a:pt x="591545" y="5598288"/>
                </a:cubicBezTo>
                <a:lnTo>
                  <a:pt x="577646" y="5594621"/>
                </a:lnTo>
                <a:lnTo>
                  <a:pt x="34488" y="5594621"/>
                </a:lnTo>
                <a:lnTo>
                  <a:pt x="34488" y="5592586"/>
                </a:lnTo>
                <a:lnTo>
                  <a:pt x="10190" y="5582821"/>
                </a:lnTo>
                <a:cubicBezTo>
                  <a:pt x="3916" y="5576757"/>
                  <a:pt x="28" y="5568387"/>
                  <a:pt x="0" y="5559138"/>
                </a:cubicBezTo>
                <a:lnTo>
                  <a:pt x="0" y="2822796"/>
                </a:lnTo>
                <a:lnTo>
                  <a:pt x="4283" y="2814726"/>
                </a:lnTo>
                <a:lnTo>
                  <a:pt x="39" y="2804856"/>
                </a:lnTo>
                <a:lnTo>
                  <a:pt x="39" y="58894"/>
                </a:lnTo>
                <a:cubicBezTo>
                  <a:pt x="93" y="49664"/>
                  <a:pt x="3991" y="41318"/>
                  <a:pt x="10261" y="35273"/>
                </a:cubicBezTo>
                <a:lnTo>
                  <a:pt x="34488" y="25556"/>
                </a:lnTo>
                <a:lnTo>
                  <a:pt x="34488" y="20985"/>
                </a:lnTo>
                <a:lnTo>
                  <a:pt x="6685573" y="25681"/>
                </a:lnTo>
                <a:lnTo>
                  <a:pt x="6760964" y="17249"/>
                </a:lnTo>
                <a:cubicBezTo>
                  <a:pt x="6762236" y="17197"/>
                  <a:pt x="6793057" y="17710"/>
                  <a:pt x="6794620" y="17095"/>
                </a:cubicBezTo>
                <a:lnTo>
                  <a:pt x="6815999" y="17800"/>
                </a:lnTo>
                <a:lnTo>
                  <a:pt x="6823278" y="25835"/>
                </a:lnTo>
                <a:cubicBezTo>
                  <a:pt x="6840241" y="29113"/>
                  <a:pt x="6891296" y="28327"/>
                  <a:pt x="6920759" y="28825"/>
                </a:cubicBezTo>
                <a:lnTo>
                  <a:pt x="7009730" y="25305"/>
                </a:lnTo>
                <a:lnTo>
                  <a:pt x="7022946" y="28825"/>
                </a:lnTo>
                <a:lnTo>
                  <a:pt x="7113950" y="26241"/>
                </a:lnTo>
                <a:lnTo>
                  <a:pt x="7140925" y="28825"/>
                </a:lnTo>
                <a:lnTo>
                  <a:pt x="7506591" y="28825"/>
                </a:lnTo>
                <a:lnTo>
                  <a:pt x="7517367" y="26513"/>
                </a:lnTo>
                <a:lnTo>
                  <a:pt x="7573249" y="18963"/>
                </a:lnTo>
                <a:lnTo>
                  <a:pt x="7654431" y="11880"/>
                </a:lnTo>
                <a:lnTo>
                  <a:pt x="7709924" y="4191"/>
                </a:lnTo>
                <a:cubicBezTo>
                  <a:pt x="7724138" y="3407"/>
                  <a:pt x="7727397" y="7874"/>
                  <a:pt x="7739720" y="7176"/>
                </a:cubicBezTo>
                <a:close/>
              </a:path>
            </a:pathLst>
          </a:cu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C80FB90-4781-4003-8A79-2098DAC3E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7854245">
            <a:off x="10835402" y="-201831"/>
            <a:ext cx="444795" cy="1868387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4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ED80E9C-8C3D-424B-969F-FFAE1EE88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51E6C5B-843B-4DC0-B590-C0AE3DE80E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89C3115C-006A-48D3-A8DE-F5AB42719B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036768BB-7A03-4D32-BE12-8A0BA73566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7D504A2A-16C1-4523-B806-1DDC38EE73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4626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3F5135F-115E-423C-BE4A-B56C35DC9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2C1E318-0F1F-4920-8C7D-FBAC66631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DE4A7237-B6EB-4FB7-8B68-7C27438D47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84E00FDE-0838-4B5B-A782-6B6C92DB0A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BC1B2F3-8E83-4A70-B103-979C67EECE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50FBA5D-3C8A-4C32-B7D0-B45D4B660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24C0170-3916-4625-8190-2E3BF113A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103" y="487315"/>
            <a:ext cx="10912569" cy="579104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3CE7398-691E-4D63-BCA9-06B1A5F66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910" y="568496"/>
            <a:ext cx="10664180" cy="5643595"/>
          </a:xfrm>
          <a:custGeom>
            <a:avLst/>
            <a:gdLst>
              <a:gd name="connsiteX0" fmla="*/ 7523612 w 10307628"/>
              <a:gd name="connsiteY0" fmla="*/ 0 h 5643595"/>
              <a:gd name="connsiteX1" fmla="*/ 7564336 w 10307628"/>
              <a:gd name="connsiteY1" fmla="*/ 814 h 5643595"/>
              <a:gd name="connsiteX2" fmla="*/ 7617236 w 10307628"/>
              <a:gd name="connsiteY2" fmla="*/ 6056 h 5643595"/>
              <a:gd name="connsiteX3" fmla="*/ 7672131 w 10307628"/>
              <a:gd name="connsiteY3" fmla="*/ 18215 h 5643595"/>
              <a:gd name="connsiteX4" fmla="*/ 7725823 w 10307628"/>
              <a:gd name="connsiteY4" fmla="*/ 28825 h 5643595"/>
              <a:gd name="connsiteX5" fmla="*/ 7821953 w 10307628"/>
              <a:gd name="connsiteY5" fmla="*/ 28825 h 5643595"/>
              <a:gd name="connsiteX6" fmla="*/ 8546161 w 10307628"/>
              <a:gd name="connsiteY6" fmla="*/ 28825 h 5643595"/>
              <a:gd name="connsiteX7" fmla="*/ 8600506 w 10307628"/>
              <a:gd name="connsiteY7" fmla="*/ 18870 h 5643595"/>
              <a:gd name="connsiteX8" fmla="*/ 8653340 w 10307628"/>
              <a:gd name="connsiteY8" fmla="*/ 28825 h 5643595"/>
              <a:gd name="connsiteX9" fmla="*/ 10272011 w 10307628"/>
              <a:gd name="connsiteY9" fmla="*/ 28825 h 5643595"/>
              <a:gd name="connsiteX10" fmla="*/ 10307628 w 10307628"/>
              <a:gd name="connsiteY10" fmla="*/ 64204 h 5643595"/>
              <a:gd name="connsiteX11" fmla="*/ 10307628 w 10307628"/>
              <a:gd name="connsiteY11" fmla="*/ 2653338 h 5643595"/>
              <a:gd name="connsiteX12" fmla="*/ 10307628 w 10307628"/>
              <a:gd name="connsiteY12" fmla="*/ 2970007 h 5643595"/>
              <a:gd name="connsiteX13" fmla="*/ 10307628 w 10307628"/>
              <a:gd name="connsiteY13" fmla="*/ 5559141 h 5643595"/>
              <a:gd name="connsiteX14" fmla="*/ 10272011 w 10307628"/>
              <a:gd name="connsiteY14" fmla="*/ 5594621 h 5643595"/>
              <a:gd name="connsiteX15" fmla="*/ 6443177 w 10307628"/>
              <a:gd name="connsiteY15" fmla="*/ 5594621 h 5643595"/>
              <a:gd name="connsiteX16" fmla="*/ 4119673 w 10307628"/>
              <a:gd name="connsiteY16" fmla="*/ 5594621 h 5643595"/>
              <a:gd name="connsiteX17" fmla="*/ 4118280 w 10307628"/>
              <a:gd name="connsiteY17" fmla="*/ 5594853 h 5643595"/>
              <a:gd name="connsiteX18" fmla="*/ 3917240 w 10307628"/>
              <a:gd name="connsiteY18" fmla="*/ 5594778 h 5643595"/>
              <a:gd name="connsiteX19" fmla="*/ 3884156 w 10307628"/>
              <a:gd name="connsiteY19" fmla="*/ 5594621 h 5643595"/>
              <a:gd name="connsiteX20" fmla="*/ 3470148 w 10307628"/>
              <a:gd name="connsiteY20" fmla="*/ 5594621 h 5643595"/>
              <a:gd name="connsiteX21" fmla="*/ 2841591 w 10307628"/>
              <a:gd name="connsiteY21" fmla="*/ 5594621 h 5643595"/>
              <a:gd name="connsiteX22" fmla="*/ 2114476 w 10307628"/>
              <a:gd name="connsiteY22" fmla="*/ 5594621 h 5643595"/>
              <a:gd name="connsiteX23" fmla="*/ 2097071 w 10307628"/>
              <a:gd name="connsiteY23" fmla="*/ 5596192 h 5643595"/>
              <a:gd name="connsiteX24" fmla="*/ 2029282 w 10307628"/>
              <a:gd name="connsiteY24" fmla="*/ 5605909 h 5643595"/>
              <a:gd name="connsiteX25" fmla="*/ 2014804 w 10307628"/>
              <a:gd name="connsiteY25" fmla="*/ 5611360 h 5643595"/>
              <a:gd name="connsiteX26" fmla="*/ 1997908 w 10307628"/>
              <a:gd name="connsiteY26" fmla="*/ 5606704 h 5643595"/>
              <a:gd name="connsiteX27" fmla="*/ 1992883 w 10307628"/>
              <a:gd name="connsiteY27" fmla="*/ 5602137 h 5643595"/>
              <a:gd name="connsiteX28" fmla="*/ 1938960 w 10307628"/>
              <a:gd name="connsiteY28" fmla="*/ 5611206 h 5643595"/>
              <a:gd name="connsiteX29" fmla="*/ 1932440 w 10307628"/>
              <a:gd name="connsiteY29" fmla="*/ 5611460 h 5643595"/>
              <a:gd name="connsiteX30" fmla="*/ 1887491 w 10307628"/>
              <a:gd name="connsiteY30" fmla="*/ 5610177 h 5643595"/>
              <a:gd name="connsiteX31" fmla="*/ 1820635 w 10307628"/>
              <a:gd name="connsiteY31" fmla="*/ 5603551 h 5643595"/>
              <a:gd name="connsiteX32" fmla="*/ 1799173 w 10307628"/>
              <a:gd name="connsiteY32" fmla="*/ 5594621 h 5643595"/>
              <a:gd name="connsiteX33" fmla="*/ 1548815 w 10307628"/>
              <a:gd name="connsiteY33" fmla="*/ 5594621 h 5643595"/>
              <a:gd name="connsiteX34" fmla="*/ 1541980 w 10307628"/>
              <a:gd name="connsiteY34" fmla="*/ 5596003 h 5643595"/>
              <a:gd name="connsiteX35" fmla="*/ 1537680 w 10307628"/>
              <a:gd name="connsiteY35" fmla="*/ 5605733 h 5643595"/>
              <a:gd name="connsiteX36" fmla="*/ 1514498 w 10307628"/>
              <a:gd name="connsiteY36" fmla="*/ 5602486 h 5643595"/>
              <a:gd name="connsiteX37" fmla="*/ 1510445 w 10307628"/>
              <a:gd name="connsiteY37" fmla="*/ 5601724 h 5643595"/>
              <a:gd name="connsiteX38" fmla="*/ 1495380 w 10307628"/>
              <a:gd name="connsiteY38" fmla="*/ 5603076 h 5643595"/>
              <a:gd name="connsiteX39" fmla="*/ 1489703 w 10307628"/>
              <a:gd name="connsiteY39" fmla="*/ 5597953 h 5643595"/>
              <a:gd name="connsiteX40" fmla="*/ 1438669 w 10307628"/>
              <a:gd name="connsiteY40" fmla="*/ 5600070 h 5643595"/>
              <a:gd name="connsiteX41" fmla="*/ 1341411 w 10307628"/>
              <a:gd name="connsiteY41" fmla="*/ 5613769 h 5643595"/>
              <a:gd name="connsiteX42" fmla="*/ 1326425 w 10307628"/>
              <a:gd name="connsiteY42" fmla="*/ 5619375 h 5643595"/>
              <a:gd name="connsiteX43" fmla="*/ 1227256 w 10307628"/>
              <a:gd name="connsiteY43" fmla="*/ 5628327 h 5643595"/>
              <a:gd name="connsiteX44" fmla="*/ 1159467 w 10307628"/>
              <a:gd name="connsiteY44" fmla="*/ 5638044 h 5643595"/>
              <a:gd name="connsiteX45" fmla="*/ 1144990 w 10307628"/>
              <a:gd name="connsiteY45" fmla="*/ 5643495 h 5643595"/>
              <a:gd name="connsiteX46" fmla="*/ 1128094 w 10307628"/>
              <a:gd name="connsiteY46" fmla="*/ 5638839 h 5643595"/>
              <a:gd name="connsiteX47" fmla="*/ 1123068 w 10307628"/>
              <a:gd name="connsiteY47" fmla="*/ 5634272 h 5643595"/>
              <a:gd name="connsiteX48" fmla="*/ 1069146 w 10307628"/>
              <a:gd name="connsiteY48" fmla="*/ 5643341 h 5643595"/>
              <a:gd name="connsiteX49" fmla="*/ 1062626 w 10307628"/>
              <a:gd name="connsiteY49" fmla="*/ 5643595 h 5643595"/>
              <a:gd name="connsiteX50" fmla="*/ 1017678 w 10307628"/>
              <a:gd name="connsiteY50" fmla="*/ 5642312 h 5643595"/>
              <a:gd name="connsiteX51" fmla="*/ 950822 w 10307628"/>
              <a:gd name="connsiteY51" fmla="*/ 5635687 h 5643595"/>
              <a:gd name="connsiteX52" fmla="*/ 881443 w 10307628"/>
              <a:gd name="connsiteY52" fmla="*/ 5620321 h 5643595"/>
              <a:gd name="connsiteX53" fmla="*/ 841388 w 10307628"/>
              <a:gd name="connsiteY53" fmla="*/ 5614082 h 5643595"/>
              <a:gd name="connsiteX54" fmla="*/ 813523 w 10307628"/>
              <a:gd name="connsiteY54" fmla="*/ 5606907 h 5643595"/>
              <a:gd name="connsiteX55" fmla="*/ 735712 w 10307628"/>
              <a:gd name="connsiteY55" fmla="*/ 5602820 h 5643595"/>
              <a:gd name="connsiteX56" fmla="*/ 603858 w 10307628"/>
              <a:gd name="connsiteY56" fmla="*/ 5601972 h 5643595"/>
              <a:gd name="connsiteX57" fmla="*/ 571767 w 10307628"/>
              <a:gd name="connsiteY57" fmla="*/ 5598288 h 5643595"/>
              <a:gd name="connsiteX58" fmla="*/ 558333 w 10307628"/>
              <a:gd name="connsiteY58" fmla="*/ 5594621 h 5643595"/>
              <a:gd name="connsiteX59" fmla="*/ 33335 w 10307628"/>
              <a:gd name="connsiteY59" fmla="*/ 5594621 h 5643595"/>
              <a:gd name="connsiteX60" fmla="*/ 33335 w 10307628"/>
              <a:gd name="connsiteY60" fmla="*/ 5592586 h 5643595"/>
              <a:gd name="connsiteX61" fmla="*/ 9849 w 10307628"/>
              <a:gd name="connsiteY61" fmla="*/ 5582821 h 5643595"/>
              <a:gd name="connsiteX62" fmla="*/ 0 w 10307628"/>
              <a:gd name="connsiteY62" fmla="*/ 5559138 h 5643595"/>
              <a:gd name="connsiteX63" fmla="*/ 0 w 10307628"/>
              <a:gd name="connsiteY63" fmla="*/ 2822796 h 5643595"/>
              <a:gd name="connsiteX64" fmla="*/ 4140 w 10307628"/>
              <a:gd name="connsiteY64" fmla="*/ 2814726 h 5643595"/>
              <a:gd name="connsiteX65" fmla="*/ 37 w 10307628"/>
              <a:gd name="connsiteY65" fmla="*/ 2804856 h 5643595"/>
              <a:gd name="connsiteX66" fmla="*/ 37 w 10307628"/>
              <a:gd name="connsiteY66" fmla="*/ 58894 h 5643595"/>
              <a:gd name="connsiteX67" fmla="*/ 9918 w 10307628"/>
              <a:gd name="connsiteY67" fmla="*/ 35273 h 5643595"/>
              <a:gd name="connsiteX68" fmla="*/ 33335 w 10307628"/>
              <a:gd name="connsiteY68" fmla="*/ 25556 h 5643595"/>
              <a:gd name="connsiteX69" fmla="*/ 33335 w 10307628"/>
              <a:gd name="connsiteY69" fmla="*/ 20985 h 5643595"/>
              <a:gd name="connsiteX70" fmla="*/ 6462044 w 10307628"/>
              <a:gd name="connsiteY70" fmla="*/ 25681 h 5643595"/>
              <a:gd name="connsiteX71" fmla="*/ 6534914 w 10307628"/>
              <a:gd name="connsiteY71" fmla="*/ 17249 h 5643595"/>
              <a:gd name="connsiteX72" fmla="*/ 6567445 w 10307628"/>
              <a:gd name="connsiteY72" fmla="*/ 17095 h 5643595"/>
              <a:gd name="connsiteX73" fmla="*/ 6588109 w 10307628"/>
              <a:gd name="connsiteY73" fmla="*/ 17800 h 5643595"/>
              <a:gd name="connsiteX74" fmla="*/ 6595145 w 10307628"/>
              <a:gd name="connsiteY74" fmla="*/ 25835 h 5643595"/>
              <a:gd name="connsiteX75" fmla="*/ 6689366 w 10307628"/>
              <a:gd name="connsiteY75" fmla="*/ 28825 h 5643595"/>
              <a:gd name="connsiteX76" fmla="*/ 6775363 w 10307628"/>
              <a:gd name="connsiteY76" fmla="*/ 25305 h 5643595"/>
              <a:gd name="connsiteX77" fmla="*/ 6788137 w 10307628"/>
              <a:gd name="connsiteY77" fmla="*/ 28825 h 5643595"/>
              <a:gd name="connsiteX78" fmla="*/ 6876098 w 10307628"/>
              <a:gd name="connsiteY78" fmla="*/ 26241 h 5643595"/>
              <a:gd name="connsiteX79" fmla="*/ 6902171 w 10307628"/>
              <a:gd name="connsiteY79" fmla="*/ 28825 h 5643595"/>
              <a:gd name="connsiteX80" fmla="*/ 7255611 w 10307628"/>
              <a:gd name="connsiteY80" fmla="*/ 28825 h 5643595"/>
              <a:gd name="connsiteX81" fmla="*/ 7266027 w 10307628"/>
              <a:gd name="connsiteY81" fmla="*/ 26513 h 5643595"/>
              <a:gd name="connsiteX82" fmla="*/ 7320041 w 10307628"/>
              <a:gd name="connsiteY82" fmla="*/ 18963 h 5643595"/>
              <a:gd name="connsiteX83" fmla="*/ 7398508 w 10307628"/>
              <a:gd name="connsiteY83" fmla="*/ 11880 h 5643595"/>
              <a:gd name="connsiteX84" fmla="*/ 7452146 w 10307628"/>
              <a:gd name="connsiteY84" fmla="*/ 4191 h 5643595"/>
              <a:gd name="connsiteX85" fmla="*/ 7480946 w 10307628"/>
              <a:gd name="connsiteY85" fmla="*/ 7176 h 5643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0307628" h="5643595">
                <a:moveTo>
                  <a:pt x="7523612" y="0"/>
                </a:moveTo>
                <a:lnTo>
                  <a:pt x="7564336" y="814"/>
                </a:lnTo>
                <a:lnTo>
                  <a:pt x="7617236" y="6056"/>
                </a:lnTo>
                <a:cubicBezTo>
                  <a:pt x="7634734" y="10110"/>
                  <a:pt x="7650532" y="26698"/>
                  <a:pt x="7672131" y="18215"/>
                </a:cubicBezTo>
                <a:lnTo>
                  <a:pt x="7725823" y="28825"/>
                </a:lnTo>
                <a:lnTo>
                  <a:pt x="7821953" y="28825"/>
                </a:lnTo>
                <a:lnTo>
                  <a:pt x="8546161" y="28825"/>
                </a:lnTo>
                <a:cubicBezTo>
                  <a:pt x="8564276" y="25507"/>
                  <a:pt x="8570853" y="19308"/>
                  <a:pt x="8600506" y="18870"/>
                </a:cubicBezTo>
                <a:lnTo>
                  <a:pt x="8653340" y="28825"/>
                </a:lnTo>
                <a:lnTo>
                  <a:pt x="10272011" y="28825"/>
                </a:lnTo>
                <a:cubicBezTo>
                  <a:pt x="10291620" y="28876"/>
                  <a:pt x="10307516" y="44670"/>
                  <a:pt x="10307628" y="64204"/>
                </a:cubicBezTo>
                <a:lnTo>
                  <a:pt x="10307628" y="2653338"/>
                </a:lnTo>
                <a:lnTo>
                  <a:pt x="10307628" y="2970007"/>
                </a:lnTo>
                <a:lnTo>
                  <a:pt x="10307628" y="5559141"/>
                </a:lnTo>
                <a:cubicBezTo>
                  <a:pt x="10307578" y="5578714"/>
                  <a:pt x="10291661" y="5594566"/>
                  <a:pt x="10272011" y="5594621"/>
                </a:cubicBezTo>
                <a:lnTo>
                  <a:pt x="6443177" y="5594621"/>
                </a:lnTo>
                <a:lnTo>
                  <a:pt x="4119673" y="5594621"/>
                </a:lnTo>
                <a:lnTo>
                  <a:pt x="4118280" y="5594853"/>
                </a:lnTo>
                <a:cubicBezTo>
                  <a:pt x="4063035" y="5600785"/>
                  <a:pt x="3909904" y="5601986"/>
                  <a:pt x="3917240" y="5594778"/>
                </a:cubicBezTo>
                <a:lnTo>
                  <a:pt x="3884156" y="5594621"/>
                </a:lnTo>
                <a:lnTo>
                  <a:pt x="3470148" y="5594621"/>
                </a:lnTo>
                <a:lnTo>
                  <a:pt x="2841591" y="5594621"/>
                </a:lnTo>
                <a:lnTo>
                  <a:pt x="2114476" y="5594621"/>
                </a:lnTo>
                <a:lnTo>
                  <a:pt x="2097071" y="5596192"/>
                </a:lnTo>
                <a:lnTo>
                  <a:pt x="2029282" y="5605909"/>
                </a:lnTo>
                <a:lnTo>
                  <a:pt x="2014804" y="5611360"/>
                </a:lnTo>
                <a:lnTo>
                  <a:pt x="1997908" y="5606704"/>
                </a:lnTo>
                <a:cubicBezTo>
                  <a:pt x="1995831" y="5605333"/>
                  <a:pt x="1994139" y="5603792"/>
                  <a:pt x="1992883" y="5602137"/>
                </a:cubicBezTo>
                <a:lnTo>
                  <a:pt x="1938960" y="5611206"/>
                </a:lnTo>
                <a:lnTo>
                  <a:pt x="1932440" y="5611460"/>
                </a:lnTo>
                <a:lnTo>
                  <a:pt x="1887491" y="5610177"/>
                </a:lnTo>
                <a:lnTo>
                  <a:pt x="1820635" y="5603551"/>
                </a:lnTo>
                <a:lnTo>
                  <a:pt x="1799173" y="5594621"/>
                </a:lnTo>
                <a:lnTo>
                  <a:pt x="1548815" y="5594621"/>
                </a:lnTo>
                <a:lnTo>
                  <a:pt x="1541980" y="5596003"/>
                </a:lnTo>
                <a:cubicBezTo>
                  <a:pt x="1538646" y="5597868"/>
                  <a:pt x="1536859" y="5600896"/>
                  <a:pt x="1537680" y="5605733"/>
                </a:cubicBezTo>
                <a:cubicBezTo>
                  <a:pt x="1529903" y="5605249"/>
                  <a:pt x="1522231" y="5603967"/>
                  <a:pt x="1514498" y="5602486"/>
                </a:cubicBezTo>
                <a:lnTo>
                  <a:pt x="1510445" y="5601724"/>
                </a:lnTo>
                <a:lnTo>
                  <a:pt x="1495380" y="5603076"/>
                </a:lnTo>
                <a:lnTo>
                  <a:pt x="1489703" y="5597953"/>
                </a:lnTo>
                <a:lnTo>
                  <a:pt x="1438669" y="5600070"/>
                </a:lnTo>
                <a:cubicBezTo>
                  <a:pt x="1416864" y="5613995"/>
                  <a:pt x="1375615" y="5607614"/>
                  <a:pt x="1341411" y="5613769"/>
                </a:cubicBezTo>
                <a:lnTo>
                  <a:pt x="1326425" y="5619375"/>
                </a:lnTo>
                <a:lnTo>
                  <a:pt x="1227256" y="5628327"/>
                </a:lnTo>
                <a:lnTo>
                  <a:pt x="1159467" y="5638044"/>
                </a:lnTo>
                <a:lnTo>
                  <a:pt x="1144990" y="5643495"/>
                </a:lnTo>
                <a:lnTo>
                  <a:pt x="1128094" y="5638839"/>
                </a:lnTo>
                <a:cubicBezTo>
                  <a:pt x="1126017" y="5637468"/>
                  <a:pt x="1124325" y="5635928"/>
                  <a:pt x="1123068" y="5634272"/>
                </a:cubicBezTo>
                <a:lnTo>
                  <a:pt x="1069146" y="5643341"/>
                </a:lnTo>
                <a:lnTo>
                  <a:pt x="1062626" y="5643595"/>
                </a:lnTo>
                <a:lnTo>
                  <a:pt x="1017678" y="5642312"/>
                </a:lnTo>
                <a:lnTo>
                  <a:pt x="950822" y="5635687"/>
                </a:lnTo>
                <a:cubicBezTo>
                  <a:pt x="928707" y="5630564"/>
                  <a:pt x="908740" y="5609600"/>
                  <a:pt x="881443" y="5620321"/>
                </a:cubicBezTo>
                <a:cubicBezTo>
                  <a:pt x="887490" y="5608452"/>
                  <a:pt x="849018" y="5624096"/>
                  <a:pt x="841388" y="5614082"/>
                </a:cubicBezTo>
                <a:cubicBezTo>
                  <a:pt x="836905" y="5605753"/>
                  <a:pt x="824190" y="5608558"/>
                  <a:pt x="813523" y="5606907"/>
                </a:cubicBezTo>
                <a:cubicBezTo>
                  <a:pt x="804209" y="5599147"/>
                  <a:pt x="752612" y="5598835"/>
                  <a:pt x="735712" y="5602820"/>
                </a:cubicBezTo>
                <a:cubicBezTo>
                  <a:pt x="689434" y="5619272"/>
                  <a:pt x="641095" y="5589736"/>
                  <a:pt x="603858" y="5601972"/>
                </a:cubicBezTo>
                <a:cubicBezTo>
                  <a:pt x="588872" y="5601233"/>
                  <a:pt x="578969" y="5599815"/>
                  <a:pt x="571767" y="5598288"/>
                </a:cubicBezTo>
                <a:lnTo>
                  <a:pt x="558333" y="5594621"/>
                </a:lnTo>
                <a:lnTo>
                  <a:pt x="33335" y="5594621"/>
                </a:lnTo>
                <a:lnTo>
                  <a:pt x="33335" y="5592586"/>
                </a:lnTo>
                <a:lnTo>
                  <a:pt x="9849" y="5582821"/>
                </a:lnTo>
                <a:cubicBezTo>
                  <a:pt x="3785" y="5576757"/>
                  <a:pt x="27" y="5568387"/>
                  <a:pt x="0" y="5559138"/>
                </a:cubicBezTo>
                <a:lnTo>
                  <a:pt x="0" y="2822796"/>
                </a:lnTo>
                <a:lnTo>
                  <a:pt x="4140" y="2814726"/>
                </a:lnTo>
                <a:lnTo>
                  <a:pt x="37" y="2804856"/>
                </a:lnTo>
                <a:lnTo>
                  <a:pt x="37" y="58894"/>
                </a:lnTo>
                <a:cubicBezTo>
                  <a:pt x="90" y="49664"/>
                  <a:pt x="3857" y="41318"/>
                  <a:pt x="9918" y="35273"/>
                </a:cubicBezTo>
                <a:lnTo>
                  <a:pt x="33335" y="25556"/>
                </a:lnTo>
                <a:lnTo>
                  <a:pt x="33335" y="20985"/>
                </a:lnTo>
                <a:lnTo>
                  <a:pt x="6462044" y="25681"/>
                </a:lnTo>
                <a:lnTo>
                  <a:pt x="6534914" y="17249"/>
                </a:lnTo>
                <a:cubicBezTo>
                  <a:pt x="6536143" y="17197"/>
                  <a:pt x="6565934" y="17710"/>
                  <a:pt x="6567445" y="17095"/>
                </a:cubicBezTo>
                <a:lnTo>
                  <a:pt x="6588109" y="17800"/>
                </a:lnTo>
                <a:lnTo>
                  <a:pt x="6595145" y="25835"/>
                </a:lnTo>
                <a:cubicBezTo>
                  <a:pt x="6611540" y="29113"/>
                  <a:pt x="6660888" y="28327"/>
                  <a:pt x="6689366" y="28825"/>
                </a:cubicBezTo>
                <a:lnTo>
                  <a:pt x="6775363" y="25305"/>
                </a:lnTo>
                <a:lnTo>
                  <a:pt x="6788137" y="28825"/>
                </a:lnTo>
                <a:lnTo>
                  <a:pt x="6876098" y="26241"/>
                </a:lnTo>
                <a:lnTo>
                  <a:pt x="6902171" y="28825"/>
                </a:lnTo>
                <a:lnTo>
                  <a:pt x="7255611" y="28825"/>
                </a:lnTo>
                <a:lnTo>
                  <a:pt x="7266027" y="26513"/>
                </a:lnTo>
                <a:lnTo>
                  <a:pt x="7320041" y="18963"/>
                </a:lnTo>
                <a:lnTo>
                  <a:pt x="7398508" y="11880"/>
                </a:lnTo>
                <a:lnTo>
                  <a:pt x="7452146" y="4191"/>
                </a:lnTo>
                <a:cubicBezTo>
                  <a:pt x="7465885" y="3407"/>
                  <a:pt x="7469035" y="7874"/>
                  <a:pt x="7480946" y="7176"/>
                </a:cubicBez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EE2358B-3DE7-4F73-A4AA-CCD7BA63E4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" r="60"/>
          <a:stretch/>
        </p:blipFill>
        <p:spPr>
          <a:xfrm>
            <a:off x="763910" y="568496"/>
            <a:ext cx="10664180" cy="5643595"/>
          </a:xfrm>
          <a:custGeom>
            <a:avLst/>
            <a:gdLst/>
            <a:ahLst/>
            <a:cxnLst/>
            <a:rect l="l" t="t" r="r" b="b"/>
            <a:pathLst>
              <a:path w="10664180" h="5643595">
                <a:moveTo>
                  <a:pt x="7783862" y="0"/>
                </a:moveTo>
                <a:lnTo>
                  <a:pt x="7825995" y="814"/>
                </a:lnTo>
                <a:lnTo>
                  <a:pt x="7880725" y="6056"/>
                </a:lnTo>
                <a:cubicBezTo>
                  <a:pt x="7898827" y="10110"/>
                  <a:pt x="7915172" y="26698"/>
                  <a:pt x="7937519" y="18215"/>
                </a:cubicBezTo>
                <a:lnTo>
                  <a:pt x="7993067" y="28825"/>
                </a:lnTo>
                <a:lnTo>
                  <a:pt x="8092523" y="28825"/>
                </a:lnTo>
                <a:lnTo>
                  <a:pt x="8841782" y="28825"/>
                </a:lnTo>
                <a:cubicBezTo>
                  <a:pt x="8860524" y="25507"/>
                  <a:pt x="8867328" y="19308"/>
                  <a:pt x="8898007" y="18870"/>
                </a:cubicBezTo>
                <a:lnTo>
                  <a:pt x="8952668" y="28825"/>
                </a:lnTo>
                <a:lnTo>
                  <a:pt x="10627331" y="28825"/>
                </a:lnTo>
                <a:cubicBezTo>
                  <a:pt x="10647618" y="28876"/>
                  <a:pt x="10664064" y="44670"/>
                  <a:pt x="10664180" y="64204"/>
                </a:cubicBezTo>
                <a:lnTo>
                  <a:pt x="10664180" y="2653338"/>
                </a:lnTo>
                <a:lnTo>
                  <a:pt x="10664180" y="2970007"/>
                </a:lnTo>
                <a:lnTo>
                  <a:pt x="10664180" y="5559141"/>
                </a:lnTo>
                <a:cubicBezTo>
                  <a:pt x="10664128" y="5578714"/>
                  <a:pt x="10647661" y="5594566"/>
                  <a:pt x="10627331" y="5594621"/>
                </a:cubicBezTo>
                <a:lnTo>
                  <a:pt x="6666054" y="5594621"/>
                </a:lnTo>
                <a:lnTo>
                  <a:pt x="4262178" y="5594621"/>
                </a:lnTo>
                <a:lnTo>
                  <a:pt x="4260736" y="5594853"/>
                </a:lnTo>
                <a:cubicBezTo>
                  <a:pt x="4203580" y="5600785"/>
                  <a:pt x="4045152" y="5601986"/>
                  <a:pt x="4052742" y="5594778"/>
                </a:cubicBezTo>
                <a:lnTo>
                  <a:pt x="4018513" y="5594621"/>
                </a:lnTo>
                <a:lnTo>
                  <a:pt x="3590184" y="5594621"/>
                </a:lnTo>
                <a:lnTo>
                  <a:pt x="2939885" y="5594621"/>
                </a:lnTo>
                <a:lnTo>
                  <a:pt x="2187618" y="5594621"/>
                </a:lnTo>
                <a:lnTo>
                  <a:pt x="2169611" y="5596192"/>
                </a:lnTo>
                <a:lnTo>
                  <a:pt x="2099477" y="5605909"/>
                </a:lnTo>
                <a:lnTo>
                  <a:pt x="2084498" y="5611360"/>
                </a:lnTo>
                <a:lnTo>
                  <a:pt x="2067018" y="5606704"/>
                </a:lnTo>
                <a:cubicBezTo>
                  <a:pt x="2064869" y="5605333"/>
                  <a:pt x="2063119" y="5603792"/>
                  <a:pt x="2061819" y="5602137"/>
                </a:cubicBezTo>
                <a:lnTo>
                  <a:pt x="2006031" y="5611206"/>
                </a:lnTo>
                <a:lnTo>
                  <a:pt x="1999286" y="5611460"/>
                </a:lnTo>
                <a:lnTo>
                  <a:pt x="1952782" y="5610177"/>
                </a:lnTo>
                <a:lnTo>
                  <a:pt x="1883613" y="5603551"/>
                </a:lnTo>
                <a:lnTo>
                  <a:pt x="1861409" y="5594621"/>
                </a:lnTo>
                <a:lnTo>
                  <a:pt x="1602390" y="5594621"/>
                </a:lnTo>
                <a:lnTo>
                  <a:pt x="1595319" y="5596003"/>
                </a:lnTo>
                <a:cubicBezTo>
                  <a:pt x="1591870" y="5597868"/>
                  <a:pt x="1590021" y="5600896"/>
                  <a:pt x="1590870" y="5605733"/>
                </a:cubicBezTo>
                <a:cubicBezTo>
                  <a:pt x="1582824" y="5605249"/>
                  <a:pt x="1574887" y="5603967"/>
                  <a:pt x="1566886" y="5602486"/>
                </a:cubicBezTo>
                <a:lnTo>
                  <a:pt x="1562693" y="5601724"/>
                </a:lnTo>
                <a:lnTo>
                  <a:pt x="1547107" y="5603076"/>
                </a:lnTo>
                <a:lnTo>
                  <a:pt x="1541234" y="5597953"/>
                </a:lnTo>
                <a:lnTo>
                  <a:pt x="1488434" y="5600070"/>
                </a:lnTo>
                <a:cubicBezTo>
                  <a:pt x="1465875" y="5613995"/>
                  <a:pt x="1423199" y="5607614"/>
                  <a:pt x="1387812" y="5613769"/>
                </a:cubicBezTo>
                <a:lnTo>
                  <a:pt x="1372308" y="5619375"/>
                </a:lnTo>
                <a:lnTo>
                  <a:pt x="1269708" y="5628327"/>
                </a:lnTo>
                <a:lnTo>
                  <a:pt x="1199575" y="5638044"/>
                </a:lnTo>
                <a:lnTo>
                  <a:pt x="1184597" y="5643495"/>
                </a:lnTo>
                <a:lnTo>
                  <a:pt x="1167116" y="5638839"/>
                </a:lnTo>
                <a:cubicBezTo>
                  <a:pt x="1164967" y="5637468"/>
                  <a:pt x="1163217" y="5635928"/>
                  <a:pt x="1161916" y="5634272"/>
                </a:cubicBezTo>
                <a:lnTo>
                  <a:pt x="1106129" y="5643341"/>
                </a:lnTo>
                <a:lnTo>
                  <a:pt x="1099384" y="5643595"/>
                </a:lnTo>
                <a:lnTo>
                  <a:pt x="1052881" y="5642312"/>
                </a:lnTo>
                <a:lnTo>
                  <a:pt x="983712" y="5635687"/>
                </a:lnTo>
                <a:cubicBezTo>
                  <a:pt x="960832" y="5630564"/>
                  <a:pt x="940175" y="5609600"/>
                  <a:pt x="911933" y="5620321"/>
                </a:cubicBezTo>
                <a:cubicBezTo>
                  <a:pt x="918189" y="5608452"/>
                  <a:pt x="878387" y="5624096"/>
                  <a:pt x="870493" y="5614082"/>
                </a:cubicBezTo>
                <a:cubicBezTo>
                  <a:pt x="865855" y="5605753"/>
                  <a:pt x="852700" y="5608558"/>
                  <a:pt x="841664" y="5606907"/>
                </a:cubicBezTo>
                <a:cubicBezTo>
                  <a:pt x="832028" y="5599147"/>
                  <a:pt x="778646" y="5598835"/>
                  <a:pt x="761161" y="5602820"/>
                </a:cubicBezTo>
                <a:cubicBezTo>
                  <a:pt x="713282" y="5619272"/>
                  <a:pt x="663271" y="5589736"/>
                  <a:pt x="624746" y="5601972"/>
                </a:cubicBezTo>
                <a:cubicBezTo>
                  <a:pt x="609242" y="5601233"/>
                  <a:pt x="598997" y="5599815"/>
                  <a:pt x="591545" y="5598288"/>
                </a:cubicBezTo>
                <a:lnTo>
                  <a:pt x="577646" y="5594621"/>
                </a:lnTo>
                <a:lnTo>
                  <a:pt x="34488" y="5594621"/>
                </a:lnTo>
                <a:lnTo>
                  <a:pt x="34488" y="5592586"/>
                </a:lnTo>
                <a:lnTo>
                  <a:pt x="10190" y="5582821"/>
                </a:lnTo>
                <a:cubicBezTo>
                  <a:pt x="3916" y="5576757"/>
                  <a:pt x="28" y="5568387"/>
                  <a:pt x="0" y="5559138"/>
                </a:cubicBezTo>
                <a:lnTo>
                  <a:pt x="0" y="2822796"/>
                </a:lnTo>
                <a:lnTo>
                  <a:pt x="4283" y="2814726"/>
                </a:lnTo>
                <a:lnTo>
                  <a:pt x="39" y="2804856"/>
                </a:lnTo>
                <a:lnTo>
                  <a:pt x="39" y="58894"/>
                </a:lnTo>
                <a:cubicBezTo>
                  <a:pt x="93" y="49664"/>
                  <a:pt x="3991" y="41318"/>
                  <a:pt x="10261" y="35273"/>
                </a:cubicBezTo>
                <a:lnTo>
                  <a:pt x="34488" y="25556"/>
                </a:lnTo>
                <a:lnTo>
                  <a:pt x="34488" y="20985"/>
                </a:lnTo>
                <a:lnTo>
                  <a:pt x="6685573" y="25681"/>
                </a:lnTo>
                <a:lnTo>
                  <a:pt x="6760964" y="17249"/>
                </a:lnTo>
                <a:cubicBezTo>
                  <a:pt x="6762236" y="17197"/>
                  <a:pt x="6793057" y="17710"/>
                  <a:pt x="6794620" y="17095"/>
                </a:cubicBezTo>
                <a:lnTo>
                  <a:pt x="6815999" y="17800"/>
                </a:lnTo>
                <a:lnTo>
                  <a:pt x="6823278" y="25835"/>
                </a:lnTo>
                <a:cubicBezTo>
                  <a:pt x="6840241" y="29113"/>
                  <a:pt x="6891296" y="28327"/>
                  <a:pt x="6920759" y="28825"/>
                </a:cubicBezTo>
                <a:lnTo>
                  <a:pt x="7009730" y="25305"/>
                </a:lnTo>
                <a:lnTo>
                  <a:pt x="7022946" y="28825"/>
                </a:lnTo>
                <a:lnTo>
                  <a:pt x="7113950" y="26241"/>
                </a:lnTo>
                <a:lnTo>
                  <a:pt x="7140925" y="28825"/>
                </a:lnTo>
                <a:lnTo>
                  <a:pt x="7506591" y="28825"/>
                </a:lnTo>
                <a:lnTo>
                  <a:pt x="7517367" y="26513"/>
                </a:lnTo>
                <a:lnTo>
                  <a:pt x="7573249" y="18963"/>
                </a:lnTo>
                <a:lnTo>
                  <a:pt x="7654431" y="11880"/>
                </a:lnTo>
                <a:lnTo>
                  <a:pt x="7709924" y="4191"/>
                </a:lnTo>
                <a:cubicBezTo>
                  <a:pt x="7724138" y="3407"/>
                  <a:pt x="7727397" y="7874"/>
                  <a:pt x="7739720" y="7176"/>
                </a:cubicBezTo>
                <a:close/>
              </a:path>
            </a:pathLst>
          </a:cu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0C80FB90-4781-4003-8A79-2098DAC3E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7854245">
            <a:off x="10835402" y="-201831"/>
            <a:ext cx="444795" cy="1868387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4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ED80E9C-8C3D-424B-969F-FFAE1EE88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51E6C5B-843B-4DC0-B590-C0AE3DE80E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89C3115C-006A-48D3-A8DE-F5AB42719B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036768BB-7A03-4D32-BE12-8A0BA73566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D504A2A-16C1-4523-B806-1DDC38EE73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40791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8">
            <a:extLst>
              <a:ext uri="{FF2B5EF4-FFF2-40B4-BE49-F238E27FC236}">
                <a16:creationId xmlns:a16="http://schemas.microsoft.com/office/drawing/2014/main" id="{23F5135F-115E-423C-BE4A-B56C35DC9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2C1E318-0F1F-4920-8C7D-FBAC66631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DE4A7237-B6EB-4FB7-8B68-7C27438D47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84E00FDE-0838-4B5B-A782-6B6C92DB0A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Oval 10">
              <a:extLst>
                <a:ext uri="{FF2B5EF4-FFF2-40B4-BE49-F238E27FC236}">
                  <a16:creationId xmlns:a16="http://schemas.microsoft.com/office/drawing/2014/main" id="{2BC1B2F3-8E83-4A70-B103-979C67EECE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34" name="Rectangle 14">
            <a:extLst>
              <a:ext uri="{FF2B5EF4-FFF2-40B4-BE49-F238E27FC236}">
                <a16:creationId xmlns:a16="http://schemas.microsoft.com/office/drawing/2014/main" id="{450FBA5D-3C8A-4C32-B7D0-B45D4B660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13">
            <a:extLst>
              <a:ext uri="{FF2B5EF4-FFF2-40B4-BE49-F238E27FC236}">
                <a16:creationId xmlns:a16="http://schemas.microsoft.com/office/drawing/2014/main" id="{95959440-D912-4363-B8DE-165C230EC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540000">
            <a:off x="1025142" y="362046"/>
            <a:ext cx="10926138" cy="5812296"/>
          </a:xfrm>
          <a:custGeom>
            <a:avLst/>
            <a:gdLst>
              <a:gd name="connsiteX0" fmla="*/ 0 w 10957452"/>
              <a:gd name="connsiteY0" fmla="*/ 0 h 5830350"/>
              <a:gd name="connsiteX1" fmla="*/ 10957452 w 10957452"/>
              <a:gd name="connsiteY1" fmla="*/ 0 h 5830350"/>
              <a:gd name="connsiteX2" fmla="*/ 10957452 w 10957452"/>
              <a:gd name="connsiteY2" fmla="*/ 5830350 h 5830350"/>
              <a:gd name="connsiteX3" fmla="*/ 0 w 10957452"/>
              <a:gd name="connsiteY3" fmla="*/ 5830350 h 5830350"/>
              <a:gd name="connsiteX4" fmla="*/ 0 w 10957452"/>
              <a:gd name="connsiteY4" fmla="*/ 0 h 5830350"/>
              <a:gd name="connsiteX0" fmla="*/ 0 w 10957452"/>
              <a:gd name="connsiteY0" fmla="*/ 0 h 5830350"/>
              <a:gd name="connsiteX1" fmla="*/ 10957452 w 10957452"/>
              <a:gd name="connsiteY1" fmla="*/ 0 h 5830350"/>
              <a:gd name="connsiteX2" fmla="*/ 10927001 w 10957452"/>
              <a:gd name="connsiteY2" fmla="*/ 5798817 h 5830350"/>
              <a:gd name="connsiteX3" fmla="*/ 0 w 10957452"/>
              <a:gd name="connsiteY3" fmla="*/ 5830350 h 5830350"/>
              <a:gd name="connsiteX4" fmla="*/ 0 w 10957452"/>
              <a:gd name="connsiteY4" fmla="*/ 0 h 5830350"/>
              <a:gd name="connsiteX0" fmla="*/ 0 w 10927001"/>
              <a:gd name="connsiteY0" fmla="*/ 0 h 5830350"/>
              <a:gd name="connsiteX1" fmla="*/ 10926352 w 10927001"/>
              <a:gd name="connsiteY1" fmla="*/ 5657 h 5830350"/>
              <a:gd name="connsiteX2" fmla="*/ 10927001 w 10927001"/>
              <a:gd name="connsiteY2" fmla="*/ 5798817 h 5830350"/>
              <a:gd name="connsiteX3" fmla="*/ 0 w 10927001"/>
              <a:gd name="connsiteY3" fmla="*/ 5830350 h 5830350"/>
              <a:gd name="connsiteX4" fmla="*/ 0 w 10927001"/>
              <a:gd name="connsiteY4" fmla="*/ 0 h 5830350"/>
              <a:gd name="connsiteX0" fmla="*/ 0 w 10927001"/>
              <a:gd name="connsiteY0" fmla="*/ 0 h 5830350"/>
              <a:gd name="connsiteX1" fmla="*/ 10926136 w 10927001"/>
              <a:gd name="connsiteY1" fmla="*/ 18054 h 5830350"/>
              <a:gd name="connsiteX2" fmla="*/ 10927001 w 10927001"/>
              <a:gd name="connsiteY2" fmla="*/ 5798817 h 5830350"/>
              <a:gd name="connsiteX3" fmla="*/ 0 w 10927001"/>
              <a:gd name="connsiteY3" fmla="*/ 5830350 h 5830350"/>
              <a:gd name="connsiteX4" fmla="*/ 0 w 10927001"/>
              <a:gd name="connsiteY4" fmla="*/ 0 h 5830350"/>
              <a:gd name="connsiteX0" fmla="*/ 0 w 10926138"/>
              <a:gd name="connsiteY0" fmla="*/ 0 h 5830350"/>
              <a:gd name="connsiteX1" fmla="*/ 10926136 w 10926138"/>
              <a:gd name="connsiteY1" fmla="*/ 18054 h 5830350"/>
              <a:gd name="connsiteX2" fmla="*/ 10914605 w 10926138"/>
              <a:gd name="connsiteY2" fmla="*/ 5798601 h 5830350"/>
              <a:gd name="connsiteX3" fmla="*/ 0 w 10926138"/>
              <a:gd name="connsiteY3" fmla="*/ 5830350 h 5830350"/>
              <a:gd name="connsiteX4" fmla="*/ 0 w 10926138"/>
              <a:gd name="connsiteY4" fmla="*/ 0 h 5830350"/>
              <a:gd name="connsiteX0" fmla="*/ 5658 w 10926138"/>
              <a:gd name="connsiteY0" fmla="*/ 13046 h 5812296"/>
              <a:gd name="connsiteX1" fmla="*/ 10926136 w 10926138"/>
              <a:gd name="connsiteY1" fmla="*/ 0 h 5812296"/>
              <a:gd name="connsiteX2" fmla="*/ 10914605 w 10926138"/>
              <a:gd name="connsiteY2" fmla="*/ 5780547 h 5812296"/>
              <a:gd name="connsiteX3" fmla="*/ 0 w 10926138"/>
              <a:gd name="connsiteY3" fmla="*/ 5812296 h 5812296"/>
              <a:gd name="connsiteX4" fmla="*/ 5658 w 10926138"/>
              <a:gd name="connsiteY4" fmla="*/ 13046 h 5812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26138" h="5812296">
                <a:moveTo>
                  <a:pt x="5658" y="13046"/>
                </a:moveTo>
                <a:lnTo>
                  <a:pt x="10926136" y="0"/>
                </a:lnTo>
                <a:cubicBezTo>
                  <a:pt x="10926352" y="1931053"/>
                  <a:pt x="10914389" y="3849494"/>
                  <a:pt x="10914605" y="5780547"/>
                </a:cubicBezTo>
                <a:lnTo>
                  <a:pt x="0" y="5812296"/>
                </a:lnTo>
                <a:lnTo>
                  <a:pt x="5658" y="13046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18">
            <a:extLst>
              <a:ext uri="{FF2B5EF4-FFF2-40B4-BE49-F238E27FC236}">
                <a16:creationId xmlns:a16="http://schemas.microsoft.com/office/drawing/2014/main" id="{D451D886-8FBC-46F6-A0E8-0BAFE4C90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000">
            <a:off x="775339" y="287249"/>
            <a:ext cx="11152503" cy="6020191"/>
          </a:xfrm>
          <a:custGeom>
            <a:avLst/>
            <a:gdLst>
              <a:gd name="connsiteX0" fmla="*/ 10922653 w 11152503"/>
              <a:gd name="connsiteY0" fmla="*/ 20 h 6020191"/>
              <a:gd name="connsiteX1" fmla="*/ 10960715 w 11152503"/>
              <a:gd name="connsiteY1" fmla="*/ 34091 h 6020191"/>
              <a:gd name="connsiteX2" fmla="*/ 11051074 w 11152503"/>
              <a:gd name="connsiteY2" fmla="*/ 2621648 h 6020191"/>
              <a:gd name="connsiteX3" fmla="*/ 11062126 w 11152503"/>
              <a:gd name="connsiteY3" fmla="*/ 2938124 h 6020191"/>
              <a:gd name="connsiteX4" fmla="*/ 11152485 w 11152503"/>
              <a:gd name="connsiteY4" fmla="*/ 5525681 h 6020191"/>
              <a:gd name="connsiteX5" fmla="*/ 11116897 w 11152503"/>
              <a:gd name="connsiteY5" fmla="*/ 5562425 h 6020191"/>
              <a:gd name="connsiteX6" fmla="*/ 10664180 w 11152503"/>
              <a:gd name="connsiteY6" fmla="*/ 5578235 h 6020191"/>
              <a:gd name="connsiteX7" fmla="*/ 10664180 w 11152503"/>
              <a:gd name="connsiteY7" fmla="*/ 5935737 h 6020191"/>
              <a:gd name="connsiteX8" fmla="*/ 10627331 w 11152503"/>
              <a:gd name="connsiteY8" fmla="*/ 5971217 h 6020191"/>
              <a:gd name="connsiteX9" fmla="*/ 6666054 w 11152503"/>
              <a:gd name="connsiteY9" fmla="*/ 5971217 h 6020191"/>
              <a:gd name="connsiteX10" fmla="*/ 4262177 w 11152503"/>
              <a:gd name="connsiteY10" fmla="*/ 5971217 h 6020191"/>
              <a:gd name="connsiteX11" fmla="*/ 4260736 w 11152503"/>
              <a:gd name="connsiteY11" fmla="*/ 5971449 h 6020191"/>
              <a:gd name="connsiteX12" fmla="*/ 4052741 w 11152503"/>
              <a:gd name="connsiteY12" fmla="*/ 5971374 h 6020191"/>
              <a:gd name="connsiteX13" fmla="*/ 4018513 w 11152503"/>
              <a:gd name="connsiteY13" fmla="*/ 5971217 h 6020191"/>
              <a:gd name="connsiteX14" fmla="*/ 3590184 w 11152503"/>
              <a:gd name="connsiteY14" fmla="*/ 5971217 h 6020191"/>
              <a:gd name="connsiteX15" fmla="*/ 2939885 w 11152503"/>
              <a:gd name="connsiteY15" fmla="*/ 5971217 h 6020191"/>
              <a:gd name="connsiteX16" fmla="*/ 2187618 w 11152503"/>
              <a:gd name="connsiteY16" fmla="*/ 5971217 h 6020191"/>
              <a:gd name="connsiteX17" fmla="*/ 2169611 w 11152503"/>
              <a:gd name="connsiteY17" fmla="*/ 5972788 h 6020191"/>
              <a:gd name="connsiteX18" fmla="*/ 2099477 w 11152503"/>
              <a:gd name="connsiteY18" fmla="*/ 5982505 h 6020191"/>
              <a:gd name="connsiteX19" fmla="*/ 2084498 w 11152503"/>
              <a:gd name="connsiteY19" fmla="*/ 5987956 h 6020191"/>
              <a:gd name="connsiteX20" fmla="*/ 2067018 w 11152503"/>
              <a:gd name="connsiteY20" fmla="*/ 5983300 h 6020191"/>
              <a:gd name="connsiteX21" fmla="*/ 2061819 w 11152503"/>
              <a:gd name="connsiteY21" fmla="*/ 5978733 h 6020191"/>
              <a:gd name="connsiteX22" fmla="*/ 2006031 w 11152503"/>
              <a:gd name="connsiteY22" fmla="*/ 5987802 h 6020191"/>
              <a:gd name="connsiteX23" fmla="*/ 1999285 w 11152503"/>
              <a:gd name="connsiteY23" fmla="*/ 5988056 h 6020191"/>
              <a:gd name="connsiteX24" fmla="*/ 1952782 w 11152503"/>
              <a:gd name="connsiteY24" fmla="*/ 5986773 h 6020191"/>
              <a:gd name="connsiteX25" fmla="*/ 1883613 w 11152503"/>
              <a:gd name="connsiteY25" fmla="*/ 5980147 h 6020191"/>
              <a:gd name="connsiteX26" fmla="*/ 1861409 w 11152503"/>
              <a:gd name="connsiteY26" fmla="*/ 5971217 h 6020191"/>
              <a:gd name="connsiteX27" fmla="*/ 1602390 w 11152503"/>
              <a:gd name="connsiteY27" fmla="*/ 5971217 h 6020191"/>
              <a:gd name="connsiteX28" fmla="*/ 1595319 w 11152503"/>
              <a:gd name="connsiteY28" fmla="*/ 5972599 h 6020191"/>
              <a:gd name="connsiteX29" fmla="*/ 1590870 w 11152503"/>
              <a:gd name="connsiteY29" fmla="*/ 5982329 h 6020191"/>
              <a:gd name="connsiteX30" fmla="*/ 1566886 w 11152503"/>
              <a:gd name="connsiteY30" fmla="*/ 5979082 h 6020191"/>
              <a:gd name="connsiteX31" fmla="*/ 1562693 w 11152503"/>
              <a:gd name="connsiteY31" fmla="*/ 5978320 h 6020191"/>
              <a:gd name="connsiteX32" fmla="*/ 1547107 w 11152503"/>
              <a:gd name="connsiteY32" fmla="*/ 5979672 h 6020191"/>
              <a:gd name="connsiteX33" fmla="*/ 1541234 w 11152503"/>
              <a:gd name="connsiteY33" fmla="*/ 5974549 h 6020191"/>
              <a:gd name="connsiteX34" fmla="*/ 1488434 w 11152503"/>
              <a:gd name="connsiteY34" fmla="*/ 5976666 h 6020191"/>
              <a:gd name="connsiteX35" fmla="*/ 1387812 w 11152503"/>
              <a:gd name="connsiteY35" fmla="*/ 5990365 h 6020191"/>
              <a:gd name="connsiteX36" fmla="*/ 1372308 w 11152503"/>
              <a:gd name="connsiteY36" fmla="*/ 5995971 h 6020191"/>
              <a:gd name="connsiteX37" fmla="*/ 1269708 w 11152503"/>
              <a:gd name="connsiteY37" fmla="*/ 6004923 h 6020191"/>
              <a:gd name="connsiteX38" fmla="*/ 1199574 w 11152503"/>
              <a:gd name="connsiteY38" fmla="*/ 6014640 h 6020191"/>
              <a:gd name="connsiteX39" fmla="*/ 1184597 w 11152503"/>
              <a:gd name="connsiteY39" fmla="*/ 6020091 h 6020191"/>
              <a:gd name="connsiteX40" fmla="*/ 1167116 w 11152503"/>
              <a:gd name="connsiteY40" fmla="*/ 6015435 h 6020191"/>
              <a:gd name="connsiteX41" fmla="*/ 1161916 w 11152503"/>
              <a:gd name="connsiteY41" fmla="*/ 6010868 h 6020191"/>
              <a:gd name="connsiteX42" fmla="*/ 1106129 w 11152503"/>
              <a:gd name="connsiteY42" fmla="*/ 6019937 h 6020191"/>
              <a:gd name="connsiteX43" fmla="*/ 1099383 w 11152503"/>
              <a:gd name="connsiteY43" fmla="*/ 6020191 h 6020191"/>
              <a:gd name="connsiteX44" fmla="*/ 1052881 w 11152503"/>
              <a:gd name="connsiteY44" fmla="*/ 6018908 h 6020191"/>
              <a:gd name="connsiteX45" fmla="*/ 983712 w 11152503"/>
              <a:gd name="connsiteY45" fmla="*/ 6012283 h 6020191"/>
              <a:gd name="connsiteX46" fmla="*/ 911933 w 11152503"/>
              <a:gd name="connsiteY46" fmla="*/ 5996917 h 6020191"/>
              <a:gd name="connsiteX47" fmla="*/ 870493 w 11152503"/>
              <a:gd name="connsiteY47" fmla="*/ 5990678 h 6020191"/>
              <a:gd name="connsiteX48" fmla="*/ 841664 w 11152503"/>
              <a:gd name="connsiteY48" fmla="*/ 5983503 h 6020191"/>
              <a:gd name="connsiteX49" fmla="*/ 761161 w 11152503"/>
              <a:gd name="connsiteY49" fmla="*/ 5979416 h 6020191"/>
              <a:gd name="connsiteX50" fmla="*/ 624746 w 11152503"/>
              <a:gd name="connsiteY50" fmla="*/ 5978568 h 6020191"/>
              <a:gd name="connsiteX51" fmla="*/ 591545 w 11152503"/>
              <a:gd name="connsiteY51" fmla="*/ 5974884 h 6020191"/>
              <a:gd name="connsiteX52" fmla="*/ 577647 w 11152503"/>
              <a:gd name="connsiteY52" fmla="*/ 5971217 h 6020191"/>
              <a:gd name="connsiteX53" fmla="*/ 34488 w 11152503"/>
              <a:gd name="connsiteY53" fmla="*/ 5971217 h 6020191"/>
              <a:gd name="connsiteX54" fmla="*/ 34488 w 11152503"/>
              <a:gd name="connsiteY54" fmla="*/ 5969182 h 6020191"/>
              <a:gd name="connsiteX55" fmla="*/ 10190 w 11152503"/>
              <a:gd name="connsiteY55" fmla="*/ 5959417 h 6020191"/>
              <a:gd name="connsiteX56" fmla="*/ 0 w 11152503"/>
              <a:gd name="connsiteY56" fmla="*/ 5935734 h 6020191"/>
              <a:gd name="connsiteX57" fmla="*/ 0 w 11152503"/>
              <a:gd name="connsiteY57" fmla="*/ 3199392 h 6020191"/>
              <a:gd name="connsiteX58" fmla="*/ 4283 w 11152503"/>
              <a:gd name="connsiteY58" fmla="*/ 3191322 h 6020191"/>
              <a:gd name="connsiteX59" fmla="*/ 38 w 11152503"/>
              <a:gd name="connsiteY59" fmla="*/ 3181452 h 6020191"/>
              <a:gd name="connsiteX60" fmla="*/ 39 w 11152503"/>
              <a:gd name="connsiteY60" fmla="*/ 435490 h 6020191"/>
              <a:gd name="connsiteX61" fmla="*/ 10261 w 11152503"/>
              <a:gd name="connsiteY61" fmla="*/ 411869 h 6020191"/>
              <a:gd name="connsiteX62" fmla="*/ 34488 w 11152503"/>
              <a:gd name="connsiteY62" fmla="*/ 402152 h 6020191"/>
              <a:gd name="connsiteX63" fmla="*/ 34488 w 11152503"/>
              <a:gd name="connsiteY63" fmla="*/ 397581 h 6020191"/>
              <a:gd name="connsiteX64" fmla="*/ 304133 w 11152503"/>
              <a:gd name="connsiteY64" fmla="*/ 397771 h 6020191"/>
              <a:gd name="connsiteX65" fmla="*/ 312276 w 11152503"/>
              <a:gd name="connsiteY65" fmla="*/ 376994 h 6020191"/>
              <a:gd name="connsiteX66" fmla="*/ 336150 w 11152503"/>
              <a:gd name="connsiteY66" fmla="*/ 366438 h 6020191"/>
              <a:gd name="connsiteX67" fmla="*/ 335990 w 11152503"/>
              <a:gd name="connsiteY67" fmla="*/ 361870 h 6020191"/>
              <a:gd name="connsiteX68" fmla="*/ 6983187 w 11152503"/>
              <a:gd name="connsiteY68" fmla="*/ 134443 h 6020191"/>
              <a:gd name="connsiteX69" fmla="*/ 7058238 w 11152503"/>
              <a:gd name="connsiteY69" fmla="*/ 123385 h 6020191"/>
              <a:gd name="connsiteX70" fmla="*/ 7091868 w 11152503"/>
              <a:gd name="connsiteY70" fmla="*/ 122057 h 6020191"/>
              <a:gd name="connsiteX71" fmla="*/ 7113259 w 11152503"/>
              <a:gd name="connsiteY71" fmla="*/ 122015 h 6020191"/>
              <a:gd name="connsiteX72" fmla="*/ 7120813 w 11152503"/>
              <a:gd name="connsiteY72" fmla="*/ 129791 h 6020191"/>
              <a:gd name="connsiteX73" fmla="*/ 7218339 w 11152503"/>
              <a:gd name="connsiteY73" fmla="*/ 129377 h 6020191"/>
              <a:gd name="connsiteX74" fmla="*/ 7307134 w 11152503"/>
              <a:gd name="connsiteY74" fmla="*/ 122754 h 6020191"/>
              <a:gd name="connsiteX75" fmla="*/ 7320464 w 11152503"/>
              <a:gd name="connsiteY75" fmla="*/ 125811 h 6020191"/>
              <a:gd name="connsiteX76" fmla="*/ 7411322 w 11152503"/>
              <a:gd name="connsiteY76" fmla="*/ 120053 h 6020191"/>
              <a:gd name="connsiteX77" fmla="*/ 7438371 w 11152503"/>
              <a:gd name="connsiteY77" fmla="*/ 121694 h 6020191"/>
              <a:gd name="connsiteX78" fmla="*/ 7803814 w 11152503"/>
              <a:gd name="connsiteY78" fmla="*/ 108932 h 6020191"/>
              <a:gd name="connsiteX79" fmla="*/ 7814503 w 11152503"/>
              <a:gd name="connsiteY79" fmla="*/ 106246 h 6020191"/>
              <a:gd name="connsiteX80" fmla="*/ 7870087 w 11152503"/>
              <a:gd name="connsiteY80" fmla="*/ 96750 h 6020191"/>
              <a:gd name="connsiteX81" fmla="*/ 7950973 w 11152503"/>
              <a:gd name="connsiteY81" fmla="*/ 86838 h 6020191"/>
              <a:gd name="connsiteX82" fmla="*/ 8006164 w 11152503"/>
              <a:gd name="connsiteY82" fmla="*/ 77217 h 6020191"/>
              <a:gd name="connsiteX83" fmla="*/ 8036046 w 11152503"/>
              <a:gd name="connsiteY83" fmla="*/ 79160 h 6020191"/>
              <a:gd name="connsiteX84" fmla="*/ 8079910 w 11152503"/>
              <a:gd name="connsiteY84" fmla="*/ 70448 h 6020191"/>
              <a:gd name="connsiteX85" fmla="*/ 8122046 w 11152503"/>
              <a:gd name="connsiteY85" fmla="*/ 69791 h 6020191"/>
              <a:gd name="connsiteX86" fmla="*/ 8176926 w 11152503"/>
              <a:gd name="connsiteY86" fmla="*/ 73120 h 6020191"/>
              <a:gd name="connsiteX87" fmla="*/ 8234109 w 11152503"/>
              <a:gd name="connsiteY87" fmla="*/ 83289 h 6020191"/>
              <a:gd name="connsiteX88" fmla="*/ 8289995 w 11152503"/>
              <a:gd name="connsiteY88" fmla="*/ 91954 h 6020191"/>
              <a:gd name="connsiteX89" fmla="*/ 8389389 w 11152503"/>
              <a:gd name="connsiteY89" fmla="*/ 88483 h 6020191"/>
              <a:gd name="connsiteX90" fmla="*/ 9138192 w 11152503"/>
              <a:gd name="connsiteY90" fmla="*/ 62335 h 6020191"/>
              <a:gd name="connsiteX91" fmla="*/ 9194036 w 11152503"/>
              <a:gd name="connsiteY91" fmla="*/ 50423 h 6020191"/>
              <a:gd name="connsiteX92" fmla="*/ 9249010 w 11152503"/>
              <a:gd name="connsiteY92" fmla="*/ 58465 h 6020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11152503" h="6020191">
                <a:moveTo>
                  <a:pt x="10922653" y="20"/>
                </a:moveTo>
                <a:cubicBezTo>
                  <a:pt x="10942930" y="-637"/>
                  <a:pt x="10959917" y="14573"/>
                  <a:pt x="10960715" y="34091"/>
                </a:cubicBezTo>
                <a:lnTo>
                  <a:pt x="11051074" y="2621648"/>
                </a:lnTo>
                <a:lnTo>
                  <a:pt x="11062126" y="2938124"/>
                </a:lnTo>
                <a:lnTo>
                  <a:pt x="11152485" y="5525681"/>
                </a:lnTo>
                <a:cubicBezTo>
                  <a:pt x="11153117" y="5545244"/>
                  <a:pt x="11137213" y="5561661"/>
                  <a:pt x="11116897" y="5562425"/>
                </a:cubicBezTo>
                <a:lnTo>
                  <a:pt x="10664180" y="5578235"/>
                </a:lnTo>
                <a:lnTo>
                  <a:pt x="10664180" y="5935737"/>
                </a:lnTo>
                <a:cubicBezTo>
                  <a:pt x="10664128" y="5955310"/>
                  <a:pt x="10647661" y="5971162"/>
                  <a:pt x="10627331" y="5971217"/>
                </a:cubicBezTo>
                <a:lnTo>
                  <a:pt x="6666054" y="5971217"/>
                </a:lnTo>
                <a:lnTo>
                  <a:pt x="4262177" y="5971217"/>
                </a:lnTo>
                <a:lnTo>
                  <a:pt x="4260736" y="5971449"/>
                </a:lnTo>
                <a:cubicBezTo>
                  <a:pt x="4203580" y="5977381"/>
                  <a:pt x="4045152" y="5978582"/>
                  <a:pt x="4052741" y="5971374"/>
                </a:cubicBezTo>
                <a:lnTo>
                  <a:pt x="4018513" y="5971217"/>
                </a:lnTo>
                <a:lnTo>
                  <a:pt x="3590184" y="5971217"/>
                </a:lnTo>
                <a:lnTo>
                  <a:pt x="2939885" y="5971217"/>
                </a:lnTo>
                <a:lnTo>
                  <a:pt x="2187618" y="5971217"/>
                </a:lnTo>
                <a:lnTo>
                  <a:pt x="2169611" y="5972788"/>
                </a:lnTo>
                <a:lnTo>
                  <a:pt x="2099477" y="5982505"/>
                </a:lnTo>
                <a:lnTo>
                  <a:pt x="2084498" y="5987956"/>
                </a:lnTo>
                <a:lnTo>
                  <a:pt x="2067018" y="5983300"/>
                </a:lnTo>
                <a:cubicBezTo>
                  <a:pt x="2064869" y="5981929"/>
                  <a:pt x="2063119" y="5980388"/>
                  <a:pt x="2061819" y="5978733"/>
                </a:cubicBezTo>
                <a:lnTo>
                  <a:pt x="2006031" y="5987802"/>
                </a:lnTo>
                <a:lnTo>
                  <a:pt x="1999285" y="5988056"/>
                </a:lnTo>
                <a:lnTo>
                  <a:pt x="1952782" y="5986773"/>
                </a:lnTo>
                <a:lnTo>
                  <a:pt x="1883613" y="5980147"/>
                </a:lnTo>
                <a:lnTo>
                  <a:pt x="1861409" y="5971217"/>
                </a:lnTo>
                <a:lnTo>
                  <a:pt x="1602390" y="5971217"/>
                </a:lnTo>
                <a:lnTo>
                  <a:pt x="1595319" y="5972599"/>
                </a:lnTo>
                <a:cubicBezTo>
                  <a:pt x="1591870" y="5974464"/>
                  <a:pt x="1590021" y="5977492"/>
                  <a:pt x="1590870" y="5982329"/>
                </a:cubicBezTo>
                <a:cubicBezTo>
                  <a:pt x="1582824" y="5981845"/>
                  <a:pt x="1574887" y="5980563"/>
                  <a:pt x="1566886" y="5979082"/>
                </a:cubicBezTo>
                <a:lnTo>
                  <a:pt x="1562693" y="5978320"/>
                </a:lnTo>
                <a:lnTo>
                  <a:pt x="1547107" y="5979672"/>
                </a:lnTo>
                <a:lnTo>
                  <a:pt x="1541234" y="5974549"/>
                </a:lnTo>
                <a:lnTo>
                  <a:pt x="1488434" y="5976666"/>
                </a:lnTo>
                <a:cubicBezTo>
                  <a:pt x="1465875" y="5990591"/>
                  <a:pt x="1423199" y="5984210"/>
                  <a:pt x="1387812" y="5990365"/>
                </a:cubicBezTo>
                <a:lnTo>
                  <a:pt x="1372308" y="5995971"/>
                </a:lnTo>
                <a:lnTo>
                  <a:pt x="1269708" y="6004923"/>
                </a:lnTo>
                <a:lnTo>
                  <a:pt x="1199574" y="6014640"/>
                </a:lnTo>
                <a:lnTo>
                  <a:pt x="1184597" y="6020091"/>
                </a:lnTo>
                <a:lnTo>
                  <a:pt x="1167116" y="6015435"/>
                </a:lnTo>
                <a:cubicBezTo>
                  <a:pt x="1164967" y="6014064"/>
                  <a:pt x="1163217" y="6012524"/>
                  <a:pt x="1161916" y="6010868"/>
                </a:cubicBezTo>
                <a:lnTo>
                  <a:pt x="1106129" y="6019937"/>
                </a:lnTo>
                <a:lnTo>
                  <a:pt x="1099383" y="6020191"/>
                </a:lnTo>
                <a:lnTo>
                  <a:pt x="1052881" y="6018908"/>
                </a:lnTo>
                <a:lnTo>
                  <a:pt x="983712" y="6012283"/>
                </a:lnTo>
                <a:cubicBezTo>
                  <a:pt x="960832" y="6007160"/>
                  <a:pt x="940175" y="5986196"/>
                  <a:pt x="911933" y="5996917"/>
                </a:cubicBezTo>
                <a:cubicBezTo>
                  <a:pt x="918189" y="5985048"/>
                  <a:pt x="878387" y="6000692"/>
                  <a:pt x="870493" y="5990678"/>
                </a:cubicBezTo>
                <a:cubicBezTo>
                  <a:pt x="865855" y="5982349"/>
                  <a:pt x="852700" y="5985154"/>
                  <a:pt x="841664" y="5983503"/>
                </a:cubicBezTo>
                <a:cubicBezTo>
                  <a:pt x="832028" y="5975743"/>
                  <a:pt x="778646" y="5975431"/>
                  <a:pt x="761161" y="5979416"/>
                </a:cubicBezTo>
                <a:cubicBezTo>
                  <a:pt x="713282" y="5995868"/>
                  <a:pt x="663271" y="5966332"/>
                  <a:pt x="624746" y="5978568"/>
                </a:cubicBezTo>
                <a:cubicBezTo>
                  <a:pt x="609242" y="5977829"/>
                  <a:pt x="598996" y="5976411"/>
                  <a:pt x="591545" y="5974884"/>
                </a:cubicBezTo>
                <a:lnTo>
                  <a:pt x="577647" y="5971217"/>
                </a:lnTo>
                <a:lnTo>
                  <a:pt x="34488" y="5971217"/>
                </a:lnTo>
                <a:lnTo>
                  <a:pt x="34488" y="5969182"/>
                </a:lnTo>
                <a:lnTo>
                  <a:pt x="10190" y="5959417"/>
                </a:lnTo>
                <a:cubicBezTo>
                  <a:pt x="3916" y="5953353"/>
                  <a:pt x="28" y="5944983"/>
                  <a:pt x="0" y="5935734"/>
                </a:cubicBezTo>
                <a:lnTo>
                  <a:pt x="0" y="3199392"/>
                </a:lnTo>
                <a:lnTo>
                  <a:pt x="4283" y="3191322"/>
                </a:lnTo>
                <a:lnTo>
                  <a:pt x="38" y="3181452"/>
                </a:lnTo>
                <a:lnTo>
                  <a:pt x="39" y="435490"/>
                </a:lnTo>
                <a:cubicBezTo>
                  <a:pt x="93" y="426260"/>
                  <a:pt x="3991" y="417914"/>
                  <a:pt x="10261" y="411869"/>
                </a:cubicBezTo>
                <a:lnTo>
                  <a:pt x="34488" y="402152"/>
                </a:lnTo>
                <a:lnTo>
                  <a:pt x="34488" y="397581"/>
                </a:lnTo>
                <a:lnTo>
                  <a:pt x="304133" y="397771"/>
                </a:lnTo>
                <a:lnTo>
                  <a:pt x="312276" y="376994"/>
                </a:lnTo>
                <a:lnTo>
                  <a:pt x="336150" y="366438"/>
                </a:lnTo>
                <a:lnTo>
                  <a:pt x="335990" y="361870"/>
                </a:lnTo>
                <a:lnTo>
                  <a:pt x="6983187" y="134443"/>
                </a:lnTo>
                <a:lnTo>
                  <a:pt x="7058238" y="123385"/>
                </a:lnTo>
                <a:cubicBezTo>
                  <a:pt x="7059507" y="123289"/>
                  <a:pt x="7090327" y="122726"/>
                  <a:pt x="7091868" y="122057"/>
                </a:cubicBezTo>
                <a:lnTo>
                  <a:pt x="7113259" y="122015"/>
                </a:lnTo>
                <a:lnTo>
                  <a:pt x="7120813" y="129791"/>
                </a:lnTo>
                <a:cubicBezTo>
                  <a:pt x="7137880" y="132475"/>
                  <a:pt x="7188876" y="129908"/>
                  <a:pt x="7218339" y="129377"/>
                </a:cubicBezTo>
                <a:lnTo>
                  <a:pt x="7307134" y="122754"/>
                </a:lnTo>
                <a:lnTo>
                  <a:pt x="7320464" y="125811"/>
                </a:lnTo>
                <a:lnTo>
                  <a:pt x="7411322" y="120053"/>
                </a:lnTo>
                <a:lnTo>
                  <a:pt x="7438371" y="121694"/>
                </a:lnTo>
                <a:lnTo>
                  <a:pt x="7803814" y="108932"/>
                </a:lnTo>
                <a:lnTo>
                  <a:pt x="7814503" y="106246"/>
                </a:lnTo>
                <a:lnTo>
                  <a:pt x="7870087" y="96750"/>
                </a:lnTo>
                <a:lnTo>
                  <a:pt x="7950973" y="86838"/>
                </a:lnTo>
                <a:lnTo>
                  <a:pt x="8006164" y="77217"/>
                </a:lnTo>
                <a:cubicBezTo>
                  <a:pt x="8020342" y="75937"/>
                  <a:pt x="8023755" y="80288"/>
                  <a:pt x="8036046" y="79160"/>
                </a:cubicBezTo>
                <a:lnTo>
                  <a:pt x="8079910" y="70448"/>
                </a:lnTo>
                <a:lnTo>
                  <a:pt x="8122046" y="69791"/>
                </a:lnTo>
                <a:lnTo>
                  <a:pt x="8176926" y="73120"/>
                </a:lnTo>
                <a:cubicBezTo>
                  <a:pt x="8195159" y="76540"/>
                  <a:pt x="8212072" y="92547"/>
                  <a:pt x="8234109" y="83289"/>
                </a:cubicBezTo>
                <a:lnTo>
                  <a:pt x="8289995" y="91954"/>
                </a:lnTo>
                <a:lnTo>
                  <a:pt x="8389389" y="88483"/>
                </a:lnTo>
                <a:lnTo>
                  <a:pt x="9138192" y="62335"/>
                </a:lnTo>
                <a:cubicBezTo>
                  <a:pt x="9156807" y="58365"/>
                  <a:pt x="9163390" y="51932"/>
                  <a:pt x="9194036" y="50423"/>
                </a:cubicBezTo>
                <a:lnTo>
                  <a:pt x="9249010" y="58465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C7E31C7-25C1-4D99-B9D3-9FC9E85211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" r="39"/>
          <a:stretch/>
        </p:blipFill>
        <p:spPr>
          <a:xfrm>
            <a:off x="723654" y="381668"/>
            <a:ext cx="11159315" cy="5965143"/>
          </a:xfrm>
          <a:custGeom>
            <a:avLst/>
            <a:gdLst/>
            <a:ahLst/>
            <a:cxnLst/>
            <a:rect l="l" t="t" r="r" b="b"/>
            <a:pathLst>
              <a:path w="11157950" h="5965143">
                <a:moveTo>
                  <a:pt x="11024586" y="5"/>
                </a:moveTo>
                <a:cubicBezTo>
                  <a:pt x="11044871" y="-298"/>
                  <a:pt x="11061590" y="15206"/>
                  <a:pt x="11062047" y="34735"/>
                </a:cubicBezTo>
                <a:lnTo>
                  <a:pt x="11107234" y="2623475"/>
                </a:lnTo>
                <a:lnTo>
                  <a:pt x="11112761" y="2940096"/>
                </a:lnTo>
                <a:lnTo>
                  <a:pt x="11157947" y="5528836"/>
                </a:lnTo>
                <a:cubicBezTo>
                  <a:pt x="11158237" y="5548407"/>
                  <a:pt x="11142049" y="5564544"/>
                  <a:pt x="11121723" y="5564953"/>
                </a:cubicBezTo>
                <a:lnTo>
                  <a:pt x="10668799" y="5572860"/>
                </a:lnTo>
                <a:lnTo>
                  <a:pt x="10662560" y="5930307"/>
                </a:lnTo>
                <a:cubicBezTo>
                  <a:pt x="10662166" y="5949876"/>
                  <a:pt x="10645425" y="5965439"/>
                  <a:pt x="10625097" y="5965139"/>
                </a:cubicBezTo>
                <a:lnTo>
                  <a:pt x="6664424" y="5896005"/>
                </a:lnTo>
                <a:lnTo>
                  <a:pt x="4260913" y="5854051"/>
                </a:lnTo>
                <a:lnTo>
                  <a:pt x="4259468" y="5854258"/>
                </a:lnTo>
                <a:cubicBezTo>
                  <a:pt x="4202217" y="5859192"/>
                  <a:pt x="4043792" y="5857628"/>
                  <a:pt x="4051506" y="5850553"/>
                </a:cubicBezTo>
                <a:lnTo>
                  <a:pt x="4017286" y="5849799"/>
                </a:lnTo>
                <a:lnTo>
                  <a:pt x="3589022" y="5842324"/>
                </a:lnTo>
                <a:lnTo>
                  <a:pt x="2938822" y="5830974"/>
                </a:lnTo>
                <a:lnTo>
                  <a:pt x="2186670" y="5817845"/>
                </a:lnTo>
                <a:lnTo>
                  <a:pt x="2168638" y="5819102"/>
                </a:lnTo>
                <a:lnTo>
                  <a:pt x="2098345" y="5827593"/>
                </a:lnTo>
                <a:lnTo>
                  <a:pt x="2083273" y="5832782"/>
                </a:lnTo>
                <a:lnTo>
                  <a:pt x="2065877" y="5827822"/>
                </a:lnTo>
                <a:cubicBezTo>
                  <a:pt x="2063753" y="5826414"/>
                  <a:pt x="2062030" y="5824842"/>
                  <a:pt x="2060759" y="5823165"/>
                </a:cubicBezTo>
                <a:lnTo>
                  <a:pt x="2004821" y="5831259"/>
                </a:lnTo>
                <a:lnTo>
                  <a:pt x="1998072" y="5831395"/>
                </a:lnTo>
                <a:lnTo>
                  <a:pt x="1951598" y="5829301"/>
                </a:lnTo>
                <a:lnTo>
                  <a:pt x="1882555" y="5821468"/>
                </a:lnTo>
                <a:lnTo>
                  <a:pt x="1860510" y="5812152"/>
                </a:lnTo>
                <a:lnTo>
                  <a:pt x="1601531" y="5807632"/>
                </a:lnTo>
                <a:lnTo>
                  <a:pt x="1594437" y="5808890"/>
                </a:lnTo>
                <a:cubicBezTo>
                  <a:pt x="1590956" y="5810695"/>
                  <a:pt x="1589054" y="5813690"/>
                  <a:pt x="1589819" y="5818541"/>
                </a:cubicBezTo>
                <a:cubicBezTo>
                  <a:pt x="1581782" y="5817917"/>
                  <a:pt x="1573869" y="5816496"/>
                  <a:pt x="1565895" y="5814876"/>
                </a:cubicBezTo>
                <a:lnTo>
                  <a:pt x="1561716" y="5814041"/>
                </a:lnTo>
                <a:lnTo>
                  <a:pt x="1546109" y="5815121"/>
                </a:lnTo>
                <a:lnTo>
                  <a:pt x="1540326" y="5809896"/>
                </a:lnTo>
                <a:lnTo>
                  <a:pt x="1487497" y="5811091"/>
                </a:lnTo>
                <a:cubicBezTo>
                  <a:pt x="1464699" y="5824620"/>
                  <a:pt x="1422140" y="5817496"/>
                  <a:pt x="1386651" y="5823032"/>
                </a:cubicBezTo>
                <a:lnTo>
                  <a:pt x="1371052" y="5828367"/>
                </a:lnTo>
                <a:lnTo>
                  <a:pt x="1268311" y="5835527"/>
                </a:lnTo>
                <a:lnTo>
                  <a:pt x="1198018" y="5844018"/>
                </a:lnTo>
                <a:lnTo>
                  <a:pt x="1182948" y="5849207"/>
                </a:lnTo>
                <a:lnTo>
                  <a:pt x="1165551" y="5844246"/>
                </a:lnTo>
                <a:cubicBezTo>
                  <a:pt x="1163427" y="5842838"/>
                  <a:pt x="1161704" y="5841268"/>
                  <a:pt x="1160432" y="5839589"/>
                </a:cubicBezTo>
                <a:lnTo>
                  <a:pt x="1104495" y="5847683"/>
                </a:lnTo>
                <a:lnTo>
                  <a:pt x="1097746" y="5847820"/>
                </a:lnTo>
                <a:lnTo>
                  <a:pt x="1051273" y="5845725"/>
                </a:lnTo>
                <a:lnTo>
                  <a:pt x="982230" y="5837894"/>
                </a:lnTo>
                <a:cubicBezTo>
                  <a:pt x="959443" y="5832373"/>
                  <a:pt x="939155" y="5811051"/>
                  <a:pt x="910730" y="5821278"/>
                </a:cubicBezTo>
                <a:cubicBezTo>
                  <a:pt x="917193" y="5809520"/>
                  <a:pt x="877124" y="5824467"/>
                  <a:pt x="869406" y="5814316"/>
                </a:cubicBezTo>
                <a:cubicBezTo>
                  <a:pt x="864914" y="5805908"/>
                  <a:pt x="851712" y="5808483"/>
                  <a:pt x="840706" y="5806639"/>
                </a:cubicBezTo>
                <a:cubicBezTo>
                  <a:pt x="831207" y="5798712"/>
                  <a:pt x="777839" y="5797469"/>
                  <a:pt x="760287" y="5801148"/>
                </a:cubicBezTo>
                <a:cubicBezTo>
                  <a:pt x="712128" y="5816762"/>
                  <a:pt x="662640" y="5786358"/>
                  <a:pt x="623907" y="5797919"/>
                </a:cubicBezTo>
                <a:cubicBezTo>
                  <a:pt x="608419" y="5796910"/>
                  <a:pt x="598199" y="5795313"/>
                  <a:pt x="590776" y="5793657"/>
                </a:cubicBezTo>
                <a:lnTo>
                  <a:pt x="576944" y="5789748"/>
                </a:lnTo>
                <a:lnTo>
                  <a:pt x="33867" y="5780268"/>
                </a:lnTo>
                <a:lnTo>
                  <a:pt x="33903" y="5778233"/>
                </a:lnTo>
                <a:lnTo>
                  <a:pt x="9779" y="5768046"/>
                </a:lnTo>
                <a:cubicBezTo>
                  <a:pt x="3612" y="5761873"/>
                  <a:pt x="-129" y="5753437"/>
                  <a:pt x="4" y="5744189"/>
                </a:cubicBezTo>
                <a:lnTo>
                  <a:pt x="47760" y="3008263"/>
                </a:lnTo>
                <a:lnTo>
                  <a:pt x="52183" y="3000269"/>
                </a:lnTo>
                <a:lnTo>
                  <a:pt x="48111" y="2990327"/>
                </a:lnTo>
                <a:lnTo>
                  <a:pt x="96036" y="244783"/>
                </a:lnTo>
                <a:cubicBezTo>
                  <a:pt x="96251" y="235555"/>
                  <a:pt x="100294" y="227279"/>
                  <a:pt x="106668" y="221344"/>
                </a:cubicBezTo>
                <a:lnTo>
                  <a:pt x="131061" y="212051"/>
                </a:lnTo>
                <a:lnTo>
                  <a:pt x="131141" y="207481"/>
                </a:lnTo>
                <a:lnTo>
                  <a:pt x="400742" y="212377"/>
                </a:lnTo>
                <a:lnTo>
                  <a:pt x="409246" y="191745"/>
                </a:lnTo>
                <a:lnTo>
                  <a:pt x="433301" y="181607"/>
                </a:lnTo>
                <a:lnTo>
                  <a:pt x="433220" y="177037"/>
                </a:lnTo>
                <a:lnTo>
                  <a:pt x="7083374" y="65655"/>
                </a:lnTo>
                <a:lnTo>
                  <a:pt x="7158607" y="55908"/>
                </a:lnTo>
                <a:cubicBezTo>
                  <a:pt x="7159877" y="55834"/>
                  <a:pt x="7190702" y="55809"/>
                  <a:pt x="7192255" y="55167"/>
                </a:cubicBezTo>
                <a:lnTo>
                  <a:pt x="7213643" y="55499"/>
                </a:lnTo>
                <a:lnTo>
                  <a:pt x="7221060" y="63405"/>
                </a:lnTo>
                <a:cubicBezTo>
                  <a:pt x="7238078" y="66387"/>
                  <a:pt x="7289111" y="64710"/>
                  <a:pt x="7318579" y="64693"/>
                </a:cubicBezTo>
                <a:lnTo>
                  <a:pt x="7407476" y="59621"/>
                </a:lnTo>
                <a:lnTo>
                  <a:pt x="7420750" y="62910"/>
                </a:lnTo>
                <a:lnTo>
                  <a:pt x="7511695" y="58739"/>
                </a:lnTo>
                <a:lnTo>
                  <a:pt x="7538711" y="60852"/>
                </a:lnTo>
                <a:lnTo>
                  <a:pt x="7904321" y="54469"/>
                </a:lnTo>
                <a:lnTo>
                  <a:pt x="7915055" y="51970"/>
                </a:lnTo>
                <a:lnTo>
                  <a:pt x="7970797" y="43446"/>
                </a:lnTo>
                <a:lnTo>
                  <a:pt x="8051843" y="34947"/>
                </a:lnTo>
                <a:lnTo>
                  <a:pt x="8107194" y="26291"/>
                </a:lnTo>
                <a:cubicBezTo>
                  <a:pt x="8121392" y="25258"/>
                  <a:pt x="8124728" y="29668"/>
                  <a:pt x="8137037" y="28755"/>
                </a:cubicBezTo>
                <a:lnTo>
                  <a:pt x="8181047" y="20810"/>
                </a:lnTo>
                <a:lnTo>
                  <a:pt x="8223188" y="20888"/>
                </a:lnTo>
                <a:lnTo>
                  <a:pt x="8278001" y="25175"/>
                </a:lnTo>
                <a:cubicBezTo>
                  <a:pt x="8296172" y="28912"/>
                  <a:pt x="8312803" y="45212"/>
                  <a:pt x="8334998" y="36340"/>
                </a:cubicBezTo>
                <a:lnTo>
                  <a:pt x="8390724" y="45979"/>
                </a:lnTo>
                <a:lnTo>
                  <a:pt x="8490164" y="44243"/>
                </a:lnTo>
                <a:lnTo>
                  <a:pt x="9239309" y="31167"/>
                </a:lnTo>
                <a:cubicBezTo>
                  <a:pt x="9257990" y="27523"/>
                  <a:pt x="9264685" y="21206"/>
                  <a:pt x="9295352" y="20232"/>
                </a:cubicBezTo>
                <a:lnTo>
                  <a:pt x="9350178" y="29232"/>
                </a:lnTo>
                <a:close/>
              </a:path>
            </a:pathLst>
          </a:cu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032EE83-1946-4580-9E53-42F6614B3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540000">
            <a:off x="3712743" y="422349"/>
            <a:ext cx="8122024" cy="5594621"/>
          </a:xfrm>
          <a:custGeom>
            <a:avLst/>
            <a:gdLst>
              <a:gd name="connsiteX0" fmla="*/ 8085175 w 8122024"/>
              <a:gd name="connsiteY0" fmla="*/ 28825 h 5594621"/>
              <a:gd name="connsiteX1" fmla="*/ 8122024 w 8122024"/>
              <a:gd name="connsiteY1" fmla="*/ 64204 h 5594621"/>
              <a:gd name="connsiteX2" fmla="*/ 8122024 w 8122024"/>
              <a:gd name="connsiteY2" fmla="*/ 2653338 h 5594621"/>
              <a:gd name="connsiteX3" fmla="*/ 8122024 w 8122024"/>
              <a:gd name="connsiteY3" fmla="*/ 2970007 h 5594621"/>
              <a:gd name="connsiteX4" fmla="*/ 8122024 w 8122024"/>
              <a:gd name="connsiteY4" fmla="*/ 5559141 h 5594621"/>
              <a:gd name="connsiteX5" fmla="*/ 8085175 w 8122024"/>
              <a:gd name="connsiteY5" fmla="*/ 5594621 h 5594621"/>
              <a:gd name="connsiteX6" fmla="*/ 7778470 w 8122024"/>
              <a:gd name="connsiteY6" fmla="*/ 5594621 h 5594621"/>
              <a:gd name="connsiteX7" fmla="*/ 7963333 w 8122024"/>
              <a:gd name="connsiteY7" fmla="*/ 300841 h 5594621"/>
              <a:gd name="connsiteX8" fmla="*/ 0 w 8122024"/>
              <a:gd name="connsiteY8" fmla="*/ 22756 h 5594621"/>
              <a:gd name="connsiteX9" fmla="*/ 4143417 w 8122024"/>
              <a:gd name="connsiteY9" fmla="*/ 25681 h 5594621"/>
              <a:gd name="connsiteX10" fmla="*/ 4218808 w 8122024"/>
              <a:gd name="connsiteY10" fmla="*/ 17249 h 5594621"/>
              <a:gd name="connsiteX11" fmla="*/ 4252464 w 8122024"/>
              <a:gd name="connsiteY11" fmla="*/ 17095 h 5594621"/>
              <a:gd name="connsiteX12" fmla="*/ 4273843 w 8122024"/>
              <a:gd name="connsiteY12" fmla="*/ 17800 h 5594621"/>
              <a:gd name="connsiteX13" fmla="*/ 4281122 w 8122024"/>
              <a:gd name="connsiteY13" fmla="*/ 25835 h 5594621"/>
              <a:gd name="connsiteX14" fmla="*/ 4378602 w 8122024"/>
              <a:gd name="connsiteY14" fmla="*/ 28825 h 5594621"/>
              <a:gd name="connsiteX15" fmla="*/ 4467574 w 8122024"/>
              <a:gd name="connsiteY15" fmla="*/ 25305 h 5594621"/>
              <a:gd name="connsiteX16" fmla="*/ 4480790 w 8122024"/>
              <a:gd name="connsiteY16" fmla="*/ 28825 h 5594621"/>
              <a:gd name="connsiteX17" fmla="*/ 4571794 w 8122024"/>
              <a:gd name="connsiteY17" fmla="*/ 26241 h 5594621"/>
              <a:gd name="connsiteX18" fmla="*/ 4598769 w 8122024"/>
              <a:gd name="connsiteY18" fmla="*/ 28825 h 5594621"/>
              <a:gd name="connsiteX19" fmla="*/ 4964434 w 8122024"/>
              <a:gd name="connsiteY19" fmla="*/ 28825 h 5594621"/>
              <a:gd name="connsiteX20" fmla="*/ 4975210 w 8122024"/>
              <a:gd name="connsiteY20" fmla="*/ 26513 h 5594621"/>
              <a:gd name="connsiteX21" fmla="*/ 5031093 w 8122024"/>
              <a:gd name="connsiteY21" fmla="*/ 18963 h 5594621"/>
              <a:gd name="connsiteX22" fmla="*/ 5112275 w 8122024"/>
              <a:gd name="connsiteY22" fmla="*/ 11880 h 5594621"/>
              <a:gd name="connsiteX23" fmla="*/ 5167768 w 8122024"/>
              <a:gd name="connsiteY23" fmla="*/ 4191 h 5594621"/>
              <a:gd name="connsiteX24" fmla="*/ 5197564 w 8122024"/>
              <a:gd name="connsiteY24" fmla="*/ 7176 h 5594621"/>
              <a:gd name="connsiteX25" fmla="*/ 5241706 w 8122024"/>
              <a:gd name="connsiteY25" fmla="*/ 0 h 5594621"/>
              <a:gd name="connsiteX26" fmla="*/ 5283839 w 8122024"/>
              <a:gd name="connsiteY26" fmla="*/ 814 h 5594621"/>
              <a:gd name="connsiteX27" fmla="*/ 5338569 w 8122024"/>
              <a:gd name="connsiteY27" fmla="*/ 6056 h 5594621"/>
              <a:gd name="connsiteX28" fmla="*/ 5395362 w 8122024"/>
              <a:gd name="connsiteY28" fmla="*/ 18215 h 5594621"/>
              <a:gd name="connsiteX29" fmla="*/ 5450911 w 8122024"/>
              <a:gd name="connsiteY29" fmla="*/ 28825 h 5594621"/>
              <a:gd name="connsiteX30" fmla="*/ 5550367 w 8122024"/>
              <a:gd name="connsiteY30" fmla="*/ 28825 h 5594621"/>
              <a:gd name="connsiteX31" fmla="*/ 6299626 w 8122024"/>
              <a:gd name="connsiteY31" fmla="*/ 28825 h 5594621"/>
              <a:gd name="connsiteX32" fmla="*/ 6355851 w 8122024"/>
              <a:gd name="connsiteY32" fmla="*/ 18870 h 5594621"/>
              <a:gd name="connsiteX33" fmla="*/ 6410512 w 8122024"/>
              <a:gd name="connsiteY33" fmla="*/ 28825 h 5594621"/>
              <a:gd name="connsiteX0" fmla="*/ 8085175 w 8122024"/>
              <a:gd name="connsiteY0" fmla="*/ 28825 h 5594621"/>
              <a:gd name="connsiteX1" fmla="*/ 8122024 w 8122024"/>
              <a:gd name="connsiteY1" fmla="*/ 64204 h 5594621"/>
              <a:gd name="connsiteX2" fmla="*/ 8122024 w 8122024"/>
              <a:gd name="connsiteY2" fmla="*/ 2653338 h 5594621"/>
              <a:gd name="connsiteX3" fmla="*/ 8122024 w 8122024"/>
              <a:gd name="connsiteY3" fmla="*/ 2970007 h 5594621"/>
              <a:gd name="connsiteX4" fmla="*/ 8122024 w 8122024"/>
              <a:gd name="connsiteY4" fmla="*/ 5559141 h 5594621"/>
              <a:gd name="connsiteX5" fmla="*/ 8085175 w 8122024"/>
              <a:gd name="connsiteY5" fmla="*/ 5594621 h 5594621"/>
              <a:gd name="connsiteX6" fmla="*/ 7772271 w 8122024"/>
              <a:gd name="connsiteY6" fmla="*/ 5594513 h 5594621"/>
              <a:gd name="connsiteX7" fmla="*/ 7963333 w 8122024"/>
              <a:gd name="connsiteY7" fmla="*/ 300841 h 5594621"/>
              <a:gd name="connsiteX8" fmla="*/ 0 w 8122024"/>
              <a:gd name="connsiteY8" fmla="*/ 22756 h 5594621"/>
              <a:gd name="connsiteX9" fmla="*/ 4143417 w 8122024"/>
              <a:gd name="connsiteY9" fmla="*/ 25681 h 5594621"/>
              <a:gd name="connsiteX10" fmla="*/ 4218808 w 8122024"/>
              <a:gd name="connsiteY10" fmla="*/ 17249 h 5594621"/>
              <a:gd name="connsiteX11" fmla="*/ 4252464 w 8122024"/>
              <a:gd name="connsiteY11" fmla="*/ 17095 h 5594621"/>
              <a:gd name="connsiteX12" fmla="*/ 4273843 w 8122024"/>
              <a:gd name="connsiteY12" fmla="*/ 17800 h 5594621"/>
              <a:gd name="connsiteX13" fmla="*/ 4281122 w 8122024"/>
              <a:gd name="connsiteY13" fmla="*/ 25835 h 5594621"/>
              <a:gd name="connsiteX14" fmla="*/ 4378602 w 8122024"/>
              <a:gd name="connsiteY14" fmla="*/ 28825 h 5594621"/>
              <a:gd name="connsiteX15" fmla="*/ 4467574 w 8122024"/>
              <a:gd name="connsiteY15" fmla="*/ 25305 h 5594621"/>
              <a:gd name="connsiteX16" fmla="*/ 4480790 w 8122024"/>
              <a:gd name="connsiteY16" fmla="*/ 28825 h 5594621"/>
              <a:gd name="connsiteX17" fmla="*/ 4571794 w 8122024"/>
              <a:gd name="connsiteY17" fmla="*/ 26241 h 5594621"/>
              <a:gd name="connsiteX18" fmla="*/ 4598769 w 8122024"/>
              <a:gd name="connsiteY18" fmla="*/ 28825 h 5594621"/>
              <a:gd name="connsiteX19" fmla="*/ 4964434 w 8122024"/>
              <a:gd name="connsiteY19" fmla="*/ 28825 h 5594621"/>
              <a:gd name="connsiteX20" fmla="*/ 4975210 w 8122024"/>
              <a:gd name="connsiteY20" fmla="*/ 26513 h 5594621"/>
              <a:gd name="connsiteX21" fmla="*/ 5031093 w 8122024"/>
              <a:gd name="connsiteY21" fmla="*/ 18963 h 5594621"/>
              <a:gd name="connsiteX22" fmla="*/ 5112275 w 8122024"/>
              <a:gd name="connsiteY22" fmla="*/ 11880 h 5594621"/>
              <a:gd name="connsiteX23" fmla="*/ 5167768 w 8122024"/>
              <a:gd name="connsiteY23" fmla="*/ 4191 h 5594621"/>
              <a:gd name="connsiteX24" fmla="*/ 5197564 w 8122024"/>
              <a:gd name="connsiteY24" fmla="*/ 7176 h 5594621"/>
              <a:gd name="connsiteX25" fmla="*/ 5241706 w 8122024"/>
              <a:gd name="connsiteY25" fmla="*/ 0 h 5594621"/>
              <a:gd name="connsiteX26" fmla="*/ 5283839 w 8122024"/>
              <a:gd name="connsiteY26" fmla="*/ 814 h 5594621"/>
              <a:gd name="connsiteX27" fmla="*/ 5338569 w 8122024"/>
              <a:gd name="connsiteY27" fmla="*/ 6056 h 5594621"/>
              <a:gd name="connsiteX28" fmla="*/ 5395362 w 8122024"/>
              <a:gd name="connsiteY28" fmla="*/ 18215 h 5594621"/>
              <a:gd name="connsiteX29" fmla="*/ 5450911 w 8122024"/>
              <a:gd name="connsiteY29" fmla="*/ 28825 h 5594621"/>
              <a:gd name="connsiteX30" fmla="*/ 5550367 w 8122024"/>
              <a:gd name="connsiteY30" fmla="*/ 28825 h 5594621"/>
              <a:gd name="connsiteX31" fmla="*/ 6299626 w 8122024"/>
              <a:gd name="connsiteY31" fmla="*/ 28825 h 5594621"/>
              <a:gd name="connsiteX32" fmla="*/ 6355851 w 8122024"/>
              <a:gd name="connsiteY32" fmla="*/ 18870 h 5594621"/>
              <a:gd name="connsiteX33" fmla="*/ 6410512 w 8122024"/>
              <a:gd name="connsiteY33" fmla="*/ 28825 h 5594621"/>
              <a:gd name="connsiteX34" fmla="*/ 8085175 w 8122024"/>
              <a:gd name="connsiteY34" fmla="*/ 28825 h 5594621"/>
              <a:gd name="connsiteX0" fmla="*/ 8085175 w 8122024"/>
              <a:gd name="connsiteY0" fmla="*/ 28825 h 5594621"/>
              <a:gd name="connsiteX1" fmla="*/ 8122024 w 8122024"/>
              <a:gd name="connsiteY1" fmla="*/ 64204 h 5594621"/>
              <a:gd name="connsiteX2" fmla="*/ 8122024 w 8122024"/>
              <a:gd name="connsiteY2" fmla="*/ 2653338 h 5594621"/>
              <a:gd name="connsiteX3" fmla="*/ 8122024 w 8122024"/>
              <a:gd name="connsiteY3" fmla="*/ 2970007 h 5594621"/>
              <a:gd name="connsiteX4" fmla="*/ 8122024 w 8122024"/>
              <a:gd name="connsiteY4" fmla="*/ 5559141 h 5594621"/>
              <a:gd name="connsiteX5" fmla="*/ 8085175 w 8122024"/>
              <a:gd name="connsiteY5" fmla="*/ 5594621 h 5594621"/>
              <a:gd name="connsiteX6" fmla="*/ 7735081 w 8122024"/>
              <a:gd name="connsiteY6" fmla="*/ 5593864 h 5594621"/>
              <a:gd name="connsiteX7" fmla="*/ 7963333 w 8122024"/>
              <a:gd name="connsiteY7" fmla="*/ 300841 h 5594621"/>
              <a:gd name="connsiteX8" fmla="*/ 0 w 8122024"/>
              <a:gd name="connsiteY8" fmla="*/ 22756 h 5594621"/>
              <a:gd name="connsiteX9" fmla="*/ 4143417 w 8122024"/>
              <a:gd name="connsiteY9" fmla="*/ 25681 h 5594621"/>
              <a:gd name="connsiteX10" fmla="*/ 4218808 w 8122024"/>
              <a:gd name="connsiteY10" fmla="*/ 17249 h 5594621"/>
              <a:gd name="connsiteX11" fmla="*/ 4252464 w 8122024"/>
              <a:gd name="connsiteY11" fmla="*/ 17095 h 5594621"/>
              <a:gd name="connsiteX12" fmla="*/ 4273843 w 8122024"/>
              <a:gd name="connsiteY12" fmla="*/ 17800 h 5594621"/>
              <a:gd name="connsiteX13" fmla="*/ 4281122 w 8122024"/>
              <a:gd name="connsiteY13" fmla="*/ 25835 h 5594621"/>
              <a:gd name="connsiteX14" fmla="*/ 4378602 w 8122024"/>
              <a:gd name="connsiteY14" fmla="*/ 28825 h 5594621"/>
              <a:gd name="connsiteX15" fmla="*/ 4467574 w 8122024"/>
              <a:gd name="connsiteY15" fmla="*/ 25305 h 5594621"/>
              <a:gd name="connsiteX16" fmla="*/ 4480790 w 8122024"/>
              <a:gd name="connsiteY16" fmla="*/ 28825 h 5594621"/>
              <a:gd name="connsiteX17" fmla="*/ 4571794 w 8122024"/>
              <a:gd name="connsiteY17" fmla="*/ 26241 h 5594621"/>
              <a:gd name="connsiteX18" fmla="*/ 4598769 w 8122024"/>
              <a:gd name="connsiteY18" fmla="*/ 28825 h 5594621"/>
              <a:gd name="connsiteX19" fmla="*/ 4964434 w 8122024"/>
              <a:gd name="connsiteY19" fmla="*/ 28825 h 5594621"/>
              <a:gd name="connsiteX20" fmla="*/ 4975210 w 8122024"/>
              <a:gd name="connsiteY20" fmla="*/ 26513 h 5594621"/>
              <a:gd name="connsiteX21" fmla="*/ 5031093 w 8122024"/>
              <a:gd name="connsiteY21" fmla="*/ 18963 h 5594621"/>
              <a:gd name="connsiteX22" fmla="*/ 5112275 w 8122024"/>
              <a:gd name="connsiteY22" fmla="*/ 11880 h 5594621"/>
              <a:gd name="connsiteX23" fmla="*/ 5167768 w 8122024"/>
              <a:gd name="connsiteY23" fmla="*/ 4191 h 5594621"/>
              <a:gd name="connsiteX24" fmla="*/ 5197564 w 8122024"/>
              <a:gd name="connsiteY24" fmla="*/ 7176 h 5594621"/>
              <a:gd name="connsiteX25" fmla="*/ 5241706 w 8122024"/>
              <a:gd name="connsiteY25" fmla="*/ 0 h 5594621"/>
              <a:gd name="connsiteX26" fmla="*/ 5283839 w 8122024"/>
              <a:gd name="connsiteY26" fmla="*/ 814 h 5594621"/>
              <a:gd name="connsiteX27" fmla="*/ 5338569 w 8122024"/>
              <a:gd name="connsiteY27" fmla="*/ 6056 h 5594621"/>
              <a:gd name="connsiteX28" fmla="*/ 5395362 w 8122024"/>
              <a:gd name="connsiteY28" fmla="*/ 18215 h 5594621"/>
              <a:gd name="connsiteX29" fmla="*/ 5450911 w 8122024"/>
              <a:gd name="connsiteY29" fmla="*/ 28825 h 5594621"/>
              <a:gd name="connsiteX30" fmla="*/ 5550367 w 8122024"/>
              <a:gd name="connsiteY30" fmla="*/ 28825 h 5594621"/>
              <a:gd name="connsiteX31" fmla="*/ 6299626 w 8122024"/>
              <a:gd name="connsiteY31" fmla="*/ 28825 h 5594621"/>
              <a:gd name="connsiteX32" fmla="*/ 6355851 w 8122024"/>
              <a:gd name="connsiteY32" fmla="*/ 18870 h 5594621"/>
              <a:gd name="connsiteX33" fmla="*/ 6410512 w 8122024"/>
              <a:gd name="connsiteY33" fmla="*/ 28825 h 5594621"/>
              <a:gd name="connsiteX34" fmla="*/ 8085175 w 8122024"/>
              <a:gd name="connsiteY34" fmla="*/ 28825 h 5594621"/>
              <a:gd name="connsiteX0" fmla="*/ 8085175 w 8122024"/>
              <a:gd name="connsiteY0" fmla="*/ 28825 h 5594621"/>
              <a:gd name="connsiteX1" fmla="*/ 8122024 w 8122024"/>
              <a:gd name="connsiteY1" fmla="*/ 64204 h 5594621"/>
              <a:gd name="connsiteX2" fmla="*/ 8122024 w 8122024"/>
              <a:gd name="connsiteY2" fmla="*/ 2653338 h 5594621"/>
              <a:gd name="connsiteX3" fmla="*/ 8122024 w 8122024"/>
              <a:gd name="connsiteY3" fmla="*/ 2970007 h 5594621"/>
              <a:gd name="connsiteX4" fmla="*/ 8122024 w 8122024"/>
              <a:gd name="connsiteY4" fmla="*/ 5559141 h 5594621"/>
              <a:gd name="connsiteX5" fmla="*/ 8085175 w 8122024"/>
              <a:gd name="connsiteY5" fmla="*/ 5594621 h 5594621"/>
              <a:gd name="connsiteX6" fmla="*/ 7735081 w 8122024"/>
              <a:gd name="connsiteY6" fmla="*/ 5593864 h 5594621"/>
              <a:gd name="connsiteX7" fmla="*/ 7938215 w 8122024"/>
              <a:gd name="connsiteY7" fmla="*/ 319003 h 5594621"/>
              <a:gd name="connsiteX8" fmla="*/ 0 w 8122024"/>
              <a:gd name="connsiteY8" fmla="*/ 22756 h 5594621"/>
              <a:gd name="connsiteX9" fmla="*/ 4143417 w 8122024"/>
              <a:gd name="connsiteY9" fmla="*/ 25681 h 5594621"/>
              <a:gd name="connsiteX10" fmla="*/ 4218808 w 8122024"/>
              <a:gd name="connsiteY10" fmla="*/ 17249 h 5594621"/>
              <a:gd name="connsiteX11" fmla="*/ 4252464 w 8122024"/>
              <a:gd name="connsiteY11" fmla="*/ 17095 h 5594621"/>
              <a:gd name="connsiteX12" fmla="*/ 4273843 w 8122024"/>
              <a:gd name="connsiteY12" fmla="*/ 17800 h 5594621"/>
              <a:gd name="connsiteX13" fmla="*/ 4281122 w 8122024"/>
              <a:gd name="connsiteY13" fmla="*/ 25835 h 5594621"/>
              <a:gd name="connsiteX14" fmla="*/ 4378602 w 8122024"/>
              <a:gd name="connsiteY14" fmla="*/ 28825 h 5594621"/>
              <a:gd name="connsiteX15" fmla="*/ 4467574 w 8122024"/>
              <a:gd name="connsiteY15" fmla="*/ 25305 h 5594621"/>
              <a:gd name="connsiteX16" fmla="*/ 4480790 w 8122024"/>
              <a:gd name="connsiteY16" fmla="*/ 28825 h 5594621"/>
              <a:gd name="connsiteX17" fmla="*/ 4571794 w 8122024"/>
              <a:gd name="connsiteY17" fmla="*/ 26241 h 5594621"/>
              <a:gd name="connsiteX18" fmla="*/ 4598769 w 8122024"/>
              <a:gd name="connsiteY18" fmla="*/ 28825 h 5594621"/>
              <a:gd name="connsiteX19" fmla="*/ 4964434 w 8122024"/>
              <a:gd name="connsiteY19" fmla="*/ 28825 h 5594621"/>
              <a:gd name="connsiteX20" fmla="*/ 4975210 w 8122024"/>
              <a:gd name="connsiteY20" fmla="*/ 26513 h 5594621"/>
              <a:gd name="connsiteX21" fmla="*/ 5031093 w 8122024"/>
              <a:gd name="connsiteY21" fmla="*/ 18963 h 5594621"/>
              <a:gd name="connsiteX22" fmla="*/ 5112275 w 8122024"/>
              <a:gd name="connsiteY22" fmla="*/ 11880 h 5594621"/>
              <a:gd name="connsiteX23" fmla="*/ 5167768 w 8122024"/>
              <a:gd name="connsiteY23" fmla="*/ 4191 h 5594621"/>
              <a:gd name="connsiteX24" fmla="*/ 5197564 w 8122024"/>
              <a:gd name="connsiteY24" fmla="*/ 7176 h 5594621"/>
              <a:gd name="connsiteX25" fmla="*/ 5241706 w 8122024"/>
              <a:gd name="connsiteY25" fmla="*/ 0 h 5594621"/>
              <a:gd name="connsiteX26" fmla="*/ 5283839 w 8122024"/>
              <a:gd name="connsiteY26" fmla="*/ 814 h 5594621"/>
              <a:gd name="connsiteX27" fmla="*/ 5338569 w 8122024"/>
              <a:gd name="connsiteY27" fmla="*/ 6056 h 5594621"/>
              <a:gd name="connsiteX28" fmla="*/ 5395362 w 8122024"/>
              <a:gd name="connsiteY28" fmla="*/ 18215 h 5594621"/>
              <a:gd name="connsiteX29" fmla="*/ 5450911 w 8122024"/>
              <a:gd name="connsiteY29" fmla="*/ 28825 h 5594621"/>
              <a:gd name="connsiteX30" fmla="*/ 5550367 w 8122024"/>
              <a:gd name="connsiteY30" fmla="*/ 28825 h 5594621"/>
              <a:gd name="connsiteX31" fmla="*/ 6299626 w 8122024"/>
              <a:gd name="connsiteY31" fmla="*/ 28825 h 5594621"/>
              <a:gd name="connsiteX32" fmla="*/ 6355851 w 8122024"/>
              <a:gd name="connsiteY32" fmla="*/ 18870 h 5594621"/>
              <a:gd name="connsiteX33" fmla="*/ 6410512 w 8122024"/>
              <a:gd name="connsiteY33" fmla="*/ 28825 h 5594621"/>
              <a:gd name="connsiteX34" fmla="*/ 8085175 w 8122024"/>
              <a:gd name="connsiteY34" fmla="*/ 28825 h 5594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122024" h="5594621">
                <a:moveTo>
                  <a:pt x="8085175" y="28825"/>
                </a:moveTo>
                <a:cubicBezTo>
                  <a:pt x="8105462" y="28876"/>
                  <a:pt x="8121908" y="44670"/>
                  <a:pt x="8122024" y="64204"/>
                </a:cubicBezTo>
                <a:lnTo>
                  <a:pt x="8122024" y="2653338"/>
                </a:lnTo>
                <a:lnTo>
                  <a:pt x="8122024" y="2970007"/>
                </a:lnTo>
                <a:lnTo>
                  <a:pt x="8122024" y="5559141"/>
                </a:lnTo>
                <a:cubicBezTo>
                  <a:pt x="8121972" y="5578714"/>
                  <a:pt x="8105505" y="5594566"/>
                  <a:pt x="8085175" y="5594621"/>
                </a:cubicBezTo>
                <a:lnTo>
                  <a:pt x="7735081" y="5593864"/>
                </a:lnTo>
                <a:lnTo>
                  <a:pt x="7938215" y="319003"/>
                </a:lnTo>
                <a:lnTo>
                  <a:pt x="0" y="22756"/>
                </a:lnTo>
                <a:lnTo>
                  <a:pt x="4143417" y="25681"/>
                </a:lnTo>
                <a:lnTo>
                  <a:pt x="4218808" y="17249"/>
                </a:lnTo>
                <a:cubicBezTo>
                  <a:pt x="4220080" y="17197"/>
                  <a:pt x="4250901" y="17710"/>
                  <a:pt x="4252464" y="17095"/>
                </a:cubicBezTo>
                <a:lnTo>
                  <a:pt x="4273843" y="17800"/>
                </a:lnTo>
                <a:lnTo>
                  <a:pt x="4281122" y="25835"/>
                </a:lnTo>
                <a:cubicBezTo>
                  <a:pt x="4298085" y="29113"/>
                  <a:pt x="4349139" y="28327"/>
                  <a:pt x="4378602" y="28825"/>
                </a:cubicBezTo>
                <a:lnTo>
                  <a:pt x="4467574" y="25305"/>
                </a:lnTo>
                <a:lnTo>
                  <a:pt x="4480790" y="28825"/>
                </a:lnTo>
                <a:lnTo>
                  <a:pt x="4571794" y="26241"/>
                </a:lnTo>
                <a:lnTo>
                  <a:pt x="4598769" y="28825"/>
                </a:lnTo>
                <a:lnTo>
                  <a:pt x="4964434" y="28825"/>
                </a:lnTo>
                <a:lnTo>
                  <a:pt x="4975210" y="26513"/>
                </a:lnTo>
                <a:lnTo>
                  <a:pt x="5031093" y="18963"/>
                </a:lnTo>
                <a:lnTo>
                  <a:pt x="5112275" y="11880"/>
                </a:lnTo>
                <a:lnTo>
                  <a:pt x="5167768" y="4191"/>
                </a:lnTo>
                <a:cubicBezTo>
                  <a:pt x="5181982" y="3407"/>
                  <a:pt x="5185241" y="7874"/>
                  <a:pt x="5197564" y="7176"/>
                </a:cubicBezTo>
                <a:lnTo>
                  <a:pt x="5241706" y="0"/>
                </a:lnTo>
                <a:lnTo>
                  <a:pt x="5283839" y="814"/>
                </a:lnTo>
                <a:lnTo>
                  <a:pt x="5338569" y="6056"/>
                </a:lnTo>
                <a:cubicBezTo>
                  <a:pt x="5356672" y="10110"/>
                  <a:pt x="5373016" y="26698"/>
                  <a:pt x="5395362" y="18215"/>
                </a:cubicBezTo>
                <a:lnTo>
                  <a:pt x="5450911" y="28825"/>
                </a:lnTo>
                <a:lnTo>
                  <a:pt x="5550367" y="28825"/>
                </a:lnTo>
                <a:lnTo>
                  <a:pt x="6299626" y="28825"/>
                </a:lnTo>
                <a:cubicBezTo>
                  <a:pt x="6318368" y="25507"/>
                  <a:pt x="6325172" y="19308"/>
                  <a:pt x="6355851" y="18870"/>
                </a:cubicBezTo>
                <a:lnTo>
                  <a:pt x="6410512" y="28825"/>
                </a:lnTo>
                <a:lnTo>
                  <a:pt x="8085175" y="28825"/>
                </a:lnTo>
                <a:close/>
              </a:path>
            </a:pathLst>
          </a:custGeom>
          <a:solidFill>
            <a:srgbClr val="000000">
              <a:alpha val="24706"/>
            </a:srgb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7" name="Freeform: Shape 22">
            <a:extLst>
              <a:ext uri="{FF2B5EF4-FFF2-40B4-BE49-F238E27FC236}">
                <a16:creationId xmlns:a16="http://schemas.microsoft.com/office/drawing/2014/main" id="{6DB41558-B438-45F7-8C85-E17E7171DC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000">
            <a:off x="652733" y="558846"/>
            <a:ext cx="10898872" cy="5835286"/>
          </a:xfrm>
          <a:custGeom>
            <a:avLst/>
            <a:gdLst>
              <a:gd name="connsiteX0" fmla="*/ 181561 w 10957452"/>
              <a:gd name="connsiteY0" fmla="*/ 121459 h 5830350"/>
              <a:gd name="connsiteX1" fmla="*/ 181561 w 10957452"/>
              <a:gd name="connsiteY1" fmla="*/ 126030 h 5830350"/>
              <a:gd name="connsiteX2" fmla="*/ 157334 w 10957452"/>
              <a:gd name="connsiteY2" fmla="*/ 135747 h 5830350"/>
              <a:gd name="connsiteX3" fmla="*/ 147111 w 10957452"/>
              <a:gd name="connsiteY3" fmla="*/ 159368 h 5830350"/>
              <a:gd name="connsiteX4" fmla="*/ 147111 w 10957452"/>
              <a:gd name="connsiteY4" fmla="*/ 2905330 h 5830350"/>
              <a:gd name="connsiteX5" fmla="*/ 151356 w 10957452"/>
              <a:gd name="connsiteY5" fmla="*/ 2915199 h 5830350"/>
              <a:gd name="connsiteX6" fmla="*/ 147073 w 10957452"/>
              <a:gd name="connsiteY6" fmla="*/ 2923269 h 5830350"/>
              <a:gd name="connsiteX7" fmla="*/ 147073 w 10957452"/>
              <a:gd name="connsiteY7" fmla="*/ 5659612 h 5830350"/>
              <a:gd name="connsiteX8" fmla="*/ 157263 w 10957452"/>
              <a:gd name="connsiteY8" fmla="*/ 5683294 h 5830350"/>
              <a:gd name="connsiteX9" fmla="*/ 181561 w 10957452"/>
              <a:gd name="connsiteY9" fmla="*/ 5693059 h 5830350"/>
              <a:gd name="connsiteX10" fmla="*/ 181561 w 10957452"/>
              <a:gd name="connsiteY10" fmla="*/ 5695095 h 5830350"/>
              <a:gd name="connsiteX11" fmla="*/ 724719 w 10957452"/>
              <a:gd name="connsiteY11" fmla="*/ 5695094 h 5830350"/>
              <a:gd name="connsiteX12" fmla="*/ 738618 w 10957452"/>
              <a:gd name="connsiteY12" fmla="*/ 5698761 h 5830350"/>
              <a:gd name="connsiteX13" fmla="*/ 771819 w 10957452"/>
              <a:gd name="connsiteY13" fmla="*/ 5702445 h 5830350"/>
              <a:gd name="connsiteX14" fmla="*/ 908234 w 10957452"/>
              <a:gd name="connsiteY14" fmla="*/ 5703293 h 5830350"/>
              <a:gd name="connsiteX15" fmla="*/ 988737 w 10957452"/>
              <a:gd name="connsiteY15" fmla="*/ 5707380 h 5830350"/>
              <a:gd name="connsiteX16" fmla="*/ 1017566 w 10957452"/>
              <a:gd name="connsiteY16" fmla="*/ 5714555 h 5830350"/>
              <a:gd name="connsiteX17" fmla="*/ 1059006 w 10957452"/>
              <a:gd name="connsiteY17" fmla="*/ 5720795 h 5830350"/>
              <a:gd name="connsiteX18" fmla="*/ 1130785 w 10957452"/>
              <a:gd name="connsiteY18" fmla="*/ 5736161 h 5830350"/>
              <a:gd name="connsiteX19" fmla="*/ 1199954 w 10957452"/>
              <a:gd name="connsiteY19" fmla="*/ 5742786 h 5830350"/>
              <a:gd name="connsiteX20" fmla="*/ 1246457 w 10957452"/>
              <a:gd name="connsiteY20" fmla="*/ 5744069 h 5830350"/>
              <a:gd name="connsiteX21" fmla="*/ 1253202 w 10957452"/>
              <a:gd name="connsiteY21" fmla="*/ 5743814 h 5830350"/>
              <a:gd name="connsiteX22" fmla="*/ 1308989 w 10957452"/>
              <a:gd name="connsiteY22" fmla="*/ 5734745 h 5830350"/>
              <a:gd name="connsiteX23" fmla="*/ 1314189 w 10957452"/>
              <a:gd name="connsiteY23" fmla="*/ 5739312 h 5830350"/>
              <a:gd name="connsiteX24" fmla="*/ 1331670 w 10957452"/>
              <a:gd name="connsiteY24" fmla="*/ 5743968 h 5830350"/>
              <a:gd name="connsiteX25" fmla="*/ 1346647 w 10957452"/>
              <a:gd name="connsiteY25" fmla="*/ 5738517 h 5830350"/>
              <a:gd name="connsiteX26" fmla="*/ 1416781 w 10957452"/>
              <a:gd name="connsiteY26" fmla="*/ 5728800 h 5830350"/>
              <a:gd name="connsiteX27" fmla="*/ 1519381 w 10957452"/>
              <a:gd name="connsiteY27" fmla="*/ 5719848 h 5830350"/>
              <a:gd name="connsiteX28" fmla="*/ 1534885 w 10957452"/>
              <a:gd name="connsiteY28" fmla="*/ 5714242 h 5830350"/>
              <a:gd name="connsiteX29" fmla="*/ 1635507 w 10957452"/>
              <a:gd name="connsiteY29" fmla="*/ 5700544 h 5830350"/>
              <a:gd name="connsiteX30" fmla="*/ 1688307 w 10957452"/>
              <a:gd name="connsiteY30" fmla="*/ 5698426 h 5830350"/>
              <a:gd name="connsiteX31" fmla="*/ 1694180 w 10957452"/>
              <a:gd name="connsiteY31" fmla="*/ 5703550 h 5830350"/>
              <a:gd name="connsiteX32" fmla="*/ 1709766 w 10957452"/>
              <a:gd name="connsiteY32" fmla="*/ 5702197 h 5830350"/>
              <a:gd name="connsiteX33" fmla="*/ 1713959 w 10957452"/>
              <a:gd name="connsiteY33" fmla="*/ 5702959 h 5830350"/>
              <a:gd name="connsiteX34" fmla="*/ 1737943 w 10957452"/>
              <a:gd name="connsiteY34" fmla="*/ 5706206 h 5830350"/>
              <a:gd name="connsiteX35" fmla="*/ 1742392 w 10957452"/>
              <a:gd name="connsiteY35" fmla="*/ 5696477 h 5830350"/>
              <a:gd name="connsiteX36" fmla="*/ 1749463 w 10957452"/>
              <a:gd name="connsiteY36" fmla="*/ 5695095 h 5830350"/>
              <a:gd name="connsiteX37" fmla="*/ 2008482 w 10957452"/>
              <a:gd name="connsiteY37" fmla="*/ 5695095 h 5830350"/>
              <a:gd name="connsiteX38" fmla="*/ 2030686 w 10957452"/>
              <a:gd name="connsiteY38" fmla="*/ 5704024 h 5830350"/>
              <a:gd name="connsiteX39" fmla="*/ 2099855 w 10957452"/>
              <a:gd name="connsiteY39" fmla="*/ 5710650 h 5830350"/>
              <a:gd name="connsiteX40" fmla="*/ 2146358 w 10957452"/>
              <a:gd name="connsiteY40" fmla="*/ 5711933 h 5830350"/>
              <a:gd name="connsiteX41" fmla="*/ 2153104 w 10957452"/>
              <a:gd name="connsiteY41" fmla="*/ 5711680 h 5830350"/>
              <a:gd name="connsiteX42" fmla="*/ 2208892 w 10957452"/>
              <a:gd name="connsiteY42" fmla="*/ 5702611 h 5830350"/>
              <a:gd name="connsiteX43" fmla="*/ 2214091 w 10957452"/>
              <a:gd name="connsiteY43" fmla="*/ 5707177 h 5830350"/>
              <a:gd name="connsiteX44" fmla="*/ 2231571 w 10957452"/>
              <a:gd name="connsiteY44" fmla="*/ 5711834 h 5830350"/>
              <a:gd name="connsiteX45" fmla="*/ 2246550 w 10957452"/>
              <a:gd name="connsiteY45" fmla="*/ 5706382 h 5830350"/>
              <a:gd name="connsiteX46" fmla="*/ 2316684 w 10957452"/>
              <a:gd name="connsiteY46" fmla="*/ 5696665 h 5830350"/>
              <a:gd name="connsiteX47" fmla="*/ 2334691 w 10957452"/>
              <a:gd name="connsiteY47" fmla="*/ 5695094 h 5830350"/>
              <a:gd name="connsiteX48" fmla="*/ 3086958 w 10957452"/>
              <a:gd name="connsiteY48" fmla="*/ 5695095 h 5830350"/>
              <a:gd name="connsiteX49" fmla="*/ 3737257 w 10957452"/>
              <a:gd name="connsiteY49" fmla="*/ 5695094 h 5830350"/>
              <a:gd name="connsiteX50" fmla="*/ 4165586 w 10957452"/>
              <a:gd name="connsiteY50" fmla="*/ 5695094 h 5830350"/>
              <a:gd name="connsiteX51" fmla="*/ 4199814 w 10957452"/>
              <a:gd name="connsiteY51" fmla="*/ 5695252 h 5830350"/>
              <a:gd name="connsiteX52" fmla="*/ 4407809 w 10957452"/>
              <a:gd name="connsiteY52" fmla="*/ 5695327 h 5830350"/>
              <a:gd name="connsiteX53" fmla="*/ 4409250 w 10957452"/>
              <a:gd name="connsiteY53" fmla="*/ 5695094 h 5830350"/>
              <a:gd name="connsiteX54" fmla="*/ 6813127 w 10957452"/>
              <a:gd name="connsiteY54" fmla="*/ 5695094 h 5830350"/>
              <a:gd name="connsiteX55" fmla="*/ 10774404 w 10957452"/>
              <a:gd name="connsiteY55" fmla="*/ 5695095 h 5830350"/>
              <a:gd name="connsiteX56" fmla="*/ 10811253 w 10957452"/>
              <a:gd name="connsiteY56" fmla="*/ 5659615 h 5830350"/>
              <a:gd name="connsiteX57" fmla="*/ 10811253 w 10957452"/>
              <a:gd name="connsiteY57" fmla="*/ 3070480 h 5830350"/>
              <a:gd name="connsiteX58" fmla="*/ 10811253 w 10957452"/>
              <a:gd name="connsiteY58" fmla="*/ 2753811 h 5830350"/>
              <a:gd name="connsiteX59" fmla="*/ 10811253 w 10957452"/>
              <a:gd name="connsiteY59" fmla="*/ 164678 h 5830350"/>
              <a:gd name="connsiteX60" fmla="*/ 10774404 w 10957452"/>
              <a:gd name="connsiteY60" fmla="*/ 129298 h 5830350"/>
              <a:gd name="connsiteX61" fmla="*/ 9099741 w 10957452"/>
              <a:gd name="connsiteY61" fmla="*/ 129299 h 5830350"/>
              <a:gd name="connsiteX62" fmla="*/ 9045080 w 10957452"/>
              <a:gd name="connsiteY62" fmla="*/ 119344 h 5830350"/>
              <a:gd name="connsiteX63" fmla="*/ 8988855 w 10957452"/>
              <a:gd name="connsiteY63" fmla="*/ 129298 h 5830350"/>
              <a:gd name="connsiteX64" fmla="*/ 8239596 w 10957452"/>
              <a:gd name="connsiteY64" fmla="*/ 129298 h 5830350"/>
              <a:gd name="connsiteX65" fmla="*/ 8140140 w 10957452"/>
              <a:gd name="connsiteY65" fmla="*/ 129299 h 5830350"/>
              <a:gd name="connsiteX66" fmla="*/ 8084591 w 10957452"/>
              <a:gd name="connsiteY66" fmla="*/ 118689 h 5830350"/>
              <a:gd name="connsiteX67" fmla="*/ 8027798 w 10957452"/>
              <a:gd name="connsiteY67" fmla="*/ 106530 h 5830350"/>
              <a:gd name="connsiteX68" fmla="*/ 7973068 w 10957452"/>
              <a:gd name="connsiteY68" fmla="*/ 101288 h 5830350"/>
              <a:gd name="connsiteX69" fmla="*/ 7930935 w 10957452"/>
              <a:gd name="connsiteY69" fmla="*/ 100474 h 5830350"/>
              <a:gd name="connsiteX70" fmla="*/ 7886793 w 10957452"/>
              <a:gd name="connsiteY70" fmla="*/ 107650 h 5830350"/>
              <a:gd name="connsiteX71" fmla="*/ 7856997 w 10957452"/>
              <a:gd name="connsiteY71" fmla="*/ 104665 h 5830350"/>
              <a:gd name="connsiteX72" fmla="*/ 7801504 w 10957452"/>
              <a:gd name="connsiteY72" fmla="*/ 112353 h 5830350"/>
              <a:gd name="connsiteX73" fmla="*/ 7720322 w 10957452"/>
              <a:gd name="connsiteY73" fmla="*/ 119437 h 5830350"/>
              <a:gd name="connsiteX74" fmla="*/ 7664439 w 10957452"/>
              <a:gd name="connsiteY74" fmla="*/ 126987 h 5830350"/>
              <a:gd name="connsiteX75" fmla="*/ 7653663 w 10957452"/>
              <a:gd name="connsiteY75" fmla="*/ 129299 h 5830350"/>
              <a:gd name="connsiteX76" fmla="*/ 7287997 w 10957452"/>
              <a:gd name="connsiteY76" fmla="*/ 129299 h 5830350"/>
              <a:gd name="connsiteX77" fmla="*/ 7261023 w 10957452"/>
              <a:gd name="connsiteY77" fmla="*/ 126715 h 5830350"/>
              <a:gd name="connsiteX78" fmla="*/ 7170019 w 10957452"/>
              <a:gd name="connsiteY78" fmla="*/ 129299 h 5830350"/>
              <a:gd name="connsiteX79" fmla="*/ 7156803 w 10957452"/>
              <a:gd name="connsiteY79" fmla="*/ 125778 h 5830350"/>
              <a:gd name="connsiteX80" fmla="*/ 7067831 w 10957452"/>
              <a:gd name="connsiteY80" fmla="*/ 129299 h 5830350"/>
              <a:gd name="connsiteX81" fmla="*/ 6970351 w 10957452"/>
              <a:gd name="connsiteY81" fmla="*/ 126309 h 5830350"/>
              <a:gd name="connsiteX82" fmla="*/ 6963072 w 10957452"/>
              <a:gd name="connsiteY82" fmla="*/ 118274 h 5830350"/>
              <a:gd name="connsiteX83" fmla="*/ 6941693 w 10957452"/>
              <a:gd name="connsiteY83" fmla="*/ 117569 h 5830350"/>
              <a:gd name="connsiteX84" fmla="*/ 6908036 w 10957452"/>
              <a:gd name="connsiteY84" fmla="*/ 117723 h 5830350"/>
              <a:gd name="connsiteX85" fmla="*/ 6832646 w 10957452"/>
              <a:gd name="connsiteY85" fmla="*/ 126155 h 5830350"/>
              <a:gd name="connsiteX86" fmla="*/ 0 w 10957452"/>
              <a:gd name="connsiteY86" fmla="*/ 0 h 5830350"/>
              <a:gd name="connsiteX87" fmla="*/ 10957452 w 10957452"/>
              <a:gd name="connsiteY87" fmla="*/ 0 h 5830350"/>
              <a:gd name="connsiteX88" fmla="*/ 10957452 w 10957452"/>
              <a:gd name="connsiteY88" fmla="*/ 5830350 h 5830350"/>
              <a:gd name="connsiteX89" fmla="*/ 0 w 10957452"/>
              <a:gd name="connsiteY89" fmla="*/ 5830350 h 5830350"/>
              <a:gd name="connsiteX0" fmla="*/ 181561 w 10957452"/>
              <a:gd name="connsiteY0" fmla="*/ 121459 h 5834847"/>
              <a:gd name="connsiteX1" fmla="*/ 181561 w 10957452"/>
              <a:gd name="connsiteY1" fmla="*/ 126030 h 5834847"/>
              <a:gd name="connsiteX2" fmla="*/ 157334 w 10957452"/>
              <a:gd name="connsiteY2" fmla="*/ 135747 h 5834847"/>
              <a:gd name="connsiteX3" fmla="*/ 147111 w 10957452"/>
              <a:gd name="connsiteY3" fmla="*/ 159368 h 5834847"/>
              <a:gd name="connsiteX4" fmla="*/ 147111 w 10957452"/>
              <a:gd name="connsiteY4" fmla="*/ 2905330 h 5834847"/>
              <a:gd name="connsiteX5" fmla="*/ 151356 w 10957452"/>
              <a:gd name="connsiteY5" fmla="*/ 2915199 h 5834847"/>
              <a:gd name="connsiteX6" fmla="*/ 147073 w 10957452"/>
              <a:gd name="connsiteY6" fmla="*/ 2923269 h 5834847"/>
              <a:gd name="connsiteX7" fmla="*/ 147073 w 10957452"/>
              <a:gd name="connsiteY7" fmla="*/ 5659612 h 5834847"/>
              <a:gd name="connsiteX8" fmla="*/ 157263 w 10957452"/>
              <a:gd name="connsiteY8" fmla="*/ 5683294 h 5834847"/>
              <a:gd name="connsiteX9" fmla="*/ 181561 w 10957452"/>
              <a:gd name="connsiteY9" fmla="*/ 5693059 h 5834847"/>
              <a:gd name="connsiteX10" fmla="*/ 181561 w 10957452"/>
              <a:gd name="connsiteY10" fmla="*/ 5695095 h 5834847"/>
              <a:gd name="connsiteX11" fmla="*/ 724719 w 10957452"/>
              <a:gd name="connsiteY11" fmla="*/ 5695094 h 5834847"/>
              <a:gd name="connsiteX12" fmla="*/ 738618 w 10957452"/>
              <a:gd name="connsiteY12" fmla="*/ 5698761 h 5834847"/>
              <a:gd name="connsiteX13" fmla="*/ 771819 w 10957452"/>
              <a:gd name="connsiteY13" fmla="*/ 5702445 h 5834847"/>
              <a:gd name="connsiteX14" fmla="*/ 908234 w 10957452"/>
              <a:gd name="connsiteY14" fmla="*/ 5703293 h 5834847"/>
              <a:gd name="connsiteX15" fmla="*/ 988737 w 10957452"/>
              <a:gd name="connsiteY15" fmla="*/ 5707380 h 5834847"/>
              <a:gd name="connsiteX16" fmla="*/ 1017566 w 10957452"/>
              <a:gd name="connsiteY16" fmla="*/ 5714555 h 5834847"/>
              <a:gd name="connsiteX17" fmla="*/ 1059006 w 10957452"/>
              <a:gd name="connsiteY17" fmla="*/ 5720795 h 5834847"/>
              <a:gd name="connsiteX18" fmla="*/ 1130785 w 10957452"/>
              <a:gd name="connsiteY18" fmla="*/ 5736161 h 5834847"/>
              <a:gd name="connsiteX19" fmla="*/ 1199954 w 10957452"/>
              <a:gd name="connsiteY19" fmla="*/ 5742786 h 5834847"/>
              <a:gd name="connsiteX20" fmla="*/ 1246457 w 10957452"/>
              <a:gd name="connsiteY20" fmla="*/ 5744069 h 5834847"/>
              <a:gd name="connsiteX21" fmla="*/ 1253202 w 10957452"/>
              <a:gd name="connsiteY21" fmla="*/ 5743814 h 5834847"/>
              <a:gd name="connsiteX22" fmla="*/ 1308989 w 10957452"/>
              <a:gd name="connsiteY22" fmla="*/ 5734745 h 5834847"/>
              <a:gd name="connsiteX23" fmla="*/ 1314189 w 10957452"/>
              <a:gd name="connsiteY23" fmla="*/ 5739312 h 5834847"/>
              <a:gd name="connsiteX24" fmla="*/ 1331670 w 10957452"/>
              <a:gd name="connsiteY24" fmla="*/ 5743968 h 5834847"/>
              <a:gd name="connsiteX25" fmla="*/ 1346647 w 10957452"/>
              <a:gd name="connsiteY25" fmla="*/ 5738517 h 5834847"/>
              <a:gd name="connsiteX26" fmla="*/ 1416781 w 10957452"/>
              <a:gd name="connsiteY26" fmla="*/ 5728800 h 5834847"/>
              <a:gd name="connsiteX27" fmla="*/ 1519381 w 10957452"/>
              <a:gd name="connsiteY27" fmla="*/ 5719848 h 5834847"/>
              <a:gd name="connsiteX28" fmla="*/ 1534885 w 10957452"/>
              <a:gd name="connsiteY28" fmla="*/ 5714242 h 5834847"/>
              <a:gd name="connsiteX29" fmla="*/ 1635507 w 10957452"/>
              <a:gd name="connsiteY29" fmla="*/ 5700544 h 5834847"/>
              <a:gd name="connsiteX30" fmla="*/ 1688307 w 10957452"/>
              <a:gd name="connsiteY30" fmla="*/ 5698426 h 5834847"/>
              <a:gd name="connsiteX31" fmla="*/ 1694180 w 10957452"/>
              <a:gd name="connsiteY31" fmla="*/ 5703550 h 5834847"/>
              <a:gd name="connsiteX32" fmla="*/ 1709766 w 10957452"/>
              <a:gd name="connsiteY32" fmla="*/ 5702197 h 5834847"/>
              <a:gd name="connsiteX33" fmla="*/ 1713959 w 10957452"/>
              <a:gd name="connsiteY33" fmla="*/ 5702959 h 5834847"/>
              <a:gd name="connsiteX34" fmla="*/ 1737943 w 10957452"/>
              <a:gd name="connsiteY34" fmla="*/ 5706206 h 5834847"/>
              <a:gd name="connsiteX35" fmla="*/ 1742392 w 10957452"/>
              <a:gd name="connsiteY35" fmla="*/ 5696477 h 5834847"/>
              <a:gd name="connsiteX36" fmla="*/ 1749463 w 10957452"/>
              <a:gd name="connsiteY36" fmla="*/ 5695095 h 5834847"/>
              <a:gd name="connsiteX37" fmla="*/ 2008482 w 10957452"/>
              <a:gd name="connsiteY37" fmla="*/ 5695095 h 5834847"/>
              <a:gd name="connsiteX38" fmla="*/ 2030686 w 10957452"/>
              <a:gd name="connsiteY38" fmla="*/ 5704024 h 5834847"/>
              <a:gd name="connsiteX39" fmla="*/ 2099855 w 10957452"/>
              <a:gd name="connsiteY39" fmla="*/ 5710650 h 5834847"/>
              <a:gd name="connsiteX40" fmla="*/ 2146358 w 10957452"/>
              <a:gd name="connsiteY40" fmla="*/ 5711933 h 5834847"/>
              <a:gd name="connsiteX41" fmla="*/ 2153104 w 10957452"/>
              <a:gd name="connsiteY41" fmla="*/ 5711680 h 5834847"/>
              <a:gd name="connsiteX42" fmla="*/ 2208892 w 10957452"/>
              <a:gd name="connsiteY42" fmla="*/ 5702611 h 5834847"/>
              <a:gd name="connsiteX43" fmla="*/ 2214091 w 10957452"/>
              <a:gd name="connsiteY43" fmla="*/ 5707177 h 5834847"/>
              <a:gd name="connsiteX44" fmla="*/ 2231571 w 10957452"/>
              <a:gd name="connsiteY44" fmla="*/ 5711834 h 5834847"/>
              <a:gd name="connsiteX45" fmla="*/ 2246550 w 10957452"/>
              <a:gd name="connsiteY45" fmla="*/ 5706382 h 5834847"/>
              <a:gd name="connsiteX46" fmla="*/ 2316684 w 10957452"/>
              <a:gd name="connsiteY46" fmla="*/ 5696665 h 5834847"/>
              <a:gd name="connsiteX47" fmla="*/ 2334691 w 10957452"/>
              <a:gd name="connsiteY47" fmla="*/ 5695094 h 5834847"/>
              <a:gd name="connsiteX48" fmla="*/ 3086958 w 10957452"/>
              <a:gd name="connsiteY48" fmla="*/ 5695095 h 5834847"/>
              <a:gd name="connsiteX49" fmla="*/ 3737257 w 10957452"/>
              <a:gd name="connsiteY49" fmla="*/ 5695094 h 5834847"/>
              <a:gd name="connsiteX50" fmla="*/ 4165586 w 10957452"/>
              <a:gd name="connsiteY50" fmla="*/ 5695094 h 5834847"/>
              <a:gd name="connsiteX51" fmla="*/ 4199814 w 10957452"/>
              <a:gd name="connsiteY51" fmla="*/ 5695252 h 5834847"/>
              <a:gd name="connsiteX52" fmla="*/ 4407809 w 10957452"/>
              <a:gd name="connsiteY52" fmla="*/ 5695327 h 5834847"/>
              <a:gd name="connsiteX53" fmla="*/ 4409250 w 10957452"/>
              <a:gd name="connsiteY53" fmla="*/ 5695094 h 5834847"/>
              <a:gd name="connsiteX54" fmla="*/ 6813127 w 10957452"/>
              <a:gd name="connsiteY54" fmla="*/ 5695094 h 5834847"/>
              <a:gd name="connsiteX55" fmla="*/ 10774404 w 10957452"/>
              <a:gd name="connsiteY55" fmla="*/ 5695095 h 5834847"/>
              <a:gd name="connsiteX56" fmla="*/ 10811253 w 10957452"/>
              <a:gd name="connsiteY56" fmla="*/ 5659615 h 5834847"/>
              <a:gd name="connsiteX57" fmla="*/ 10811253 w 10957452"/>
              <a:gd name="connsiteY57" fmla="*/ 3070480 h 5834847"/>
              <a:gd name="connsiteX58" fmla="*/ 10811253 w 10957452"/>
              <a:gd name="connsiteY58" fmla="*/ 2753811 h 5834847"/>
              <a:gd name="connsiteX59" fmla="*/ 10811253 w 10957452"/>
              <a:gd name="connsiteY59" fmla="*/ 164678 h 5834847"/>
              <a:gd name="connsiteX60" fmla="*/ 10774404 w 10957452"/>
              <a:gd name="connsiteY60" fmla="*/ 129298 h 5834847"/>
              <a:gd name="connsiteX61" fmla="*/ 9099741 w 10957452"/>
              <a:gd name="connsiteY61" fmla="*/ 129299 h 5834847"/>
              <a:gd name="connsiteX62" fmla="*/ 9045080 w 10957452"/>
              <a:gd name="connsiteY62" fmla="*/ 119344 h 5834847"/>
              <a:gd name="connsiteX63" fmla="*/ 8988855 w 10957452"/>
              <a:gd name="connsiteY63" fmla="*/ 129298 h 5834847"/>
              <a:gd name="connsiteX64" fmla="*/ 8239596 w 10957452"/>
              <a:gd name="connsiteY64" fmla="*/ 129298 h 5834847"/>
              <a:gd name="connsiteX65" fmla="*/ 8140140 w 10957452"/>
              <a:gd name="connsiteY65" fmla="*/ 129299 h 5834847"/>
              <a:gd name="connsiteX66" fmla="*/ 8084591 w 10957452"/>
              <a:gd name="connsiteY66" fmla="*/ 118689 h 5834847"/>
              <a:gd name="connsiteX67" fmla="*/ 8027798 w 10957452"/>
              <a:gd name="connsiteY67" fmla="*/ 106530 h 5834847"/>
              <a:gd name="connsiteX68" fmla="*/ 7973068 w 10957452"/>
              <a:gd name="connsiteY68" fmla="*/ 101288 h 5834847"/>
              <a:gd name="connsiteX69" fmla="*/ 7930935 w 10957452"/>
              <a:gd name="connsiteY69" fmla="*/ 100474 h 5834847"/>
              <a:gd name="connsiteX70" fmla="*/ 7886793 w 10957452"/>
              <a:gd name="connsiteY70" fmla="*/ 107650 h 5834847"/>
              <a:gd name="connsiteX71" fmla="*/ 7856997 w 10957452"/>
              <a:gd name="connsiteY71" fmla="*/ 104665 h 5834847"/>
              <a:gd name="connsiteX72" fmla="*/ 7801504 w 10957452"/>
              <a:gd name="connsiteY72" fmla="*/ 112353 h 5834847"/>
              <a:gd name="connsiteX73" fmla="*/ 7720322 w 10957452"/>
              <a:gd name="connsiteY73" fmla="*/ 119437 h 5834847"/>
              <a:gd name="connsiteX74" fmla="*/ 7664439 w 10957452"/>
              <a:gd name="connsiteY74" fmla="*/ 126987 h 5834847"/>
              <a:gd name="connsiteX75" fmla="*/ 7653663 w 10957452"/>
              <a:gd name="connsiteY75" fmla="*/ 129299 h 5834847"/>
              <a:gd name="connsiteX76" fmla="*/ 7287997 w 10957452"/>
              <a:gd name="connsiteY76" fmla="*/ 129299 h 5834847"/>
              <a:gd name="connsiteX77" fmla="*/ 7261023 w 10957452"/>
              <a:gd name="connsiteY77" fmla="*/ 126715 h 5834847"/>
              <a:gd name="connsiteX78" fmla="*/ 7170019 w 10957452"/>
              <a:gd name="connsiteY78" fmla="*/ 129299 h 5834847"/>
              <a:gd name="connsiteX79" fmla="*/ 7156803 w 10957452"/>
              <a:gd name="connsiteY79" fmla="*/ 125778 h 5834847"/>
              <a:gd name="connsiteX80" fmla="*/ 7067831 w 10957452"/>
              <a:gd name="connsiteY80" fmla="*/ 129299 h 5834847"/>
              <a:gd name="connsiteX81" fmla="*/ 6970351 w 10957452"/>
              <a:gd name="connsiteY81" fmla="*/ 126309 h 5834847"/>
              <a:gd name="connsiteX82" fmla="*/ 6963072 w 10957452"/>
              <a:gd name="connsiteY82" fmla="*/ 118274 h 5834847"/>
              <a:gd name="connsiteX83" fmla="*/ 6941693 w 10957452"/>
              <a:gd name="connsiteY83" fmla="*/ 117569 h 5834847"/>
              <a:gd name="connsiteX84" fmla="*/ 6908036 w 10957452"/>
              <a:gd name="connsiteY84" fmla="*/ 117723 h 5834847"/>
              <a:gd name="connsiteX85" fmla="*/ 6832646 w 10957452"/>
              <a:gd name="connsiteY85" fmla="*/ 126155 h 5834847"/>
              <a:gd name="connsiteX86" fmla="*/ 181561 w 10957452"/>
              <a:gd name="connsiteY86" fmla="*/ 121459 h 5834847"/>
              <a:gd name="connsiteX87" fmla="*/ 0 w 10957452"/>
              <a:gd name="connsiteY87" fmla="*/ 0 h 5834847"/>
              <a:gd name="connsiteX88" fmla="*/ 10957452 w 10957452"/>
              <a:gd name="connsiteY88" fmla="*/ 0 h 5834847"/>
              <a:gd name="connsiteX89" fmla="*/ 10957452 w 10957452"/>
              <a:gd name="connsiteY89" fmla="*/ 5830350 h 5834847"/>
              <a:gd name="connsiteX90" fmla="*/ 30253 w 10957452"/>
              <a:gd name="connsiteY90" fmla="*/ 5834847 h 5834847"/>
              <a:gd name="connsiteX91" fmla="*/ 0 w 10957452"/>
              <a:gd name="connsiteY91" fmla="*/ 0 h 5834847"/>
              <a:gd name="connsiteX0" fmla="*/ 156423 w 10932314"/>
              <a:gd name="connsiteY0" fmla="*/ 121898 h 5835286"/>
              <a:gd name="connsiteX1" fmla="*/ 156423 w 10932314"/>
              <a:gd name="connsiteY1" fmla="*/ 126469 h 5835286"/>
              <a:gd name="connsiteX2" fmla="*/ 132196 w 10932314"/>
              <a:gd name="connsiteY2" fmla="*/ 136186 h 5835286"/>
              <a:gd name="connsiteX3" fmla="*/ 121973 w 10932314"/>
              <a:gd name="connsiteY3" fmla="*/ 159807 h 5835286"/>
              <a:gd name="connsiteX4" fmla="*/ 121973 w 10932314"/>
              <a:gd name="connsiteY4" fmla="*/ 2905769 h 5835286"/>
              <a:gd name="connsiteX5" fmla="*/ 126218 w 10932314"/>
              <a:gd name="connsiteY5" fmla="*/ 2915638 h 5835286"/>
              <a:gd name="connsiteX6" fmla="*/ 121935 w 10932314"/>
              <a:gd name="connsiteY6" fmla="*/ 2923708 h 5835286"/>
              <a:gd name="connsiteX7" fmla="*/ 121935 w 10932314"/>
              <a:gd name="connsiteY7" fmla="*/ 5660051 h 5835286"/>
              <a:gd name="connsiteX8" fmla="*/ 132125 w 10932314"/>
              <a:gd name="connsiteY8" fmla="*/ 5683733 h 5835286"/>
              <a:gd name="connsiteX9" fmla="*/ 156423 w 10932314"/>
              <a:gd name="connsiteY9" fmla="*/ 5693498 h 5835286"/>
              <a:gd name="connsiteX10" fmla="*/ 156423 w 10932314"/>
              <a:gd name="connsiteY10" fmla="*/ 5695534 h 5835286"/>
              <a:gd name="connsiteX11" fmla="*/ 699581 w 10932314"/>
              <a:gd name="connsiteY11" fmla="*/ 5695533 h 5835286"/>
              <a:gd name="connsiteX12" fmla="*/ 713480 w 10932314"/>
              <a:gd name="connsiteY12" fmla="*/ 5699200 h 5835286"/>
              <a:gd name="connsiteX13" fmla="*/ 746681 w 10932314"/>
              <a:gd name="connsiteY13" fmla="*/ 5702884 h 5835286"/>
              <a:gd name="connsiteX14" fmla="*/ 883096 w 10932314"/>
              <a:gd name="connsiteY14" fmla="*/ 5703732 h 5835286"/>
              <a:gd name="connsiteX15" fmla="*/ 963599 w 10932314"/>
              <a:gd name="connsiteY15" fmla="*/ 5707819 h 5835286"/>
              <a:gd name="connsiteX16" fmla="*/ 992428 w 10932314"/>
              <a:gd name="connsiteY16" fmla="*/ 5714994 h 5835286"/>
              <a:gd name="connsiteX17" fmla="*/ 1033868 w 10932314"/>
              <a:gd name="connsiteY17" fmla="*/ 5721234 h 5835286"/>
              <a:gd name="connsiteX18" fmla="*/ 1105647 w 10932314"/>
              <a:gd name="connsiteY18" fmla="*/ 5736600 h 5835286"/>
              <a:gd name="connsiteX19" fmla="*/ 1174816 w 10932314"/>
              <a:gd name="connsiteY19" fmla="*/ 5743225 h 5835286"/>
              <a:gd name="connsiteX20" fmla="*/ 1221319 w 10932314"/>
              <a:gd name="connsiteY20" fmla="*/ 5744508 h 5835286"/>
              <a:gd name="connsiteX21" fmla="*/ 1228064 w 10932314"/>
              <a:gd name="connsiteY21" fmla="*/ 5744253 h 5835286"/>
              <a:gd name="connsiteX22" fmla="*/ 1283851 w 10932314"/>
              <a:gd name="connsiteY22" fmla="*/ 5735184 h 5835286"/>
              <a:gd name="connsiteX23" fmla="*/ 1289051 w 10932314"/>
              <a:gd name="connsiteY23" fmla="*/ 5739751 h 5835286"/>
              <a:gd name="connsiteX24" fmla="*/ 1306532 w 10932314"/>
              <a:gd name="connsiteY24" fmla="*/ 5744407 h 5835286"/>
              <a:gd name="connsiteX25" fmla="*/ 1321509 w 10932314"/>
              <a:gd name="connsiteY25" fmla="*/ 5738956 h 5835286"/>
              <a:gd name="connsiteX26" fmla="*/ 1391643 w 10932314"/>
              <a:gd name="connsiteY26" fmla="*/ 5729239 h 5835286"/>
              <a:gd name="connsiteX27" fmla="*/ 1494243 w 10932314"/>
              <a:gd name="connsiteY27" fmla="*/ 5720287 h 5835286"/>
              <a:gd name="connsiteX28" fmla="*/ 1509747 w 10932314"/>
              <a:gd name="connsiteY28" fmla="*/ 5714681 h 5835286"/>
              <a:gd name="connsiteX29" fmla="*/ 1610369 w 10932314"/>
              <a:gd name="connsiteY29" fmla="*/ 5700983 h 5835286"/>
              <a:gd name="connsiteX30" fmla="*/ 1663169 w 10932314"/>
              <a:gd name="connsiteY30" fmla="*/ 5698865 h 5835286"/>
              <a:gd name="connsiteX31" fmla="*/ 1669042 w 10932314"/>
              <a:gd name="connsiteY31" fmla="*/ 5703989 h 5835286"/>
              <a:gd name="connsiteX32" fmla="*/ 1684628 w 10932314"/>
              <a:gd name="connsiteY32" fmla="*/ 5702636 h 5835286"/>
              <a:gd name="connsiteX33" fmla="*/ 1688821 w 10932314"/>
              <a:gd name="connsiteY33" fmla="*/ 5703398 h 5835286"/>
              <a:gd name="connsiteX34" fmla="*/ 1712805 w 10932314"/>
              <a:gd name="connsiteY34" fmla="*/ 5706645 h 5835286"/>
              <a:gd name="connsiteX35" fmla="*/ 1717254 w 10932314"/>
              <a:gd name="connsiteY35" fmla="*/ 5696916 h 5835286"/>
              <a:gd name="connsiteX36" fmla="*/ 1724325 w 10932314"/>
              <a:gd name="connsiteY36" fmla="*/ 5695534 h 5835286"/>
              <a:gd name="connsiteX37" fmla="*/ 1983344 w 10932314"/>
              <a:gd name="connsiteY37" fmla="*/ 5695534 h 5835286"/>
              <a:gd name="connsiteX38" fmla="*/ 2005548 w 10932314"/>
              <a:gd name="connsiteY38" fmla="*/ 5704463 h 5835286"/>
              <a:gd name="connsiteX39" fmla="*/ 2074717 w 10932314"/>
              <a:gd name="connsiteY39" fmla="*/ 5711089 h 5835286"/>
              <a:gd name="connsiteX40" fmla="*/ 2121220 w 10932314"/>
              <a:gd name="connsiteY40" fmla="*/ 5712372 h 5835286"/>
              <a:gd name="connsiteX41" fmla="*/ 2127966 w 10932314"/>
              <a:gd name="connsiteY41" fmla="*/ 5712119 h 5835286"/>
              <a:gd name="connsiteX42" fmla="*/ 2183754 w 10932314"/>
              <a:gd name="connsiteY42" fmla="*/ 5703050 h 5835286"/>
              <a:gd name="connsiteX43" fmla="*/ 2188953 w 10932314"/>
              <a:gd name="connsiteY43" fmla="*/ 5707616 h 5835286"/>
              <a:gd name="connsiteX44" fmla="*/ 2206433 w 10932314"/>
              <a:gd name="connsiteY44" fmla="*/ 5712273 h 5835286"/>
              <a:gd name="connsiteX45" fmla="*/ 2221412 w 10932314"/>
              <a:gd name="connsiteY45" fmla="*/ 5706821 h 5835286"/>
              <a:gd name="connsiteX46" fmla="*/ 2291546 w 10932314"/>
              <a:gd name="connsiteY46" fmla="*/ 5697104 h 5835286"/>
              <a:gd name="connsiteX47" fmla="*/ 2309553 w 10932314"/>
              <a:gd name="connsiteY47" fmla="*/ 5695533 h 5835286"/>
              <a:gd name="connsiteX48" fmla="*/ 3061820 w 10932314"/>
              <a:gd name="connsiteY48" fmla="*/ 5695534 h 5835286"/>
              <a:gd name="connsiteX49" fmla="*/ 3712119 w 10932314"/>
              <a:gd name="connsiteY49" fmla="*/ 5695533 h 5835286"/>
              <a:gd name="connsiteX50" fmla="*/ 4140448 w 10932314"/>
              <a:gd name="connsiteY50" fmla="*/ 5695533 h 5835286"/>
              <a:gd name="connsiteX51" fmla="*/ 4174676 w 10932314"/>
              <a:gd name="connsiteY51" fmla="*/ 5695691 h 5835286"/>
              <a:gd name="connsiteX52" fmla="*/ 4382671 w 10932314"/>
              <a:gd name="connsiteY52" fmla="*/ 5695766 h 5835286"/>
              <a:gd name="connsiteX53" fmla="*/ 4384112 w 10932314"/>
              <a:gd name="connsiteY53" fmla="*/ 5695533 h 5835286"/>
              <a:gd name="connsiteX54" fmla="*/ 6787989 w 10932314"/>
              <a:gd name="connsiteY54" fmla="*/ 5695533 h 5835286"/>
              <a:gd name="connsiteX55" fmla="*/ 10749266 w 10932314"/>
              <a:gd name="connsiteY55" fmla="*/ 5695534 h 5835286"/>
              <a:gd name="connsiteX56" fmla="*/ 10786115 w 10932314"/>
              <a:gd name="connsiteY56" fmla="*/ 5660054 h 5835286"/>
              <a:gd name="connsiteX57" fmla="*/ 10786115 w 10932314"/>
              <a:gd name="connsiteY57" fmla="*/ 3070919 h 5835286"/>
              <a:gd name="connsiteX58" fmla="*/ 10786115 w 10932314"/>
              <a:gd name="connsiteY58" fmla="*/ 2754250 h 5835286"/>
              <a:gd name="connsiteX59" fmla="*/ 10786115 w 10932314"/>
              <a:gd name="connsiteY59" fmla="*/ 165117 h 5835286"/>
              <a:gd name="connsiteX60" fmla="*/ 10749266 w 10932314"/>
              <a:gd name="connsiteY60" fmla="*/ 129737 h 5835286"/>
              <a:gd name="connsiteX61" fmla="*/ 9074603 w 10932314"/>
              <a:gd name="connsiteY61" fmla="*/ 129738 h 5835286"/>
              <a:gd name="connsiteX62" fmla="*/ 9019942 w 10932314"/>
              <a:gd name="connsiteY62" fmla="*/ 119783 h 5835286"/>
              <a:gd name="connsiteX63" fmla="*/ 8963717 w 10932314"/>
              <a:gd name="connsiteY63" fmla="*/ 129737 h 5835286"/>
              <a:gd name="connsiteX64" fmla="*/ 8214458 w 10932314"/>
              <a:gd name="connsiteY64" fmla="*/ 129737 h 5835286"/>
              <a:gd name="connsiteX65" fmla="*/ 8115002 w 10932314"/>
              <a:gd name="connsiteY65" fmla="*/ 129738 h 5835286"/>
              <a:gd name="connsiteX66" fmla="*/ 8059453 w 10932314"/>
              <a:gd name="connsiteY66" fmla="*/ 119128 h 5835286"/>
              <a:gd name="connsiteX67" fmla="*/ 8002660 w 10932314"/>
              <a:gd name="connsiteY67" fmla="*/ 106969 h 5835286"/>
              <a:gd name="connsiteX68" fmla="*/ 7947930 w 10932314"/>
              <a:gd name="connsiteY68" fmla="*/ 101727 h 5835286"/>
              <a:gd name="connsiteX69" fmla="*/ 7905797 w 10932314"/>
              <a:gd name="connsiteY69" fmla="*/ 100913 h 5835286"/>
              <a:gd name="connsiteX70" fmla="*/ 7861655 w 10932314"/>
              <a:gd name="connsiteY70" fmla="*/ 108089 h 5835286"/>
              <a:gd name="connsiteX71" fmla="*/ 7831859 w 10932314"/>
              <a:gd name="connsiteY71" fmla="*/ 105104 h 5835286"/>
              <a:gd name="connsiteX72" fmla="*/ 7776366 w 10932314"/>
              <a:gd name="connsiteY72" fmla="*/ 112792 h 5835286"/>
              <a:gd name="connsiteX73" fmla="*/ 7695184 w 10932314"/>
              <a:gd name="connsiteY73" fmla="*/ 119876 h 5835286"/>
              <a:gd name="connsiteX74" fmla="*/ 7639301 w 10932314"/>
              <a:gd name="connsiteY74" fmla="*/ 127426 h 5835286"/>
              <a:gd name="connsiteX75" fmla="*/ 7628525 w 10932314"/>
              <a:gd name="connsiteY75" fmla="*/ 129738 h 5835286"/>
              <a:gd name="connsiteX76" fmla="*/ 7262859 w 10932314"/>
              <a:gd name="connsiteY76" fmla="*/ 129738 h 5835286"/>
              <a:gd name="connsiteX77" fmla="*/ 7235885 w 10932314"/>
              <a:gd name="connsiteY77" fmla="*/ 127154 h 5835286"/>
              <a:gd name="connsiteX78" fmla="*/ 7144881 w 10932314"/>
              <a:gd name="connsiteY78" fmla="*/ 129738 h 5835286"/>
              <a:gd name="connsiteX79" fmla="*/ 7131665 w 10932314"/>
              <a:gd name="connsiteY79" fmla="*/ 126217 h 5835286"/>
              <a:gd name="connsiteX80" fmla="*/ 7042693 w 10932314"/>
              <a:gd name="connsiteY80" fmla="*/ 129738 h 5835286"/>
              <a:gd name="connsiteX81" fmla="*/ 6945213 w 10932314"/>
              <a:gd name="connsiteY81" fmla="*/ 126748 h 5835286"/>
              <a:gd name="connsiteX82" fmla="*/ 6937934 w 10932314"/>
              <a:gd name="connsiteY82" fmla="*/ 118713 h 5835286"/>
              <a:gd name="connsiteX83" fmla="*/ 6916555 w 10932314"/>
              <a:gd name="connsiteY83" fmla="*/ 118008 h 5835286"/>
              <a:gd name="connsiteX84" fmla="*/ 6882898 w 10932314"/>
              <a:gd name="connsiteY84" fmla="*/ 118162 h 5835286"/>
              <a:gd name="connsiteX85" fmla="*/ 6807508 w 10932314"/>
              <a:gd name="connsiteY85" fmla="*/ 126594 h 5835286"/>
              <a:gd name="connsiteX86" fmla="*/ 156423 w 10932314"/>
              <a:gd name="connsiteY86" fmla="*/ 121898 h 5835286"/>
              <a:gd name="connsiteX87" fmla="*/ 0 w 10932314"/>
              <a:gd name="connsiteY87" fmla="*/ 0 h 5835286"/>
              <a:gd name="connsiteX88" fmla="*/ 10932314 w 10932314"/>
              <a:gd name="connsiteY88" fmla="*/ 439 h 5835286"/>
              <a:gd name="connsiteX89" fmla="*/ 10932314 w 10932314"/>
              <a:gd name="connsiteY89" fmla="*/ 5830789 h 5835286"/>
              <a:gd name="connsiteX90" fmla="*/ 5115 w 10932314"/>
              <a:gd name="connsiteY90" fmla="*/ 5835286 h 5835286"/>
              <a:gd name="connsiteX91" fmla="*/ 0 w 10932314"/>
              <a:gd name="connsiteY91" fmla="*/ 0 h 5835286"/>
              <a:gd name="connsiteX0" fmla="*/ 156423 w 10932314"/>
              <a:gd name="connsiteY0" fmla="*/ 121898 h 5835286"/>
              <a:gd name="connsiteX1" fmla="*/ 156423 w 10932314"/>
              <a:gd name="connsiteY1" fmla="*/ 126469 h 5835286"/>
              <a:gd name="connsiteX2" fmla="*/ 132196 w 10932314"/>
              <a:gd name="connsiteY2" fmla="*/ 136186 h 5835286"/>
              <a:gd name="connsiteX3" fmla="*/ 121973 w 10932314"/>
              <a:gd name="connsiteY3" fmla="*/ 159807 h 5835286"/>
              <a:gd name="connsiteX4" fmla="*/ 121973 w 10932314"/>
              <a:gd name="connsiteY4" fmla="*/ 2905769 h 5835286"/>
              <a:gd name="connsiteX5" fmla="*/ 126218 w 10932314"/>
              <a:gd name="connsiteY5" fmla="*/ 2915638 h 5835286"/>
              <a:gd name="connsiteX6" fmla="*/ 121935 w 10932314"/>
              <a:gd name="connsiteY6" fmla="*/ 2923708 h 5835286"/>
              <a:gd name="connsiteX7" fmla="*/ 121935 w 10932314"/>
              <a:gd name="connsiteY7" fmla="*/ 5660051 h 5835286"/>
              <a:gd name="connsiteX8" fmla="*/ 132125 w 10932314"/>
              <a:gd name="connsiteY8" fmla="*/ 5683733 h 5835286"/>
              <a:gd name="connsiteX9" fmla="*/ 156423 w 10932314"/>
              <a:gd name="connsiteY9" fmla="*/ 5693498 h 5835286"/>
              <a:gd name="connsiteX10" fmla="*/ 156423 w 10932314"/>
              <a:gd name="connsiteY10" fmla="*/ 5695534 h 5835286"/>
              <a:gd name="connsiteX11" fmla="*/ 699581 w 10932314"/>
              <a:gd name="connsiteY11" fmla="*/ 5695533 h 5835286"/>
              <a:gd name="connsiteX12" fmla="*/ 713480 w 10932314"/>
              <a:gd name="connsiteY12" fmla="*/ 5699200 h 5835286"/>
              <a:gd name="connsiteX13" fmla="*/ 746681 w 10932314"/>
              <a:gd name="connsiteY13" fmla="*/ 5702884 h 5835286"/>
              <a:gd name="connsiteX14" fmla="*/ 883096 w 10932314"/>
              <a:gd name="connsiteY14" fmla="*/ 5703732 h 5835286"/>
              <a:gd name="connsiteX15" fmla="*/ 963599 w 10932314"/>
              <a:gd name="connsiteY15" fmla="*/ 5707819 h 5835286"/>
              <a:gd name="connsiteX16" fmla="*/ 992428 w 10932314"/>
              <a:gd name="connsiteY16" fmla="*/ 5714994 h 5835286"/>
              <a:gd name="connsiteX17" fmla="*/ 1033868 w 10932314"/>
              <a:gd name="connsiteY17" fmla="*/ 5721234 h 5835286"/>
              <a:gd name="connsiteX18" fmla="*/ 1105647 w 10932314"/>
              <a:gd name="connsiteY18" fmla="*/ 5736600 h 5835286"/>
              <a:gd name="connsiteX19" fmla="*/ 1174816 w 10932314"/>
              <a:gd name="connsiteY19" fmla="*/ 5743225 h 5835286"/>
              <a:gd name="connsiteX20" fmla="*/ 1221319 w 10932314"/>
              <a:gd name="connsiteY20" fmla="*/ 5744508 h 5835286"/>
              <a:gd name="connsiteX21" fmla="*/ 1228064 w 10932314"/>
              <a:gd name="connsiteY21" fmla="*/ 5744253 h 5835286"/>
              <a:gd name="connsiteX22" fmla="*/ 1283851 w 10932314"/>
              <a:gd name="connsiteY22" fmla="*/ 5735184 h 5835286"/>
              <a:gd name="connsiteX23" fmla="*/ 1289051 w 10932314"/>
              <a:gd name="connsiteY23" fmla="*/ 5739751 h 5835286"/>
              <a:gd name="connsiteX24" fmla="*/ 1306532 w 10932314"/>
              <a:gd name="connsiteY24" fmla="*/ 5744407 h 5835286"/>
              <a:gd name="connsiteX25" fmla="*/ 1321509 w 10932314"/>
              <a:gd name="connsiteY25" fmla="*/ 5738956 h 5835286"/>
              <a:gd name="connsiteX26" fmla="*/ 1391643 w 10932314"/>
              <a:gd name="connsiteY26" fmla="*/ 5729239 h 5835286"/>
              <a:gd name="connsiteX27" fmla="*/ 1494243 w 10932314"/>
              <a:gd name="connsiteY27" fmla="*/ 5720287 h 5835286"/>
              <a:gd name="connsiteX28" fmla="*/ 1509747 w 10932314"/>
              <a:gd name="connsiteY28" fmla="*/ 5714681 h 5835286"/>
              <a:gd name="connsiteX29" fmla="*/ 1610369 w 10932314"/>
              <a:gd name="connsiteY29" fmla="*/ 5700983 h 5835286"/>
              <a:gd name="connsiteX30" fmla="*/ 1663169 w 10932314"/>
              <a:gd name="connsiteY30" fmla="*/ 5698865 h 5835286"/>
              <a:gd name="connsiteX31" fmla="*/ 1669042 w 10932314"/>
              <a:gd name="connsiteY31" fmla="*/ 5703989 h 5835286"/>
              <a:gd name="connsiteX32" fmla="*/ 1684628 w 10932314"/>
              <a:gd name="connsiteY32" fmla="*/ 5702636 h 5835286"/>
              <a:gd name="connsiteX33" fmla="*/ 1688821 w 10932314"/>
              <a:gd name="connsiteY33" fmla="*/ 5703398 h 5835286"/>
              <a:gd name="connsiteX34" fmla="*/ 1712805 w 10932314"/>
              <a:gd name="connsiteY34" fmla="*/ 5706645 h 5835286"/>
              <a:gd name="connsiteX35" fmla="*/ 1717254 w 10932314"/>
              <a:gd name="connsiteY35" fmla="*/ 5696916 h 5835286"/>
              <a:gd name="connsiteX36" fmla="*/ 1724325 w 10932314"/>
              <a:gd name="connsiteY36" fmla="*/ 5695534 h 5835286"/>
              <a:gd name="connsiteX37" fmla="*/ 1983344 w 10932314"/>
              <a:gd name="connsiteY37" fmla="*/ 5695534 h 5835286"/>
              <a:gd name="connsiteX38" fmla="*/ 2005548 w 10932314"/>
              <a:gd name="connsiteY38" fmla="*/ 5704463 h 5835286"/>
              <a:gd name="connsiteX39" fmla="*/ 2074717 w 10932314"/>
              <a:gd name="connsiteY39" fmla="*/ 5711089 h 5835286"/>
              <a:gd name="connsiteX40" fmla="*/ 2121220 w 10932314"/>
              <a:gd name="connsiteY40" fmla="*/ 5712372 h 5835286"/>
              <a:gd name="connsiteX41" fmla="*/ 2127966 w 10932314"/>
              <a:gd name="connsiteY41" fmla="*/ 5712119 h 5835286"/>
              <a:gd name="connsiteX42" fmla="*/ 2183754 w 10932314"/>
              <a:gd name="connsiteY42" fmla="*/ 5703050 h 5835286"/>
              <a:gd name="connsiteX43" fmla="*/ 2188953 w 10932314"/>
              <a:gd name="connsiteY43" fmla="*/ 5707616 h 5835286"/>
              <a:gd name="connsiteX44" fmla="*/ 2206433 w 10932314"/>
              <a:gd name="connsiteY44" fmla="*/ 5712273 h 5835286"/>
              <a:gd name="connsiteX45" fmla="*/ 2221412 w 10932314"/>
              <a:gd name="connsiteY45" fmla="*/ 5706821 h 5835286"/>
              <a:gd name="connsiteX46" fmla="*/ 2291546 w 10932314"/>
              <a:gd name="connsiteY46" fmla="*/ 5697104 h 5835286"/>
              <a:gd name="connsiteX47" fmla="*/ 2309553 w 10932314"/>
              <a:gd name="connsiteY47" fmla="*/ 5695533 h 5835286"/>
              <a:gd name="connsiteX48" fmla="*/ 3061820 w 10932314"/>
              <a:gd name="connsiteY48" fmla="*/ 5695534 h 5835286"/>
              <a:gd name="connsiteX49" fmla="*/ 3712119 w 10932314"/>
              <a:gd name="connsiteY49" fmla="*/ 5695533 h 5835286"/>
              <a:gd name="connsiteX50" fmla="*/ 4140448 w 10932314"/>
              <a:gd name="connsiteY50" fmla="*/ 5695533 h 5835286"/>
              <a:gd name="connsiteX51" fmla="*/ 4174676 w 10932314"/>
              <a:gd name="connsiteY51" fmla="*/ 5695691 h 5835286"/>
              <a:gd name="connsiteX52" fmla="*/ 4382671 w 10932314"/>
              <a:gd name="connsiteY52" fmla="*/ 5695766 h 5835286"/>
              <a:gd name="connsiteX53" fmla="*/ 4384112 w 10932314"/>
              <a:gd name="connsiteY53" fmla="*/ 5695533 h 5835286"/>
              <a:gd name="connsiteX54" fmla="*/ 6787989 w 10932314"/>
              <a:gd name="connsiteY54" fmla="*/ 5695533 h 5835286"/>
              <a:gd name="connsiteX55" fmla="*/ 10749266 w 10932314"/>
              <a:gd name="connsiteY55" fmla="*/ 5695534 h 5835286"/>
              <a:gd name="connsiteX56" fmla="*/ 10786115 w 10932314"/>
              <a:gd name="connsiteY56" fmla="*/ 5660054 h 5835286"/>
              <a:gd name="connsiteX57" fmla="*/ 10786115 w 10932314"/>
              <a:gd name="connsiteY57" fmla="*/ 3070919 h 5835286"/>
              <a:gd name="connsiteX58" fmla="*/ 10786115 w 10932314"/>
              <a:gd name="connsiteY58" fmla="*/ 2754250 h 5835286"/>
              <a:gd name="connsiteX59" fmla="*/ 10786115 w 10932314"/>
              <a:gd name="connsiteY59" fmla="*/ 165117 h 5835286"/>
              <a:gd name="connsiteX60" fmla="*/ 10749266 w 10932314"/>
              <a:gd name="connsiteY60" fmla="*/ 129737 h 5835286"/>
              <a:gd name="connsiteX61" fmla="*/ 9074603 w 10932314"/>
              <a:gd name="connsiteY61" fmla="*/ 129738 h 5835286"/>
              <a:gd name="connsiteX62" fmla="*/ 9019942 w 10932314"/>
              <a:gd name="connsiteY62" fmla="*/ 119783 h 5835286"/>
              <a:gd name="connsiteX63" fmla="*/ 8963717 w 10932314"/>
              <a:gd name="connsiteY63" fmla="*/ 129737 h 5835286"/>
              <a:gd name="connsiteX64" fmla="*/ 8214458 w 10932314"/>
              <a:gd name="connsiteY64" fmla="*/ 129737 h 5835286"/>
              <a:gd name="connsiteX65" fmla="*/ 8115002 w 10932314"/>
              <a:gd name="connsiteY65" fmla="*/ 129738 h 5835286"/>
              <a:gd name="connsiteX66" fmla="*/ 8059453 w 10932314"/>
              <a:gd name="connsiteY66" fmla="*/ 119128 h 5835286"/>
              <a:gd name="connsiteX67" fmla="*/ 8002660 w 10932314"/>
              <a:gd name="connsiteY67" fmla="*/ 106969 h 5835286"/>
              <a:gd name="connsiteX68" fmla="*/ 7947930 w 10932314"/>
              <a:gd name="connsiteY68" fmla="*/ 101727 h 5835286"/>
              <a:gd name="connsiteX69" fmla="*/ 7905797 w 10932314"/>
              <a:gd name="connsiteY69" fmla="*/ 100913 h 5835286"/>
              <a:gd name="connsiteX70" fmla="*/ 7861655 w 10932314"/>
              <a:gd name="connsiteY70" fmla="*/ 108089 h 5835286"/>
              <a:gd name="connsiteX71" fmla="*/ 7831859 w 10932314"/>
              <a:gd name="connsiteY71" fmla="*/ 105104 h 5835286"/>
              <a:gd name="connsiteX72" fmla="*/ 7776366 w 10932314"/>
              <a:gd name="connsiteY72" fmla="*/ 112792 h 5835286"/>
              <a:gd name="connsiteX73" fmla="*/ 7695184 w 10932314"/>
              <a:gd name="connsiteY73" fmla="*/ 119876 h 5835286"/>
              <a:gd name="connsiteX74" fmla="*/ 7639301 w 10932314"/>
              <a:gd name="connsiteY74" fmla="*/ 127426 h 5835286"/>
              <a:gd name="connsiteX75" fmla="*/ 7628525 w 10932314"/>
              <a:gd name="connsiteY75" fmla="*/ 129738 h 5835286"/>
              <a:gd name="connsiteX76" fmla="*/ 7262859 w 10932314"/>
              <a:gd name="connsiteY76" fmla="*/ 129738 h 5835286"/>
              <a:gd name="connsiteX77" fmla="*/ 7235885 w 10932314"/>
              <a:gd name="connsiteY77" fmla="*/ 127154 h 5835286"/>
              <a:gd name="connsiteX78" fmla="*/ 7144881 w 10932314"/>
              <a:gd name="connsiteY78" fmla="*/ 129738 h 5835286"/>
              <a:gd name="connsiteX79" fmla="*/ 7131665 w 10932314"/>
              <a:gd name="connsiteY79" fmla="*/ 126217 h 5835286"/>
              <a:gd name="connsiteX80" fmla="*/ 7042693 w 10932314"/>
              <a:gd name="connsiteY80" fmla="*/ 129738 h 5835286"/>
              <a:gd name="connsiteX81" fmla="*/ 6945213 w 10932314"/>
              <a:gd name="connsiteY81" fmla="*/ 126748 h 5835286"/>
              <a:gd name="connsiteX82" fmla="*/ 6937934 w 10932314"/>
              <a:gd name="connsiteY82" fmla="*/ 118713 h 5835286"/>
              <a:gd name="connsiteX83" fmla="*/ 6916555 w 10932314"/>
              <a:gd name="connsiteY83" fmla="*/ 118008 h 5835286"/>
              <a:gd name="connsiteX84" fmla="*/ 6882898 w 10932314"/>
              <a:gd name="connsiteY84" fmla="*/ 118162 h 5835286"/>
              <a:gd name="connsiteX85" fmla="*/ 6807508 w 10932314"/>
              <a:gd name="connsiteY85" fmla="*/ 126594 h 5835286"/>
              <a:gd name="connsiteX86" fmla="*/ 156423 w 10932314"/>
              <a:gd name="connsiteY86" fmla="*/ 121898 h 5835286"/>
              <a:gd name="connsiteX87" fmla="*/ 0 w 10932314"/>
              <a:gd name="connsiteY87" fmla="*/ 0 h 5835286"/>
              <a:gd name="connsiteX88" fmla="*/ 10932314 w 10932314"/>
              <a:gd name="connsiteY88" fmla="*/ 439 h 5835286"/>
              <a:gd name="connsiteX89" fmla="*/ 10909939 w 10932314"/>
              <a:gd name="connsiteY89" fmla="*/ 5820094 h 5835286"/>
              <a:gd name="connsiteX90" fmla="*/ 5115 w 10932314"/>
              <a:gd name="connsiteY90" fmla="*/ 5835286 h 5835286"/>
              <a:gd name="connsiteX91" fmla="*/ 0 w 10932314"/>
              <a:gd name="connsiteY91" fmla="*/ 0 h 5835286"/>
              <a:gd name="connsiteX0" fmla="*/ 156423 w 10932314"/>
              <a:gd name="connsiteY0" fmla="*/ 121898 h 5835286"/>
              <a:gd name="connsiteX1" fmla="*/ 156423 w 10932314"/>
              <a:gd name="connsiteY1" fmla="*/ 126469 h 5835286"/>
              <a:gd name="connsiteX2" fmla="*/ 132196 w 10932314"/>
              <a:gd name="connsiteY2" fmla="*/ 136186 h 5835286"/>
              <a:gd name="connsiteX3" fmla="*/ 121973 w 10932314"/>
              <a:gd name="connsiteY3" fmla="*/ 159807 h 5835286"/>
              <a:gd name="connsiteX4" fmla="*/ 121973 w 10932314"/>
              <a:gd name="connsiteY4" fmla="*/ 2905769 h 5835286"/>
              <a:gd name="connsiteX5" fmla="*/ 126218 w 10932314"/>
              <a:gd name="connsiteY5" fmla="*/ 2915638 h 5835286"/>
              <a:gd name="connsiteX6" fmla="*/ 121935 w 10932314"/>
              <a:gd name="connsiteY6" fmla="*/ 2923708 h 5835286"/>
              <a:gd name="connsiteX7" fmla="*/ 121935 w 10932314"/>
              <a:gd name="connsiteY7" fmla="*/ 5660051 h 5835286"/>
              <a:gd name="connsiteX8" fmla="*/ 132125 w 10932314"/>
              <a:gd name="connsiteY8" fmla="*/ 5683733 h 5835286"/>
              <a:gd name="connsiteX9" fmla="*/ 156423 w 10932314"/>
              <a:gd name="connsiteY9" fmla="*/ 5693498 h 5835286"/>
              <a:gd name="connsiteX10" fmla="*/ 156423 w 10932314"/>
              <a:gd name="connsiteY10" fmla="*/ 5695534 h 5835286"/>
              <a:gd name="connsiteX11" fmla="*/ 699581 w 10932314"/>
              <a:gd name="connsiteY11" fmla="*/ 5695533 h 5835286"/>
              <a:gd name="connsiteX12" fmla="*/ 713480 w 10932314"/>
              <a:gd name="connsiteY12" fmla="*/ 5699200 h 5835286"/>
              <a:gd name="connsiteX13" fmla="*/ 746681 w 10932314"/>
              <a:gd name="connsiteY13" fmla="*/ 5702884 h 5835286"/>
              <a:gd name="connsiteX14" fmla="*/ 883096 w 10932314"/>
              <a:gd name="connsiteY14" fmla="*/ 5703732 h 5835286"/>
              <a:gd name="connsiteX15" fmla="*/ 963599 w 10932314"/>
              <a:gd name="connsiteY15" fmla="*/ 5707819 h 5835286"/>
              <a:gd name="connsiteX16" fmla="*/ 992428 w 10932314"/>
              <a:gd name="connsiteY16" fmla="*/ 5714994 h 5835286"/>
              <a:gd name="connsiteX17" fmla="*/ 1033868 w 10932314"/>
              <a:gd name="connsiteY17" fmla="*/ 5721234 h 5835286"/>
              <a:gd name="connsiteX18" fmla="*/ 1105647 w 10932314"/>
              <a:gd name="connsiteY18" fmla="*/ 5736600 h 5835286"/>
              <a:gd name="connsiteX19" fmla="*/ 1174816 w 10932314"/>
              <a:gd name="connsiteY19" fmla="*/ 5743225 h 5835286"/>
              <a:gd name="connsiteX20" fmla="*/ 1221319 w 10932314"/>
              <a:gd name="connsiteY20" fmla="*/ 5744508 h 5835286"/>
              <a:gd name="connsiteX21" fmla="*/ 1228064 w 10932314"/>
              <a:gd name="connsiteY21" fmla="*/ 5744253 h 5835286"/>
              <a:gd name="connsiteX22" fmla="*/ 1283851 w 10932314"/>
              <a:gd name="connsiteY22" fmla="*/ 5735184 h 5835286"/>
              <a:gd name="connsiteX23" fmla="*/ 1289051 w 10932314"/>
              <a:gd name="connsiteY23" fmla="*/ 5739751 h 5835286"/>
              <a:gd name="connsiteX24" fmla="*/ 1306532 w 10932314"/>
              <a:gd name="connsiteY24" fmla="*/ 5744407 h 5835286"/>
              <a:gd name="connsiteX25" fmla="*/ 1321509 w 10932314"/>
              <a:gd name="connsiteY25" fmla="*/ 5738956 h 5835286"/>
              <a:gd name="connsiteX26" fmla="*/ 1391643 w 10932314"/>
              <a:gd name="connsiteY26" fmla="*/ 5729239 h 5835286"/>
              <a:gd name="connsiteX27" fmla="*/ 1494243 w 10932314"/>
              <a:gd name="connsiteY27" fmla="*/ 5720287 h 5835286"/>
              <a:gd name="connsiteX28" fmla="*/ 1509747 w 10932314"/>
              <a:gd name="connsiteY28" fmla="*/ 5714681 h 5835286"/>
              <a:gd name="connsiteX29" fmla="*/ 1610369 w 10932314"/>
              <a:gd name="connsiteY29" fmla="*/ 5700983 h 5835286"/>
              <a:gd name="connsiteX30" fmla="*/ 1663169 w 10932314"/>
              <a:gd name="connsiteY30" fmla="*/ 5698865 h 5835286"/>
              <a:gd name="connsiteX31" fmla="*/ 1669042 w 10932314"/>
              <a:gd name="connsiteY31" fmla="*/ 5703989 h 5835286"/>
              <a:gd name="connsiteX32" fmla="*/ 1684628 w 10932314"/>
              <a:gd name="connsiteY32" fmla="*/ 5702636 h 5835286"/>
              <a:gd name="connsiteX33" fmla="*/ 1688821 w 10932314"/>
              <a:gd name="connsiteY33" fmla="*/ 5703398 h 5835286"/>
              <a:gd name="connsiteX34" fmla="*/ 1712805 w 10932314"/>
              <a:gd name="connsiteY34" fmla="*/ 5706645 h 5835286"/>
              <a:gd name="connsiteX35" fmla="*/ 1717254 w 10932314"/>
              <a:gd name="connsiteY35" fmla="*/ 5696916 h 5835286"/>
              <a:gd name="connsiteX36" fmla="*/ 1724325 w 10932314"/>
              <a:gd name="connsiteY36" fmla="*/ 5695534 h 5835286"/>
              <a:gd name="connsiteX37" fmla="*/ 1983344 w 10932314"/>
              <a:gd name="connsiteY37" fmla="*/ 5695534 h 5835286"/>
              <a:gd name="connsiteX38" fmla="*/ 2005548 w 10932314"/>
              <a:gd name="connsiteY38" fmla="*/ 5704463 h 5835286"/>
              <a:gd name="connsiteX39" fmla="*/ 2074717 w 10932314"/>
              <a:gd name="connsiteY39" fmla="*/ 5711089 h 5835286"/>
              <a:gd name="connsiteX40" fmla="*/ 2121220 w 10932314"/>
              <a:gd name="connsiteY40" fmla="*/ 5712372 h 5835286"/>
              <a:gd name="connsiteX41" fmla="*/ 2127966 w 10932314"/>
              <a:gd name="connsiteY41" fmla="*/ 5712119 h 5835286"/>
              <a:gd name="connsiteX42" fmla="*/ 2183754 w 10932314"/>
              <a:gd name="connsiteY42" fmla="*/ 5703050 h 5835286"/>
              <a:gd name="connsiteX43" fmla="*/ 2188953 w 10932314"/>
              <a:gd name="connsiteY43" fmla="*/ 5707616 h 5835286"/>
              <a:gd name="connsiteX44" fmla="*/ 2206433 w 10932314"/>
              <a:gd name="connsiteY44" fmla="*/ 5712273 h 5835286"/>
              <a:gd name="connsiteX45" fmla="*/ 2221412 w 10932314"/>
              <a:gd name="connsiteY45" fmla="*/ 5706821 h 5835286"/>
              <a:gd name="connsiteX46" fmla="*/ 2291546 w 10932314"/>
              <a:gd name="connsiteY46" fmla="*/ 5697104 h 5835286"/>
              <a:gd name="connsiteX47" fmla="*/ 2309553 w 10932314"/>
              <a:gd name="connsiteY47" fmla="*/ 5695533 h 5835286"/>
              <a:gd name="connsiteX48" fmla="*/ 3061820 w 10932314"/>
              <a:gd name="connsiteY48" fmla="*/ 5695534 h 5835286"/>
              <a:gd name="connsiteX49" fmla="*/ 3712119 w 10932314"/>
              <a:gd name="connsiteY49" fmla="*/ 5695533 h 5835286"/>
              <a:gd name="connsiteX50" fmla="*/ 4140448 w 10932314"/>
              <a:gd name="connsiteY50" fmla="*/ 5695533 h 5835286"/>
              <a:gd name="connsiteX51" fmla="*/ 4174676 w 10932314"/>
              <a:gd name="connsiteY51" fmla="*/ 5695691 h 5835286"/>
              <a:gd name="connsiteX52" fmla="*/ 4382671 w 10932314"/>
              <a:gd name="connsiteY52" fmla="*/ 5695766 h 5835286"/>
              <a:gd name="connsiteX53" fmla="*/ 4384112 w 10932314"/>
              <a:gd name="connsiteY53" fmla="*/ 5695533 h 5835286"/>
              <a:gd name="connsiteX54" fmla="*/ 6787989 w 10932314"/>
              <a:gd name="connsiteY54" fmla="*/ 5695533 h 5835286"/>
              <a:gd name="connsiteX55" fmla="*/ 10749266 w 10932314"/>
              <a:gd name="connsiteY55" fmla="*/ 5695534 h 5835286"/>
              <a:gd name="connsiteX56" fmla="*/ 10786115 w 10932314"/>
              <a:gd name="connsiteY56" fmla="*/ 5660054 h 5835286"/>
              <a:gd name="connsiteX57" fmla="*/ 10786115 w 10932314"/>
              <a:gd name="connsiteY57" fmla="*/ 3070919 h 5835286"/>
              <a:gd name="connsiteX58" fmla="*/ 10786115 w 10932314"/>
              <a:gd name="connsiteY58" fmla="*/ 2754250 h 5835286"/>
              <a:gd name="connsiteX59" fmla="*/ 10786115 w 10932314"/>
              <a:gd name="connsiteY59" fmla="*/ 165117 h 5835286"/>
              <a:gd name="connsiteX60" fmla="*/ 10749266 w 10932314"/>
              <a:gd name="connsiteY60" fmla="*/ 129737 h 5835286"/>
              <a:gd name="connsiteX61" fmla="*/ 9074603 w 10932314"/>
              <a:gd name="connsiteY61" fmla="*/ 129738 h 5835286"/>
              <a:gd name="connsiteX62" fmla="*/ 9019942 w 10932314"/>
              <a:gd name="connsiteY62" fmla="*/ 119783 h 5835286"/>
              <a:gd name="connsiteX63" fmla="*/ 8963717 w 10932314"/>
              <a:gd name="connsiteY63" fmla="*/ 129737 h 5835286"/>
              <a:gd name="connsiteX64" fmla="*/ 8214458 w 10932314"/>
              <a:gd name="connsiteY64" fmla="*/ 129737 h 5835286"/>
              <a:gd name="connsiteX65" fmla="*/ 8115002 w 10932314"/>
              <a:gd name="connsiteY65" fmla="*/ 129738 h 5835286"/>
              <a:gd name="connsiteX66" fmla="*/ 8059453 w 10932314"/>
              <a:gd name="connsiteY66" fmla="*/ 119128 h 5835286"/>
              <a:gd name="connsiteX67" fmla="*/ 8002660 w 10932314"/>
              <a:gd name="connsiteY67" fmla="*/ 106969 h 5835286"/>
              <a:gd name="connsiteX68" fmla="*/ 7947930 w 10932314"/>
              <a:gd name="connsiteY68" fmla="*/ 101727 h 5835286"/>
              <a:gd name="connsiteX69" fmla="*/ 7905797 w 10932314"/>
              <a:gd name="connsiteY69" fmla="*/ 100913 h 5835286"/>
              <a:gd name="connsiteX70" fmla="*/ 7861655 w 10932314"/>
              <a:gd name="connsiteY70" fmla="*/ 108089 h 5835286"/>
              <a:gd name="connsiteX71" fmla="*/ 7831859 w 10932314"/>
              <a:gd name="connsiteY71" fmla="*/ 105104 h 5835286"/>
              <a:gd name="connsiteX72" fmla="*/ 7776366 w 10932314"/>
              <a:gd name="connsiteY72" fmla="*/ 112792 h 5835286"/>
              <a:gd name="connsiteX73" fmla="*/ 7695184 w 10932314"/>
              <a:gd name="connsiteY73" fmla="*/ 119876 h 5835286"/>
              <a:gd name="connsiteX74" fmla="*/ 7639301 w 10932314"/>
              <a:gd name="connsiteY74" fmla="*/ 127426 h 5835286"/>
              <a:gd name="connsiteX75" fmla="*/ 7628525 w 10932314"/>
              <a:gd name="connsiteY75" fmla="*/ 129738 h 5835286"/>
              <a:gd name="connsiteX76" fmla="*/ 7262859 w 10932314"/>
              <a:gd name="connsiteY76" fmla="*/ 129738 h 5835286"/>
              <a:gd name="connsiteX77" fmla="*/ 7235885 w 10932314"/>
              <a:gd name="connsiteY77" fmla="*/ 127154 h 5835286"/>
              <a:gd name="connsiteX78" fmla="*/ 7144881 w 10932314"/>
              <a:gd name="connsiteY78" fmla="*/ 129738 h 5835286"/>
              <a:gd name="connsiteX79" fmla="*/ 7131665 w 10932314"/>
              <a:gd name="connsiteY79" fmla="*/ 126217 h 5835286"/>
              <a:gd name="connsiteX80" fmla="*/ 7042693 w 10932314"/>
              <a:gd name="connsiteY80" fmla="*/ 129738 h 5835286"/>
              <a:gd name="connsiteX81" fmla="*/ 6945213 w 10932314"/>
              <a:gd name="connsiteY81" fmla="*/ 126748 h 5835286"/>
              <a:gd name="connsiteX82" fmla="*/ 6937934 w 10932314"/>
              <a:gd name="connsiteY82" fmla="*/ 118713 h 5835286"/>
              <a:gd name="connsiteX83" fmla="*/ 6916555 w 10932314"/>
              <a:gd name="connsiteY83" fmla="*/ 118008 h 5835286"/>
              <a:gd name="connsiteX84" fmla="*/ 6882898 w 10932314"/>
              <a:gd name="connsiteY84" fmla="*/ 118162 h 5835286"/>
              <a:gd name="connsiteX85" fmla="*/ 6807508 w 10932314"/>
              <a:gd name="connsiteY85" fmla="*/ 126594 h 5835286"/>
              <a:gd name="connsiteX86" fmla="*/ 156423 w 10932314"/>
              <a:gd name="connsiteY86" fmla="*/ 121898 h 5835286"/>
              <a:gd name="connsiteX87" fmla="*/ 0 w 10932314"/>
              <a:gd name="connsiteY87" fmla="*/ 0 h 5835286"/>
              <a:gd name="connsiteX88" fmla="*/ 10932314 w 10932314"/>
              <a:gd name="connsiteY88" fmla="*/ 439 h 5835286"/>
              <a:gd name="connsiteX89" fmla="*/ 10922346 w 10932314"/>
              <a:gd name="connsiteY89" fmla="*/ 5819877 h 5835286"/>
              <a:gd name="connsiteX90" fmla="*/ 5115 w 10932314"/>
              <a:gd name="connsiteY90" fmla="*/ 5835286 h 5835286"/>
              <a:gd name="connsiteX91" fmla="*/ 0 w 10932314"/>
              <a:gd name="connsiteY91" fmla="*/ 0 h 5835286"/>
              <a:gd name="connsiteX0" fmla="*/ 156423 w 10924271"/>
              <a:gd name="connsiteY0" fmla="*/ 121898 h 5835286"/>
              <a:gd name="connsiteX1" fmla="*/ 156423 w 10924271"/>
              <a:gd name="connsiteY1" fmla="*/ 126469 h 5835286"/>
              <a:gd name="connsiteX2" fmla="*/ 132196 w 10924271"/>
              <a:gd name="connsiteY2" fmla="*/ 136186 h 5835286"/>
              <a:gd name="connsiteX3" fmla="*/ 121973 w 10924271"/>
              <a:gd name="connsiteY3" fmla="*/ 159807 h 5835286"/>
              <a:gd name="connsiteX4" fmla="*/ 121973 w 10924271"/>
              <a:gd name="connsiteY4" fmla="*/ 2905769 h 5835286"/>
              <a:gd name="connsiteX5" fmla="*/ 126218 w 10924271"/>
              <a:gd name="connsiteY5" fmla="*/ 2915638 h 5835286"/>
              <a:gd name="connsiteX6" fmla="*/ 121935 w 10924271"/>
              <a:gd name="connsiteY6" fmla="*/ 2923708 h 5835286"/>
              <a:gd name="connsiteX7" fmla="*/ 121935 w 10924271"/>
              <a:gd name="connsiteY7" fmla="*/ 5660051 h 5835286"/>
              <a:gd name="connsiteX8" fmla="*/ 132125 w 10924271"/>
              <a:gd name="connsiteY8" fmla="*/ 5683733 h 5835286"/>
              <a:gd name="connsiteX9" fmla="*/ 156423 w 10924271"/>
              <a:gd name="connsiteY9" fmla="*/ 5693498 h 5835286"/>
              <a:gd name="connsiteX10" fmla="*/ 156423 w 10924271"/>
              <a:gd name="connsiteY10" fmla="*/ 5695534 h 5835286"/>
              <a:gd name="connsiteX11" fmla="*/ 699581 w 10924271"/>
              <a:gd name="connsiteY11" fmla="*/ 5695533 h 5835286"/>
              <a:gd name="connsiteX12" fmla="*/ 713480 w 10924271"/>
              <a:gd name="connsiteY12" fmla="*/ 5699200 h 5835286"/>
              <a:gd name="connsiteX13" fmla="*/ 746681 w 10924271"/>
              <a:gd name="connsiteY13" fmla="*/ 5702884 h 5835286"/>
              <a:gd name="connsiteX14" fmla="*/ 883096 w 10924271"/>
              <a:gd name="connsiteY14" fmla="*/ 5703732 h 5835286"/>
              <a:gd name="connsiteX15" fmla="*/ 963599 w 10924271"/>
              <a:gd name="connsiteY15" fmla="*/ 5707819 h 5835286"/>
              <a:gd name="connsiteX16" fmla="*/ 992428 w 10924271"/>
              <a:gd name="connsiteY16" fmla="*/ 5714994 h 5835286"/>
              <a:gd name="connsiteX17" fmla="*/ 1033868 w 10924271"/>
              <a:gd name="connsiteY17" fmla="*/ 5721234 h 5835286"/>
              <a:gd name="connsiteX18" fmla="*/ 1105647 w 10924271"/>
              <a:gd name="connsiteY18" fmla="*/ 5736600 h 5835286"/>
              <a:gd name="connsiteX19" fmla="*/ 1174816 w 10924271"/>
              <a:gd name="connsiteY19" fmla="*/ 5743225 h 5835286"/>
              <a:gd name="connsiteX20" fmla="*/ 1221319 w 10924271"/>
              <a:gd name="connsiteY20" fmla="*/ 5744508 h 5835286"/>
              <a:gd name="connsiteX21" fmla="*/ 1228064 w 10924271"/>
              <a:gd name="connsiteY21" fmla="*/ 5744253 h 5835286"/>
              <a:gd name="connsiteX22" fmla="*/ 1283851 w 10924271"/>
              <a:gd name="connsiteY22" fmla="*/ 5735184 h 5835286"/>
              <a:gd name="connsiteX23" fmla="*/ 1289051 w 10924271"/>
              <a:gd name="connsiteY23" fmla="*/ 5739751 h 5835286"/>
              <a:gd name="connsiteX24" fmla="*/ 1306532 w 10924271"/>
              <a:gd name="connsiteY24" fmla="*/ 5744407 h 5835286"/>
              <a:gd name="connsiteX25" fmla="*/ 1321509 w 10924271"/>
              <a:gd name="connsiteY25" fmla="*/ 5738956 h 5835286"/>
              <a:gd name="connsiteX26" fmla="*/ 1391643 w 10924271"/>
              <a:gd name="connsiteY26" fmla="*/ 5729239 h 5835286"/>
              <a:gd name="connsiteX27" fmla="*/ 1494243 w 10924271"/>
              <a:gd name="connsiteY27" fmla="*/ 5720287 h 5835286"/>
              <a:gd name="connsiteX28" fmla="*/ 1509747 w 10924271"/>
              <a:gd name="connsiteY28" fmla="*/ 5714681 h 5835286"/>
              <a:gd name="connsiteX29" fmla="*/ 1610369 w 10924271"/>
              <a:gd name="connsiteY29" fmla="*/ 5700983 h 5835286"/>
              <a:gd name="connsiteX30" fmla="*/ 1663169 w 10924271"/>
              <a:gd name="connsiteY30" fmla="*/ 5698865 h 5835286"/>
              <a:gd name="connsiteX31" fmla="*/ 1669042 w 10924271"/>
              <a:gd name="connsiteY31" fmla="*/ 5703989 h 5835286"/>
              <a:gd name="connsiteX32" fmla="*/ 1684628 w 10924271"/>
              <a:gd name="connsiteY32" fmla="*/ 5702636 h 5835286"/>
              <a:gd name="connsiteX33" fmla="*/ 1688821 w 10924271"/>
              <a:gd name="connsiteY33" fmla="*/ 5703398 h 5835286"/>
              <a:gd name="connsiteX34" fmla="*/ 1712805 w 10924271"/>
              <a:gd name="connsiteY34" fmla="*/ 5706645 h 5835286"/>
              <a:gd name="connsiteX35" fmla="*/ 1717254 w 10924271"/>
              <a:gd name="connsiteY35" fmla="*/ 5696916 h 5835286"/>
              <a:gd name="connsiteX36" fmla="*/ 1724325 w 10924271"/>
              <a:gd name="connsiteY36" fmla="*/ 5695534 h 5835286"/>
              <a:gd name="connsiteX37" fmla="*/ 1983344 w 10924271"/>
              <a:gd name="connsiteY37" fmla="*/ 5695534 h 5835286"/>
              <a:gd name="connsiteX38" fmla="*/ 2005548 w 10924271"/>
              <a:gd name="connsiteY38" fmla="*/ 5704463 h 5835286"/>
              <a:gd name="connsiteX39" fmla="*/ 2074717 w 10924271"/>
              <a:gd name="connsiteY39" fmla="*/ 5711089 h 5835286"/>
              <a:gd name="connsiteX40" fmla="*/ 2121220 w 10924271"/>
              <a:gd name="connsiteY40" fmla="*/ 5712372 h 5835286"/>
              <a:gd name="connsiteX41" fmla="*/ 2127966 w 10924271"/>
              <a:gd name="connsiteY41" fmla="*/ 5712119 h 5835286"/>
              <a:gd name="connsiteX42" fmla="*/ 2183754 w 10924271"/>
              <a:gd name="connsiteY42" fmla="*/ 5703050 h 5835286"/>
              <a:gd name="connsiteX43" fmla="*/ 2188953 w 10924271"/>
              <a:gd name="connsiteY43" fmla="*/ 5707616 h 5835286"/>
              <a:gd name="connsiteX44" fmla="*/ 2206433 w 10924271"/>
              <a:gd name="connsiteY44" fmla="*/ 5712273 h 5835286"/>
              <a:gd name="connsiteX45" fmla="*/ 2221412 w 10924271"/>
              <a:gd name="connsiteY45" fmla="*/ 5706821 h 5835286"/>
              <a:gd name="connsiteX46" fmla="*/ 2291546 w 10924271"/>
              <a:gd name="connsiteY46" fmla="*/ 5697104 h 5835286"/>
              <a:gd name="connsiteX47" fmla="*/ 2309553 w 10924271"/>
              <a:gd name="connsiteY47" fmla="*/ 5695533 h 5835286"/>
              <a:gd name="connsiteX48" fmla="*/ 3061820 w 10924271"/>
              <a:gd name="connsiteY48" fmla="*/ 5695534 h 5835286"/>
              <a:gd name="connsiteX49" fmla="*/ 3712119 w 10924271"/>
              <a:gd name="connsiteY49" fmla="*/ 5695533 h 5835286"/>
              <a:gd name="connsiteX50" fmla="*/ 4140448 w 10924271"/>
              <a:gd name="connsiteY50" fmla="*/ 5695533 h 5835286"/>
              <a:gd name="connsiteX51" fmla="*/ 4174676 w 10924271"/>
              <a:gd name="connsiteY51" fmla="*/ 5695691 h 5835286"/>
              <a:gd name="connsiteX52" fmla="*/ 4382671 w 10924271"/>
              <a:gd name="connsiteY52" fmla="*/ 5695766 h 5835286"/>
              <a:gd name="connsiteX53" fmla="*/ 4384112 w 10924271"/>
              <a:gd name="connsiteY53" fmla="*/ 5695533 h 5835286"/>
              <a:gd name="connsiteX54" fmla="*/ 6787989 w 10924271"/>
              <a:gd name="connsiteY54" fmla="*/ 5695533 h 5835286"/>
              <a:gd name="connsiteX55" fmla="*/ 10749266 w 10924271"/>
              <a:gd name="connsiteY55" fmla="*/ 5695534 h 5835286"/>
              <a:gd name="connsiteX56" fmla="*/ 10786115 w 10924271"/>
              <a:gd name="connsiteY56" fmla="*/ 5660054 h 5835286"/>
              <a:gd name="connsiteX57" fmla="*/ 10786115 w 10924271"/>
              <a:gd name="connsiteY57" fmla="*/ 3070919 h 5835286"/>
              <a:gd name="connsiteX58" fmla="*/ 10786115 w 10924271"/>
              <a:gd name="connsiteY58" fmla="*/ 2754250 h 5835286"/>
              <a:gd name="connsiteX59" fmla="*/ 10786115 w 10924271"/>
              <a:gd name="connsiteY59" fmla="*/ 165117 h 5835286"/>
              <a:gd name="connsiteX60" fmla="*/ 10749266 w 10924271"/>
              <a:gd name="connsiteY60" fmla="*/ 129737 h 5835286"/>
              <a:gd name="connsiteX61" fmla="*/ 9074603 w 10924271"/>
              <a:gd name="connsiteY61" fmla="*/ 129738 h 5835286"/>
              <a:gd name="connsiteX62" fmla="*/ 9019942 w 10924271"/>
              <a:gd name="connsiteY62" fmla="*/ 119783 h 5835286"/>
              <a:gd name="connsiteX63" fmla="*/ 8963717 w 10924271"/>
              <a:gd name="connsiteY63" fmla="*/ 129737 h 5835286"/>
              <a:gd name="connsiteX64" fmla="*/ 8214458 w 10924271"/>
              <a:gd name="connsiteY64" fmla="*/ 129737 h 5835286"/>
              <a:gd name="connsiteX65" fmla="*/ 8115002 w 10924271"/>
              <a:gd name="connsiteY65" fmla="*/ 129738 h 5835286"/>
              <a:gd name="connsiteX66" fmla="*/ 8059453 w 10924271"/>
              <a:gd name="connsiteY66" fmla="*/ 119128 h 5835286"/>
              <a:gd name="connsiteX67" fmla="*/ 8002660 w 10924271"/>
              <a:gd name="connsiteY67" fmla="*/ 106969 h 5835286"/>
              <a:gd name="connsiteX68" fmla="*/ 7947930 w 10924271"/>
              <a:gd name="connsiteY68" fmla="*/ 101727 h 5835286"/>
              <a:gd name="connsiteX69" fmla="*/ 7905797 w 10924271"/>
              <a:gd name="connsiteY69" fmla="*/ 100913 h 5835286"/>
              <a:gd name="connsiteX70" fmla="*/ 7861655 w 10924271"/>
              <a:gd name="connsiteY70" fmla="*/ 108089 h 5835286"/>
              <a:gd name="connsiteX71" fmla="*/ 7831859 w 10924271"/>
              <a:gd name="connsiteY71" fmla="*/ 105104 h 5835286"/>
              <a:gd name="connsiteX72" fmla="*/ 7776366 w 10924271"/>
              <a:gd name="connsiteY72" fmla="*/ 112792 h 5835286"/>
              <a:gd name="connsiteX73" fmla="*/ 7695184 w 10924271"/>
              <a:gd name="connsiteY73" fmla="*/ 119876 h 5835286"/>
              <a:gd name="connsiteX74" fmla="*/ 7639301 w 10924271"/>
              <a:gd name="connsiteY74" fmla="*/ 127426 h 5835286"/>
              <a:gd name="connsiteX75" fmla="*/ 7628525 w 10924271"/>
              <a:gd name="connsiteY75" fmla="*/ 129738 h 5835286"/>
              <a:gd name="connsiteX76" fmla="*/ 7262859 w 10924271"/>
              <a:gd name="connsiteY76" fmla="*/ 129738 h 5835286"/>
              <a:gd name="connsiteX77" fmla="*/ 7235885 w 10924271"/>
              <a:gd name="connsiteY77" fmla="*/ 127154 h 5835286"/>
              <a:gd name="connsiteX78" fmla="*/ 7144881 w 10924271"/>
              <a:gd name="connsiteY78" fmla="*/ 129738 h 5835286"/>
              <a:gd name="connsiteX79" fmla="*/ 7131665 w 10924271"/>
              <a:gd name="connsiteY79" fmla="*/ 126217 h 5835286"/>
              <a:gd name="connsiteX80" fmla="*/ 7042693 w 10924271"/>
              <a:gd name="connsiteY80" fmla="*/ 129738 h 5835286"/>
              <a:gd name="connsiteX81" fmla="*/ 6945213 w 10924271"/>
              <a:gd name="connsiteY81" fmla="*/ 126748 h 5835286"/>
              <a:gd name="connsiteX82" fmla="*/ 6937934 w 10924271"/>
              <a:gd name="connsiteY82" fmla="*/ 118713 h 5835286"/>
              <a:gd name="connsiteX83" fmla="*/ 6916555 w 10924271"/>
              <a:gd name="connsiteY83" fmla="*/ 118008 h 5835286"/>
              <a:gd name="connsiteX84" fmla="*/ 6882898 w 10924271"/>
              <a:gd name="connsiteY84" fmla="*/ 118162 h 5835286"/>
              <a:gd name="connsiteX85" fmla="*/ 6807508 w 10924271"/>
              <a:gd name="connsiteY85" fmla="*/ 126594 h 5835286"/>
              <a:gd name="connsiteX86" fmla="*/ 156423 w 10924271"/>
              <a:gd name="connsiteY86" fmla="*/ 121898 h 5835286"/>
              <a:gd name="connsiteX87" fmla="*/ 0 w 10924271"/>
              <a:gd name="connsiteY87" fmla="*/ 0 h 5835286"/>
              <a:gd name="connsiteX88" fmla="*/ 10920124 w 10924271"/>
              <a:gd name="connsiteY88" fmla="*/ 13053 h 5835286"/>
              <a:gd name="connsiteX89" fmla="*/ 10922346 w 10924271"/>
              <a:gd name="connsiteY89" fmla="*/ 5819877 h 5835286"/>
              <a:gd name="connsiteX90" fmla="*/ 5115 w 10924271"/>
              <a:gd name="connsiteY90" fmla="*/ 5835286 h 5835286"/>
              <a:gd name="connsiteX91" fmla="*/ 0 w 10924271"/>
              <a:gd name="connsiteY91" fmla="*/ 0 h 5835286"/>
              <a:gd name="connsiteX0" fmla="*/ 156423 w 10923567"/>
              <a:gd name="connsiteY0" fmla="*/ 121898 h 5835286"/>
              <a:gd name="connsiteX1" fmla="*/ 156423 w 10923567"/>
              <a:gd name="connsiteY1" fmla="*/ 126469 h 5835286"/>
              <a:gd name="connsiteX2" fmla="*/ 132196 w 10923567"/>
              <a:gd name="connsiteY2" fmla="*/ 136186 h 5835286"/>
              <a:gd name="connsiteX3" fmla="*/ 121973 w 10923567"/>
              <a:gd name="connsiteY3" fmla="*/ 159807 h 5835286"/>
              <a:gd name="connsiteX4" fmla="*/ 121973 w 10923567"/>
              <a:gd name="connsiteY4" fmla="*/ 2905769 h 5835286"/>
              <a:gd name="connsiteX5" fmla="*/ 126218 w 10923567"/>
              <a:gd name="connsiteY5" fmla="*/ 2915638 h 5835286"/>
              <a:gd name="connsiteX6" fmla="*/ 121935 w 10923567"/>
              <a:gd name="connsiteY6" fmla="*/ 2923708 h 5835286"/>
              <a:gd name="connsiteX7" fmla="*/ 121935 w 10923567"/>
              <a:gd name="connsiteY7" fmla="*/ 5660051 h 5835286"/>
              <a:gd name="connsiteX8" fmla="*/ 132125 w 10923567"/>
              <a:gd name="connsiteY8" fmla="*/ 5683733 h 5835286"/>
              <a:gd name="connsiteX9" fmla="*/ 156423 w 10923567"/>
              <a:gd name="connsiteY9" fmla="*/ 5693498 h 5835286"/>
              <a:gd name="connsiteX10" fmla="*/ 156423 w 10923567"/>
              <a:gd name="connsiteY10" fmla="*/ 5695534 h 5835286"/>
              <a:gd name="connsiteX11" fmla="*/ 699581 w 10923567"/>
              <a:gd name="connsiteY11" fmla="*/ 5695533 h 5835286"/>
              <a:gd name="connsiteX12" fmla="*/ 713480 w 10923567"/>
              <a:gd name="connsiteY12" fmla="*/ 5699200 h 5835286"/>
              <a:gd name="connsiteX13" fmla="*/ 746681 w 10923567"/>
              <a:gd name="connsiteY13" fmla="*/ 5702884 h 5835286"/>
              <a:gd name="connsiteX14" fmla="*/ 883096 w 10923567"/>
              <a:gd name="connsiteY14" fmla="*/ 5703732 h 5835286"/>
              <a:gd name="connsiteX15" fmla="*/ 963599 w 10923567"/>
              <a:gd name="connsiteY15" fmla="*/ 5707819 h 5835286"/>
              <a:gd name="connsiteX16" fmla="*/ 992428 w 10923567"/>
              <a:gd name="connsiteY16" fmla="*/ 5714994 h 5835286"/>
              <a:gd name="connsiteX17" fmla="*/ 1033868 w 10923567"/>
              <a:gd name="connsiteY17" fmla="*/ 5721234 h 5835286"/>
              <a:gd name="connsiteX18" fmla="*/ 1105647 w 10923567"/>
              <a:gd name="connsiteY18" fmla="*/ 5736600 h 5835286"/>
              <a:gd name="connsiteX19" fmla="*/ 1174816 w 10923567"/>
              <a:gd name="connsiteY19" fmla="*/ 5743225 h 5835286"/>
              <a:gd name="connsiteX20" fmla="*/ 1221319 w 10923567"/>
              <a:gd name="connsiteY20" fmla="*/ 5744508 h 5835286"/>
              <a:gd name="connsiteX21" fmla="*/ 1228064 w 10923567"/>
              <a:gd name="connsiteY21" fmla="*/ 5744253 h 5835286"/>
              <a:gd name="connsiteX22" fmla="*/ 1283851 w 10923567"/>
              <a:gd name="connsiteY22" fmla="*/ 5735184 h 5835286"/>
              <a:gd name="connsiteX23" fmla="*/ 1289051 w 10923567"/>
              <a:gd name="connsiteY23" fmla="*/ 5739751 h 5835286"/>
              <a:gd name="connsiteX24" fmla="*/ 1306532 w 10923567"/>
              <a:gd name="connsiteY24" fmla="*/ 5744407 h 5835286"/>
              <a:gd name="connsiteX25" fmla="*/ 1321509 w 10923567"/>
              <a:gd name="connsiteY25" fmla="*/ 5738956 h 5835286"/>
              <a:gd name="connsiteX26" fmla="*/ 1391643 w 10923567"/>
              <a:gd name="connsiteY26" fmla="*/ 5729239 h 5835286"/>
              <a:gd name="connsiteX27" fmla="*/ 1494243 w 10923567"/>
              <a:gd name="connsiteY27" fmla="*/ 5720287 h 5835286"/>
              <a:gd name="connsiteX28" fmla="*/ 1509747 w 10923567"/>
              <a:gd name="connsiteY28" fmla="*/ 5714681 h 5835286"/>
              <a:gd name="connsiteX29" fmla="*/ 1610369 w 10923567"/>
              <a:gd name="connsiteY29" fmla="*/ 5700983 h 5835286"/>
              <a:gd name="connsiteX30" fmla="*/ 1663169 w 10923567"/>
              <a:gd name="connsiteY30" fmla="*/ 5698865 h 5835286"/>
              <a:gd name="connsiteX31" fmla="*/ 1669042 w 10923567"/>
              <a:gd name="connsiteY31" fmla="*/ 5703989 h 5835286"/>
              <a:gd name="connsiteX32" fmla="*/ 1684628 w 10923567"/>
              <a:gd name="connsiteY32" fmla="*/ 5702636 h 5835286"/>
              <a:gd name="connsiteX33" fmla="*/ 1688821 w 10923567"/>
              <a:gd name="connsiteY33" fmla="*/ 5703398 h 5835286"/>
              <a:gd name="connsiteX34" fmla="*/ 1712805 w 10923567"/>
              <a:gd name="connsiteY34" fmla="*/ 5706645 h 5835286"/>
              <a:gd name="connsiteX35" fmla="*/ 1717254 w 10923567"/>
              <a:gd name="connsiteY35" fmla="*/ 5696916 h 5835286"/>
              <a:gd name="connsiteX36" fmla="*/ 1724325 w 10923567"/>
              <a:gd name="connsiteY36" fmla="*/ 5695534 h 5835286"/>
              <a:gd name="connsiteX37" fmla="*/ 1983344 w 10923567"/>
              <a:gd name="connsiteY37" fmla="*/ 5695534 h 5835286"/>
              <a:gd name="connsiteX38" fmla="*/ 2005548 w 10923567"/>
              <a:gd name="connsiteY38" fmla="*/ 5704463 h 5835286"/>
              <a:gd name="connsiteX39" fmla="*/ 2074717 w 10923567"/>
              <a:gd name="connsiteY39" fmla="*/ 5711089 h 5835286"/>
              <a:gd name="connsiteX40" fmla="*/ 2121220 w 10923567"/>
              <a:gd name="connsiteY40" fmla="*/ 5712372 h 5835286"/>
              <a:gd name="connsiteX41" fmla="*/ 2127966 w 10923567"/>
              <a:gd name="connsiteY41" fmla="*/ 5712119 h 5835286"/>
              <a:gd name="connsiteX42" fmla="*/ 2183754 w 10923567"/>
              <a:gd name="connsiteY42" fmla="*/ 5703050 h 5835286"/>
              <a:gd name="connsiteX43" fmla="*/ 2188953 w 10923567"/>
              <a:gd name="connsiteY43" fmla="*/ 5707616 h 5835286"/>
              <a:gd name="connsiteX44" fmla="*/ 2206433 w 10923567"/>
              <a:gd name="connsiteY44" fmla="*/ 5712273 h 5835286"/>
              <a:gd name="connsiteX45" fmla="*/ 2221412 w 10923567"/>
              <a:gd name="connsiteY45" fmla="*/ 5706821 h 5835286"/>
              <a:gd name="connsiteX46" fmla="*/ 2291546 w 10923567"/>
              <a:gd name="connsiteY46" fmla="*/ 5697104 h 5835286"/>
              <a:gd name="connsiteX47" fmla="*/ 2309553 w 10923567"/>
              <a:gd name="connsiteY47" fmla="*/ 5695533 h 5835286"/>
              <a:gd name="connsiteX48" fmla="*/ 3061820 w 10923567"/>
              <a:gd name="connsiteY48" fmla="*/ 5695534 h 5835286"/>
              <a:gd name="connsiteX49" fmla="*/ 3712119 w 10923567"/>
              <a:gd name="connsiteY49" fmla="*/ 5695533 h 5835286"/>
              <a:gd name="connsiteX50" fmla="*/ 4140448 w 10923567"/>
              <a:gd name="connsiteY50" fmla="*/ 5695533 h 5835286"/>
              <a:gd name="connsiteX51" fmla="*/ 4174676 w 10923567"/>
              <a:gd name="connsiteY51" fmla="*/ 5695691 h 5835286"/>
              <a:gd name="connsiteX52" fmla="*/ 4382671 w 10923567"/>
              <a:gd name="connsiteY52" fmla="*/ 5695766 h 5835286"/>
              <a:gd name="connsiteX53" fmla="*/ 4384112 w 10923567"/>
              <a:gd name="connsiteY53" fmla="*/ 5695533 h 5835286"/>
              <a:gd name="connsiteX54" fmla="*/ 6787989 w 10923567"/>
              <a:gd name="connsiteY54" fmla="*/ 5695533 h 5835286"/>
              <a:gd name="connsiteX55" fmla="*/ 10749266 w 10923567"/>
              <a:gd name="connsiteY55" fmla="*/ 5695534 h 5835286"/>
              <a:gd name="connsiteX56" fmla="*/ 10786115 w 10923567"/>
              <a:gd name="connsiteY56" fmla="*/ 5660054 h 5835286"/>
              <a:gd name="connsiteX57" fmla="*/ 10786115 w 10923567"/>
              <a:gd name="connsiteY57" fmla="*/ 3070919 h 5835286"/>
              <a:gd name="connsiteX58" fmla="*/ 10786115 w 10923567"/>
              <a:gd name="connsiteY58" fmla="*/ 2754250 h 5835286"/>
              <a:gd name="connsiteX59" fmla="*/ 10786115 w 10923567"/>
              <a:gd name="connsiteY59" fmla="*/ 165117 h 5835286"/>
              <a:gd name="connsiteX60" fmla="*/ 10749266 w 10923567"/>
              <a:gd name="connsiteY60" fmla="*/ 129737 h 5835286"/>
              <a:gd name="connsiteX61" fmla="*/ 9074603 w 10923567"/>
              <a:gd name="connsiteY61" fmla="*/ 129738 h 5835286"/>
              <a:gd name="connsiteX62" fmla="*/ 9019942 w 10923567"/>
              <a:gd name="connsiteY62" fmla="*/ 119783 h 5835286"/>
              <a:gd name="connsiteX63" fmla="*/ 8963717 w 10923567"/>
              <a:gd name="connsiteY63" fmla="*/ 129737 h 5835286"/>
              <a:gd name="connsiteX64" fmla="*/ 8214458 w 10923567"/>
              <a:gd name="connsiteY64" fmla="*/ 129737 h 5835286"/>
              <a:gd name="connsiteX65" fmla="*/ 8115002 w 10923567"/>
              <a:gd name="connsiteY65" fmla="*/ 129738 h 5835286"/>
              <a:gd name="connsiteX66" fmla="*/ 8059453 w 10923567"/>
              <a:gd name="connsiteY66" fmla="*/ 119128 h 5835286"/>
              <a:gd name="connsiteX67" fmla="*/ 8002660 w 10923567"/>
              <a:gd name="connsiteY67" fmla="*/ 106969 h 5835286"/>
              <a:gd name="connsiteX68" fmla="*/ 7947930 w 10923567"/>
              <a:gd name="connsiteY68" fmla="*/ 101727 h 5835286"/>
              <a:gd name="connsiteX69" fmla="*/ 7905797 w 10923567"/>
              <a:gd name="connsiteY69" fmla="*/ 100913 h 5835286"/>
              <a:gd name="connsiteX70" fmla="*/ 7861655 w 10923567"/>
              <a:gd name="connsiteY70" fmla="*/ 108089 h 5835286"/>
              <a:gd name="connsiteX71" fmla="*/ 7831859 w 10923567"/>
              <a:gd name="connsiteY71" fmla="*/ 105104 h 5835286"/>
              <a:gd name="connsiteX72" fmla="*/ 7776366 w 10923567"/>
              <a:gd name="connsiteY72" fmla="*/ 112792 h 5835286"/>
              <a:gd name="connsiteX73" fmla="*/ 7695184 w 10923567"/>
              <a:gd name="connsiteY73" fmla="*/ 119876 h 5835286"/>
              <a:gd name="connsiteX74" fmla="*/ 7639301 w 10923567"/>
              <a:gd name="connsiteY74" fmla="*/ 127426 h 5835286"/>
              <a:gd name="connsiteX75" fmla="*/ 7628525 w 10923567"/>
              <a:gd name="connsiteY75" fmla="*/ 129738 h 5835286"/>
              <a:gd name="connsiteX76" fmla="*/ 7262859 w 10923567"/>
              <a:gd name="connsiteY76" fmla="*/ 129738 h 5835286"/>
              <a:gd name="connsiteX77" fmla="*/ 7235885 w 10923567"/>
              <a:gd name="connsiteY77" fmla="*/ 127154 h 5835286"/>
              <a:gd name="connsiteX78" fmla="*/ 7144881 w 10923567"/>
              <a:gd name="connsiteY78" fmla="*/ 129738 h 5835286"/>
              <a:gd name="connsiteX79" fmla="*/ 7131665 w 10923567"/>
              <a:gd name="connsiteY79" fmla="*/ 126217 h 5835286"/>
              <a:gd name="connsiteX80" fmla="*/ 7042693 w 10923567"/>
              <a:gd name="connsiteY80" fmla="*/ 129738 h 5835286"/>
              <a:gd name="connsiteX81" fmla="*/ 6945213 w 10923567"/>
              <a:gd name="connsiteY81" fmla="*/ 126748 h 5835286"/>
              <a:gd name="connsiteX82" fmla="*/ 6937934 w 10923567"/>
              <a:gd name="connsiteY82" fmla="*/ 118713 h 5835286"/>
              <a:gd name="connsiteX83" fmla="*/ 6916555 w 10923567"/>
              <a:gd name="connsiteY83" fmla="*/ 118008 h 5835286"/>
              <a:gd name="connsiteX84" fmla="*/ 6882898 w 10923567"/>
              <a:gd name="connsiteY84" fmla="*/ 118162 h 5835286"/>
              <a:gd name="connsiteX85" fmla="*/ 6807508 w 10923567"/>
              <a:gd name="connsiteY85" fmla="*/ 126594 h 5835286"/>
              <a:gd name="connsiteX86" fmla="*/ 156423 w 10923567"/>
              <a:gd name="connsiteY86" fmla="*/ 121898 h 5835286"/>
              <a:gd name="connsiteX87" fmla="*/ 0 w 10923567"/>
              <a:gd name="connsiteY87" fmla="*/ 0 h 5835286"/>
              <a:gd name="connsiteX88" fmla="*/ 10907824 w 10923567"/>
              <a:gd name="connsiteY88" fmla="*/ 19468 h 5835286"/>
              <a:gd name="connsiteX89" fmla="*/ 10922346 w 10923567"/>
              <a:gd name="connsiteY89" fmla="*/ 5819877 h 5835286"/>
              <a:gd name="connsiteX90" fmla="*/ 5115 w 10923567"/>
              <a:gd name="connsiteY90" fmla="*/ 5835286 h 5835286"/>
              <a:gd name="connsiteX91" fmla="*/ 0 w 10923567"/>
              <a:gd name="connsiteY91" fmla="*/ 0 h 5835286"/>
              <a:gd name="connsiteX0" fmla="*/ 156423 w 10907824"/>
              <a:gd name="connsiteY0" fmla="*/ 121898 h 5835286"/>
              <a:gd name="connsiteX1" fmla="*/ 156423 w 10907824"/>
              <a:gd name="connsiteY1" fmla="*/ 126469 h 5835286"/>
              <a:gd name="connsiteX2" fmla="*/ 132196 w 10907824"/>
              <a:gd name="connsiteY2" fmla="*/ 136186 h 5835286"/>
              <a:gd name="connsiteX3" fmla="*/ 121973 w 10907824"/>
              <a:gd name="connsiteY3" fmla="*/ 159807 h 5835286"/>
              <a:gd name="connsiteX4" fmla="*/ 121973 w 10907824"/>
              <a:gd name="connsiteY4" fmla="*/ 2905769 h 5835286"/>
              <a:gd name="connsiteX5" fmla="*/ 126218 w 10907824"/>
              <a:gd name="connsiteY5" fmla="*/ 2915638 h 5835286"/>
              <a:gd name="connsiteX6" fmla="*/ 121935 w 10907824"/>
              <a:gd name="connsiteY6" fmla="*/ 2923708 h 5835286"/>
              <a:gd name="connsiteX7" fmla="*/ 121935 w 10907824"/>
              <a:gd name="connsiteY7" fmla="*/ 5660051 h 5835286"/>
              <a:gd name="connsiteX8" fmla="*/ 132125 w 10907824"/>
              <a:gd name="connsiteY8" fmla="*/ 5683733 h 5835286"/>
              <a:gd name="connsiteX9" fmla="*/ 156423 w 10907824"/>
              <a:gd name="connsiteY9" fmla="*/ 5693498 h 5835286"/>
              <a:gd name="connsiteX10" fmla="*/ 156423 w 10907824"/>
              <a:gd name="connsiteY10" fmla="*/ 5695534 h 5835286"/>
              <a:gd name="connsiteX11" fmla="*/ 699581 w 10907824"/>
              <a:gd name="connsiteY11" fmla="*/ 5695533 h 5835286"/>
              <a:gd name="connsiteX12" fmla="*/ 713480 w 10907824"/>
              <a:gd name="connsiteY12" fmla="*/ 5699200 h 5835286"/>
              <a:gd name="connsiteX13" fmla="*/ 746681 w 10907824"/>
              <a:gd name="connsiteY13" fmla="*/ 5702884 h 5835286"/>
              <a:gd name="connsiteX14" fmla="*/ 883096 w 10907824"/>
              <a:gd name="connsiteY14" fmla="*/ 5703732 h 5835286"/>
              <a:gd name="connsiteX15" fmla="*/ 963599 w 10907824"/>
              <a:gd name="connsiteY15" fmla="*/ 5707819 h 5835286"/>
              <a:gd name="connsiteX16" fmla="*/ 992428 w 10907824"/>
              <a:gd name="connsiteY16" fmla="*/ 5714994 h 5835286"/>
              <a:gd name="connsiteX17" fmla="*/ 1033868 w 10907824"/>
              <a:gd name="connsiteY17" fmla="*/ 5721234 h 5835286"/>
              <a:gd name="connsiteX18" fmla="*/ 1105647 w 10907824"/>
              <a:gd name="connsiteY18" fmla="*/ 5736600 h 5835286"/>
              <a:gd name="connsiteX19" fmla="*/ 1174816 w 10907824"/>
              <a:gd name="connsiteY19" fmla="*/ 5743225 h 5835286"/>
              <a:gd name="connsiteX20" fmla="*/ 1221319 w 10907824"/>
              <a:gd name="connsiteY20" fmla="*/ 5744508 h 5835286"/>
              <a:gd name="connsiteX21" fmla="*/ 1228064 w 10907824"/>
              <a:gd name="connsiteY21" fmla="*/ 5744253 h 5835286"/>
              <a:gd name="connsiteX22" fmla="*/ 1283851 w 10907824"/>
              <a:gd name="connsiteY22" fmla="*/ 5735184 h 5835286"/>
              <a:gd name="connsiteX23" fmla="*/ 1289051 w 10907824"/>
              <a:gd name="connsiteY23" fmla="*/ 5739751 h 5835286"/>
              <a:gd name="connsiteX24" fmla="*/ 1306532 w 10907824"/>
              <a:gd name="connsiteY24" fmla="*/ 5744407 h 5835286"/>
              <a:gd name="connsiteX25" fmla="*/ 1321509 w 10907824"/>
              <a:gd name="connsiteY25" fmla="*/ 5738956 h 5835286"/>
              <a:gd name="connsiteX26" fmla="*/ 1391643 w 10907824"/>
              <a:gd name="connsiteY26" fmla="*/ 5729239 h 5835286"/>
              <a:gd name="connsiteX27" fmla="*/ 1494243 w 10907824"/>
              <a:gd name="connsiteY27" fmla="*/ 5720287 h 5835286"/>
              <a:gd name="connsiteX28" fmla="*/ 1509747 w 10907824"/>
              <a:gd name="connsiteY28" fmla="*/ 5714681 h 5835286"/>
              <a:gd name="connsiteX29" fmla="*/ 1610369 w 10907824"/>
              <a:gd name="connsiteY29" fmla="*/ 5700983 h 5835286"/>
              <a:gd name="connsiteX30" fmla="*/ 1663169 w 10907824"/>
              <a:gd name="connsiteY30" fmla="*/ 5698865 h 5835286"/>
              <a:gd name="connsiteX31" fmla="*/ 1669042 w 10907824"/>
              <a:gd name="connsiteY31" fmla="*/ 5703989 h 5835286"/>
              <a:gd name="connsiteX32" fmla="*/ 1684628 w 10907824"/>
              <a:gd name="connsiteY32" fmla="*/ 5702636 h 5835286"/>
              <a:gd name="connsiteX33" fmla="*/ 1688821 w 10907824"/>
              <a:gd name="connsiteY33" fmla="*/ 5703398 h 5835286"/>
              <a:gd name="connsiteX34" fmla="*/ 1712805 w 10907824"/>
              <a:gd name="connsiteY34" fmla="*/ 5706645 h 5835286"/>
              <a:gd name="connsiteX35" fmla="*/ 1717254 w 10907824"/>
              <a:gd name="connsiteY35" fmla="*/ 5696916 h 5835286"/>
              <a:gd name="connsiteX36" fmla="*/ 1724325 w 10907824"/>
              <a:gd name="connsiteY36" fmla="*/ 5695534 h 5835286"/>
              <a:gd name="connsiteX37" fmla="*/ 1983344 w 10907824"/>
              <a:gd name="connsiteY37" fmla="*/ 5695534 h 5835286"/>
              <a:gd name="connsiteX38" fmla="*/ 2005548 w 10907824"/>
              <a:gd name="connsiteY38" fmla="*/ 5704463 h 5835286"/>
              <a:gd name="connsiteX39" fmla="*/ 2074717 w 10907824"/>
              <a:gd name="connsiteY39" fmla="*/ 5711089 h 5835286"/>
              <a:gd name="connsiteX40" fmla="*/ 2121220 w 10907824"/>
              <a:gd name="connsiteY40" fmla="*/ 5712372 h 5835286"/>
              <a:gd name="connsiteX41" fmla="*/ 2127966 w 10907824"/>
              <a:gd name="connsiteY41" fmla="*/ 5712119 h 5835286"/>
              <a:gd name="connsiteX42" fmla="*/ 2183754 w 10907824"/>
              <a:gd name="connsiteY42" fmla="*/ 5703050 h 5835286"/>
              <a:gd name="connsiteX43" fmla="*/ 2188953 w 10907824"/>
              <a:gd name="connsiteY43" fmla="*/ 5707616 h 5835286"/>
              <a:gd name="connsiteX44" fmla="*/ 2206433 w 10907824"/>
              <a:gd name="connsiteY44" fmla="*/ 5712273 h 5835286"/>
              <a:gd name="connsiteX45" fmla="*/ 2221412 w 10907824"/>
              <a:gd name="connsiteY45" fmla="*/ 5706821 h 5835286"/>
              <a:gd name="connsiteX46" fmla="*/ 2291546 w 10907824"/>
              <a:gd name="connsiteY46" fmla="*/ 5697104 h 5835286"/>
              <a:gd name="connsiteX47" fmla="*/ 2309553 w 10907824"/>
              <a:gd name="connsiteY47" fmla="*/ 5695533 h 5835286"/>
              <a:gd name="connsiteX48" fmla="*/ 3061820 w 10907824"/>
              <a:gd name="connsiteY48" fmla="*/ 5695534 h 5835286"/>
              <a:gd name="connsiteX49" fmla="*/ 3712119 w 10907824"/>
              <a:gd name="connsiteY49" fmla="*/ 5695533 h 5835286"/>
              <a:gd name="connsiteX50" fmla="*/ 4140448 w 10907824"/>
              <a:gd name="connsiteY50" fmla="*/ 5695533 h 5835286"/>
              <a:gd name="connsiteX51" fmla="*/ 4174676 w 10907824"/>
              <a:gd name="connsiteY51" fmla="*/ 5695691 h 5835286"/>
              <a:gd name="connsiteX52" fmla="*/ 4382671 w 10907824"/>
              <a:gd name="connsiteY52" fmla="*/ 5695766 h 5835286"/>
              <a:gd name="connsiteX53" fmla="*/ 4384112 w 10907824"/>
              <a:gd name="connsiteY53" fmla="*/ 5695533 h 5835286"/>
              <a:gd name="connsiteX54" fmla="*/ 6787989 w 10907824"/>
              <a:gd name="connsiteY54" fmla="*/ 5695533 h 5835286"/>
              <a:gd name="connsiteX55" fmla="*/ 10749266 w 10907824"/>
              <a:gd name="connsiteY55" fmla="*/ 5695534 h 5835286"/>
              <a:gd name="connsiteX56" fmla="*/ 10786115 w 10907824"/>
              <a:gd name="connsiteY56" fmla="*/ 5660054 h 5835286"/>
              <a:gd name="connsiteX57" fmla="*/ 10786115 w 10907824"/>
              <a:gd name="connsiteY57" fmla="*/ 3070919 h 5835286"/>
              <a:gd name="connsiteX58" fmla="*/ 10786115 w 10907824"/>
              <a:gd name="connsiteY58" fmla="*/ 2754250 h 5835286"/>
              <a:gd name="connsiteX59" fmla="*/ 10786115 w 10907824"/>
              <a:gd name="connsiteY59" fmla="*/ 165117 h 5835286"/>
              <a:gd name="connsiteX60" fmla="*/ 10749266 w 10907824"/>
              <a:gd name="connsiteY60" fmla="*/ 129737 h 5835286"/>
              <a:gd name="connsiteX61" fmla="*/ 9074603 w 10907824"/>
              <a:gd name="connsiteY61" fmla="*/ 129738 h 5835286"/>
              <a:gd name="connsiteX62" fmla="*/ 9019942 w 10907824"/>
              <a:gd name="connsiteY62" fmla="*/ 119783 h 5835286"/>
              <a:gd name="connsiteX63" fmla="*/ 8963717 w 10907824"/>
              <a:gd name="connsiteY63" fmla="*/ 129737 h 5835286"/>
              <a:gd name="connsiteX64" fmla="*/ 8214458 w 10907824"/>
              <a:gd name="connsiteY64" fmla="*/ 129737 h 5835286"/>
              <a:gd name="connsiteX65" fmla="*/ 8115002 w 10907824"/>
              <a:gd name="connsiteY65" fmla="*/ 129738 h 5835286"/>
              <a:gd name="connsiteX66" fmla="*/ 8059453 w 10907824"/>
              <a:gd name="connsiteY66" fmla="*/ 119128 h 5835286"/>
              <a:gd name="connsiteX67" fmla="*/ 8002660 w 10907824"/>
              <a:gd name="connsiteY67" fmla="*/ 106969 h 5835286"/>
              <a:gd name="connsiteX68" fmla="*/ 7947930 w 10907824"/>
              <a:gd name="connsiteY68" fmla="*/ 101727 h 5835286"/>
              <a:gd name="connsiteX69" fmla="*/ 7905797 w 10907824"/>
              <a:gd name="connsiteY69" fmla="*/ 100913 h 5835286"/>
              <a:gd name="connsiteX70" fmla="*/ 7861655 w 10907824"/>
              <a:gd name="connsiteY70" fmla="*/ 108089 h 5835286"/>
              <a:gd name="connsiteX71" fmla="*/ 7831859 w 10907824"/>
              <a:gd name="connsiteY71" fmla="*/ 105104 h 5835286"/>
              <a:gd name="connsiteX72" fmla="*/ 7776366 w 10907824"/>
              <a:gd name="connsiteY72" fmla="*/ 112792 h 5835286"/>
              <a:gd name="connsiteX73" fmla="*/ 7695184 w 10907824"/>
              <a:gd name="connsiteY73" fmla="*/ 119876 h 5835286"/>
              <a:gd name="connsiteX74" fmla="*/ 7639301 w 10907824"/>
              <a:gd name="connsiteY74" fmla="*/ 127426 h 5835286"/>
              <a:gd name="connsiteX75" fmla="*/ 7628525 w 10907824"/>
              <a:gd name="connsiteY75" fmla="*/ 129738 h 5835286"/>
              <a:gd name="connsiteX76" fmla="*/ 7262859 w 10907824"/>
              <a:gd name="connsiteY76" fmla="*/ 129738 h 5835286"/>
              <a:gd name="connsiteX77" fmla="*/ 7235885 w 10907824"/>
              <a:gd name="connsiteY77" fmla="*/ 127154 h 5835286"/>
              <a:gd name="connsiteX78" fmla="*/ 7144881 w 10907824"/>
              <a:gd name="connsiteY78" fmla="*/ 129738 h 5835286"/>
              <a:gd name="connsiteX79" fmla="*/ 7131665 w 10907824"/>
              <a:gd name="connsiteY79" fmla="*/ 126217 h 5835286"/>
              <a:gd name="connsiteX80" fmla="*/ 7042693 w 10907824"/>
              <a:gd name="connsiteY80" fmla="*/ 129738 h 5835286"/>
              <a:gd name="connsiteX81" fmla="*/ 6945213 w 10907824"/>
              <a:gd name="connsiteY81" fmla="*/ 126748 h 5835286"/>
              <a:gd name="connsiteX82" fmla="*/ 6937934 w 10907824"/>
              <a:gd name="connsiteY82" fmla="*/ 118713 h 5835286"/>
              <a:gd name="connsiteX83" fmla="*/ 6916555 w 10907824"/>
              <a:gd name="connsiteY83" fmla="*/ 118008 h 5835286"/>
              <a:gd name="connsiteX84" fmla="*/ 6882898 w 10907824"/>
              <a:gd name="connsiteY84" fmla="*/ 118162 h 5835286"/>
              <a:gd name="connsiteX85" fmla="*/ 6807508 w 10907824"/>
              <a:gd name="connsiteY85" fmla="*/ 126594 h 5835286"/>
              <a:gd name="connsiteX86" fmla="*/ 156423 w 10907824"/>
              <a:gd name="connsiteY86" fmla="*/ 121898 h 5835286"/>
              <a:gd name="connsiteX87" fmla="*/ 0 w 10907824"/>
              <a:gd name="connsiteY87" fmla="*/ 0 h 5835286"/>
              <a:gd name="connsiteX88" fmla="*/ 10907824 w 10907824"/>
              <a:gd name="connsiteY88" fmla="*/ 19468 h 5835286"/>
              <a:gd name="connsiteX89" fmla="*/ 10897315 w 10907824"/>
              <a:gd name="connsiteY89" fmla="*/ 5807913 h 5835286"/>
              <a:gd name="connsiteX90" fmla="*/ 5115 w 10907824"/>
              <a:gd name="connsiteY90" fmla="*/ 5835286 h 5835286"/>
              <a:gd name="connsiteX91" fmla="*/ 0 w 10907824"/>
              <a:gd name="connsiteY91" fmla="*/ 0 h 5835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10907824" h="5835286">
                <a:moveTo>
                  <a:pt x="156423" y="121898"/>
                </a:moveTo>
                <a:lnTo>
                  <a:pt x="156423" y="126469"/>
                </a:lnTo>
                <a:lnTo>
                  <a:pt x="132196" y="136186"/>
                </a:lnTo>
                <a:cubicBezTo>
                  <a:pt x="125925" y="142231"/>
                  <a:pt x="122028" y="150577"/>
                  <a:pt x="121973" y="159807"/>
                </a:cubicBezTo>
                <a:lnTo>
                  <a:pt x="121973" y="2905769"/>
                </a:lnTo>
                <a:lnTo>
                  <a:pt x="126218" y="2915638"/>
                </a:lnTo>
                <a:lnTo>
                  <a:pt x="121935" y="2923708"/>
                </a:lnTo>
                <a:lnTo>
                  <a:pt x="121935" y="5660051"/>
                </a:lnTo>
                <a:cubicBezTo>
                  <a:pt x="121963" y="5669300"/>
                  <a:pt x="125851" y="5677670"/>
                  <a:pt x="132125" y="5683733"/>
                </a:cubicBezTo>
                <a:lnTo>
                  <a:pt x="156423" y="5693498"/>
                </a:lnTo>
                <a:lnTo>
                  <a:pt x="156423" y="5695534"/>
                </a:lnTo>
                <a:lnTo>
                  <a:pt x="699581" y="5695533"/>
                </a:lnTo>
                <a:lnTo>
                  <a:pt x="713480" y="5699200"/>
                </a:lnTo>
                <a:cubicBezTo>
                  <a:pt x="720931" y="5700727"/>
                  <a:pt x="731177" y="5702145"/>
                  <a:pt x="746681" y="5702884"/>
                </a:cubicBezTo>
                <a:cubicBezTo>
                  <a:pt x="785206" y="5690649"/>
                  <a:pt x="835217" y="5720184"/>
                  <a:pt x="883096" y="5703732"/>
                </a:cubicBezTo>
                <a:cubicBezTo>
                  <a:pt x="900581" y="5699747"/>
                  <a:pt x="953962" y="5700059"/>
                  <a:pt x="963599" y="5707819"/>
                </a:cubicBezTo>
                <a:cubicBezTo>
                  <a:pt x="974635" y="5709471"/>
                  <a:pt x="987790" y="5706666"/>
                  <a:pt x="992428" y="5714994"/>
                </a:cubicBezTo>
                <a:cubicBezTo>
                  <a:pt x="1000321" y="5725009"/>
                  <a:pt x="1040124" y="5709365"/>
                  <a:pt x="1033868" y="5721234"/>
                </a:cubicBezTo>
                <a:cubicBezTo>
                  <a:pt x="1062109" y="5710513"/>
                  <a:pt x="1082767" y="5731476"/>
                  <a:pt x="1105647" y="5736600"/>
                </a:cubicBezTo>
                <a:lnTo>
                  <a:pt x="1174816" y="5743225"/>
                </a:lnTo>
                <a:lnTo>
                  <a:pt x="1221319" y="5744508"/>
                </a:lnTo>
                <a:lnTo>
                  <a:pt x="1228064" y="5744253"/>
                </a:lnTo>
                <a:lnTo>
                  <a:pt x="1283851" y="5735184"/>
                </a:lnTo>
                <a:cubicBezTo>
                  <a:pt x="1285152" y="5736840"/>
                  <a:pt x="1286902" y="5738381"/>
                  <a:pt x="1289051" y="5739751"/>
                </a:cubicBezTo>
                <a:lnTo>
                  <a:pt x="1306532" y="5744407"/>
                </a:lnTo>
                <a:lnTo>
                  <a:pt x="1321509" y="5738956"/>
                </a:lnTo>
                <a:lnTo>
                  <a:pt x="1391643" y="5729239"/>
                </a:lnTo>
                <a:lnTo>
                  <a:pt x="1494243" y="5720287"/>
                </a:lnTo>
                <a:lnTo>
                  <a:pt x="1509747" y="5714681"/>
                </a:lnTo>
                <a:cubicBezTo>
                  <a:pt x="1545134" y="5708526"/>
                  <a:pt x="1587810" y="5714907"/>
                  <a:pt x="1610369" y="5700983"/>
                </a:cubicBezTo>
                <a:lnTo>
                  <a:pt x="1663169" y="5698865"/>
                </a:lnTo>
                <a:lnTo>
                  <a:pt x="1669042" y="5703989"/>
                </a:lnTo>
                <a:lnTo>
                  <a:pt x="1684628" y="5702636"/>
                </a:lnTo>
                <a:lnTo>
                  <a:pt x="1688821" y="5703398"/>
                </a:lnTo>
                <a:cubicBezTo>
                  <a:pt x="1696821" y="5704879"/>
                  <a:pt x="1704759" y="5706162"/>
                  <a:pt x="1712805" y="5706645"/>
                </a:cubicBezTo>
                <a:cubicBezTo>
                  <a:pt x="1711956" y="5701808"/>
                  <a:pt x="1713805" y="5698781"/>
                  <a:pt x="1717254" y="5696916"/>
                </a:cubicBezTo>
                <a:lnTo>
                  <a:pt x="1724325" y="5695534"/>
                </a:lnTo>
                <a:lnTo>
                  <a:pt x="1983344" y="5695534"/>
                </a:lnTo>
                <a:lnTo>
                  <a:pt x="2005548" y="5704463"/>
                </a:lnTo>
                <a:lnTo>
                  <a:pt x="2074717" y="5711089"/>
                </a:lnTo>
                <a:lnTo>
                  <a:pt x="2121220" y="5712372"/>
                </a:lnTo>
                <a:lnTo>
                  <a:pt x="2127966" y="5712119"/>
                </a:lnTo>
                <a:lnTo>
                  <a:pt x="2183754" y="5703050"/>
                </a:lnTo>
                <a:cubicBezTo>
                  <a:pt x="2185053" y="5704705"/>
                  <a:pt x="2186804" y="5706245"/>
                  <a:pt x="2188953" y="5707616"/>
                </a:cubicBezTo>
                <a:lnTo>
                  <a:pt x="2206433" y="5712273"/>
                </a:lnTo>
                <a:lnTo>
                  <a:pt x="2221412" y="5706821"/>
                </a:lnTo>
                <a:lnTo>
                  <a:pt x="2291546" y="5697104"/>
                </a:lnTo>
                <a:lnTo>
                  <a:pt x="2309553" y="5695533"/>
                </a:lnTo>
                <a:lnTo>
                  <a:pt x="3061820" y="5695534"/>
                </a:lnTo>
                <a:lnTo>
                  <a:pt x="3712119" y="5695533"/>
                </a:lnTo>
                <a:lnTo>
                  <a:pt x="4140448" y="5695533"/>
                </a:lnTo>
                <a:lnTo>
                  <a:pt x="4174676" y="5695691"/>
                </a:lnTo>
                <a:cubicBezTo>
                  <a:pt x="4167087" y="5702899"/>
                  <a:pt x="4325515" y="5701697"/>
                  <a:pt x="4382671" y="5695766"/>
                </a:cubicBezTo>
                <a:lnTo>
                  <a:pt x="4384112" y="5695533"/>
                </a:lnTo>
                <a:lnTo>
                  <a:pt x="6787989" y="5695533"/>
                </a:lnTo>
                <a:lnTo>
                  <a:pt x="10749266" y="5695534"/>
                </a:lnTo>
                <a:cubicBezTo>
                  <a:pt x="10769596" y="5695478"/>
                  <a:pt x="10786063" y="5679626"/>
                  <a:pt x="10786115" y="5660054"/>
                </a:cubicBezTo>
                <a:lnTo>
                  <a:pt x="10786115" y="3070919"/>
                </a:lnTo>
                <a:lnTo>
                  <a:pt x="10786115" y="2754250"/>
                </a:lnTo>
                <a:lnTo>
                  <a:pt x="10786115" y="165117"/>
                </a:lnTo>
                <a:cubicBezTo>
                  <a:pt x="10785998" y="145583"/>
                  <a:pt x="10769553" y="129789"/>
                  <a:pt x="10749266" y="129737"/>
                </a:cubicBezTo>
                <a:lnTo>
                  <a:pt x="9074603" y="129738"/>
                </a:lnTo>
                <a:lnTo>
                  <a:pt x="9019942" y="119783"/>
                </a:lnTo>
                <a:cubicBezTo>
                  <a:pt x="8989263" y="120221"/>
                  <a:pt x="8982459" y="126420"/>
                  <a:pt x="8963717" y="129737"/>
                </a:cubicBezTo>
                <a:lnTo>
                  <a:pt x="8214458" y="129737"/>
                </a:lnTo>
                <a:lnTo>
                  <a:pt x="8115002" y="129738"/>
                </a:lnTo>
                <a:lnTo>
                  <a:pt x="8059453" y="119128"/>
                </a:lnTo>
                <a:cubicBezTo>
                  <a:pt x="8037107" y="127610"/>
                  <a:pt x="8020762" y="111023"/>
                  <a:pt x="8002660" y="106969"/>
                </a:cubicBezTo>
                <a:lnTo>
                  <a:pt x="7947930" y="101727"/>
                </a:lnTo>
                <a:lnTo>
                  <a:pt x="7905797" y="100913"/>
                </a:lnTo>
                <a:lnTo>
                  <a:pt x="7861655" y="108089"/>
                </a:lnTo>
                <a:cubicBezTo>
                  <a:pt x="7849332" y="108787"/>
                  <a:pt x="7846073" y="104320"/>
                  <a:pt x="7831859" y="105104"/>
                </a:cubicBezTo>
                <a:lnTo>
                  <a:pt x="7776366" y="112792"/>
                </a:lnTo>
                <a:lnTo>
                  <a:pt x="7695184" y="119876"/>
                </a:lnTo>
                <a:lnTo>
                  <a:pt x="7639301" y="127426"/>
                </a:lnTo>
                <a:lnTo>
                  <a:pt x="7628525" y="129738"/>
                </a:lnTo>
                <a:lnTo>
                  <a:pt x="7262859" y="129738"/>
                </a:lnTo>
                <a:lnTo>
                  <a:pt x="7235885" y="127154"/>
                </a:lnTo>
                <a:lnTo>
                  <a:pt x="7144881" y="129738"/>
                </a:lnTo>
                <a:lnTo>
                  <a:pt x="7131665" y="126217"/>
                </a:lnTo>
                <a:lnTo>
                  <a:pt x="7042693" y="129738"/>
                </a:lnTo>
                <a:cubicBezTo>
                  <a:pt x="7013231" y="129240"/>
                  <a:pt x="6962176" y="130026"/>
                  <a:pt x="6945213" y="126748"/>
                </a:cubicBezTo>
                <a:lnTo>
                  <a:pt x="6937934" y="118713"/>
                </a:lnTo>
                <a:lnTo>
                  <a:pt x="6916555" y="118008"/>
                </a:lnTo>
                <a:cubicBezTo>
                  <a:pt x="6914992" y="118623"/>
                  <a:pt x="6884170" y="118110"/>
                  <a:pt x="6882898" y="118162"/>
                </a:cubicBezTo>
                <a:lnTo>
                  <a:pt x="6807508" y="126594"/>
                </a:lnTo>
                <a:lnTo>
                  <a:pt x="156423" y="121898"/>
                </a:lnTo>
                <a:close/>
                <a:moveTo>
                  <a:pt x="0" y="0"/>
                </a:moveTo>
                <a:lnTo>
                  <a:pt x="10907824" y="19468"/>
                </a:lnTo>
                <a:cubicBezTo>
                  <a:pt x="10900366" y="1959353"/>
                  <a:pt x="10904773" y="3868028"/>
                  <a:pt x="10897315" y="5807913"/>
                </a:cubicBezTo>
                <a:lnTo>
                  <a:pt x="5115" y="5835286"/>
                </a:lnTo>
                <a:cubicBezTo>
                  <a:pt x="5115" y="3891836"/>
                  <a:pt x="0" y="1943450"/>
                  <a:pt x="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635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Freeform: Shape 24">
            <a:extLst>
              <a:ext uri="{FF2B5EF4-FFF2-40B4-BE49-F238E27FC236}">
                <a16:creationId xmlns:a16="http://schemas.microsoft.com/office/drawing/2014/main" id="{0C80FB90-4781-4003-8A79-2098DAC3E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299730">
            <a:off x="775454" y="-216442"/>
            <a:ext cx="444795" cy="1868387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4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9C36502-B106-4287-ADF5-4A86A49F1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BF25D09-AC48-4B49-98E3-130E7E531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A79981A0-3A53-4850-9264-FEECEA9E02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E1CCD96F-9A48-4158-805F-C796D9EA607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2E710004-DC13-4D30-A526-95FAB16BFA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511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8">
            <a:extLst>
              <a:ext uri="{FF2B5EF4-FFF2-40B4-BE49-F238E27FC236}">
                <a16:creationId xmlns:a16="http://schemas.microsoft.com/office/drawing/2014/main" id="{23F5135F-115E-423C-BE4A-B56C35DC9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2C1E318-0F1F-4920-8C7D-FBAC66631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DE4A7237-B6EB-4FB7-8B68-7C27438D47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84E00FDE-0838-4B5B-A782-6B6C92DB0A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Oval 10">
              <a:extLst>
                <a:ext uri="{FF2B5EF4-FFF2-40B4-BE49-F238E27FC236}">
                  <a16:creationId xmlns:a16="http://schemas.microsoft.com/office/drawing/2014/main" id="{2BC1B2F3-8E83-4A70-B103-979C67EECE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30" name="Rectangle 14">
            <a:extLst>
              <a:ext uri="{FF2B5EF4-FFF2-40B4-BE49-F238E27FC236}">
                <a16:creationId xmlns:a16="http://schemas.microsoft.com/office/drawing/2014/main" id="{6D901597-12EB-45F9-BB71-F4A2E9CD2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16">
            <a:extLst>
              <a:ext uri="{FF2B5EF4-FFF2-40B4-BE49-F238E27FC236}">
                <a16:creationId xmlns:a16="http://schemas.microsoft.com/office/drawing/2014/main" id="{B8A06957-B519-4112-A297-4689EAE57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278" y="1"/>
            <a:ext cx="8015617" cy="6292303"/>
          </a:xfrm>
          <a:custGeom>
            <a:avLst/>
            <a:gdLst>
              <a:gd name="connsiteX0" fmla="*/ 5149574 w 8015617"/>
              <a:gd name="connsiteY0" fmla="*/ 0 h 6292303"/>
              <a:gd name="connsiteX1" fmla="*/ 7673124 w 8015617"/>
              <a:gd name="connsiteY1" fmla="*/ 0 h 6292303"/>
              <a:gd name="connsiteX2" fmla="*/ 8015617 w 8015617"/>
              <a:gd name="connsiteY2" fmla="*/ 5843045 h 6292303"/>
              <a:gd name="connsiteX3" fmla="*/ 351134 w 8015617"/>
              <a:gd name="connsiteY3" fmla="*/ 6292303 h 6292303"/>
              <a:gd name="connsiteX4" fmla="*/ 0 w 8015617"/>
              <a:gd name="connsiteY4" fmla="*/ 301845 h 6292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5617" h="6292303">
                <a:moveTo>
                  <a:pt x="5149574" y="0"/>
                </a:moveTo>
                <a:lnTo>
                  <a:pt x="7673124" y="0"/>
                </a:lnTo>
                <a:lnTo>
                  <a:pt x="8015617" y="5843045"/>
                </a:lnTo>
                <a:lnTo>
                  <a:pt x="351134" y="6292303"/>
                </a:lnTo>
                <a:lnTo>
                  <a:pt x="0" y="301845"/>
                </a:ln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18">
            <a:extLst>
              <a:ext uri="{FF2B5EF4-FFF2-40B4-BE49-F238E27FC236}">
                <a16:creationId xmlns:a16="http://schemas.microsoft.com/office/drawing/2014/main" id="{4887703D-59A7-4805-B57F-99173594E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3682" y="0"/>
            <a:ext cx="7721297" cy="6137534"/>
          </a:xfrm>
          <a:custGeom>
            <a:avLst/>
            <a:gdLst>
              <a:gd name="connsiteX0" fmla="*/ 6989390 w 7721297"/>
              <a:gd name="connsiteY0" fmla="*/ 0 h 6137534"/>
              <a:gd name="connsiteX1" fmla="*/ 7385409 w 7721297"/>
              <a:gd name="connsiteY1" fmla="*/ 0 h 6137534"/>
              <a:gd name="connsiteX2" fmla="*/ 7386140 w 7721297"/>
              <a:gd name="connsiteY2" fmla="*/ 922 h 6137534"/>
              <a:gd name="connsiteX3" fmla="*/ 7390528 w 7721297"/>
              <a:gd name="connsiteY3" fmla="*/ 20974 h 6137534"/>
              <a:gd name="connsiteX4" fmla="*/ 7721024 w 7721297"/>
              <a:gd name="connsiteY4" fmla="*/ 5658922 h 6137534"/>
              <a:gd name="connsiteX5" fmla="*/ 7721023 w 7721297"/>
              <a:gd name="connsiteY5" fmla="*/ 5658927 h 6137534"/>
              <a:gd name="connsiteX6" fmla="*/ 7721297 w 7721297"/>
              <a:gd name="connsiteY6" fmla="*/ 5663572 h 6137534"/>
              <a:gd name="connsiteX7" fmla="*/ 7716147 w 7721297"/>
              <a:gd name="connsiteY7" fmla="*/ 5676259 h 6137534"/>
              <a:gd name="connsiteX8" fmla="*/ 7712139 w 7721297"/>
              <a:gd name="connsiteY8" fmla="*/ 5690502 h 6137534"/>
              <a:gd name="connsiteX9" fmla="*/ 7708519 w 7721297"/>
              <a:gd name="connsiteY9" fmla="*/ 5695048 h 6137534"/>
              <a:gd name="connsiteX10" fmla="*/ 7704935 w 7721297"/>
              <a:gd name="connsiteY10" fmla="*/ 5703877 h 6137534"/>
              <a:gd name="connsiteX11" fmla="*/ 7699090 w 7721297"/>
              <a:gd name="connsiteY11" fmla="*/ 5704214 h 6137534"/>
              <a:gd name="connsiteX12" fmla="*/ 7692214 w 7721297"/>
              <a:gd name="connsiteY12" fmla="*/ 5707603 h 6137534"/>
              <a:gd name="connsiteX13" fmla="*/ 7674726 w 7721297"/>
              <a:gd name="connsiteY13" fmla="*/ 5708628 h 6137534"/>
              <a:gd name="connsiteX14" fmla="*/ 7674412 w 7721297"/>
              <a:gd name="connsiteY14" fmla="*/ 5709720 h 6137534"/>
              <a:gd name="connsiteX15" fmla="*/ 7647609 w 7721297"/>
              <a:gd name="connsiteY15" fmla="*/ 5735871 h 6137534"/>
              <a:gd name="connsiteX16" fmla="*/ 7592212 w 7721297"/>
              <a:gd name="connsiteY16" fmla="*/ 5713464 h 6137534"/>
              <a:gd name="connsiteX17" fmla="*/ 7059543 w 7721297"/>
              <a:gd name="connsiteY17" fmla="*/ 5744687 h 6137534"/>
              <a:gd name="connsiteX18" fmla="*/ 7050496 w 7721297"/>
              <a:gd name="connsiteY18" fmla="*/ 5749000 h 6137534"/>
              <a:gd name="connsiteX19" fmla="*/ 7028578 w 7721297"/>
              <a:gd name="connsiteY19" fmla="*/ 5754084 h 6137534"/>
              <a:gd name="connsiteX20" fmla="*/ 6937660 w 7721297"/>
              <a:gd name="connsiteY20" fmla="*/ 5760288 h 6137534"/>
              <a:gd name="connsiteX21" fmla="*/ 6884223 w 7721297"/>
              <a:gd name="connsiteY21" fmla="*/ 5767636 h 6137534"/>
              <a:gd name="connsiteX22" fmla="*/ 6865431 w 7721297"/>
              <a:gd name="connsiteY22" fmla="*/ 5776138 h 6137534"/>
              <a:gd name="connsiteX23" fmla="*/ 6838171 w 7721297"/>
              <a:gd name="connsiteY23" fmla="*/ 5784171 h 6137534"/>
              <a:gd name="connsiteX24" fmla="*/ 6791231 w 7721297"/>
              <a:gd name="connsiteY24" fmla="*/ 5802772 h 6137534"/>
              <a:gd name="connsiteX25" fmla="*/ 6745506 w 7721297"/>
              <a:gd name="connsiteY25" fmla="*/ 5812285 h 6137534"/>
              <a:gd name="connsiteX26" fmla="*/ 6714572 w 7721297"/>
              <a:gd name="connsiteY26" fmla="*/ 5815422 h 6137534"/>
              <a:gd name="connsiteX27" fmla="*/ 6710059 w 7721297"/>
              <a:gd name="connsiteY27" fmla="*/ 5815424 h 6137534"/>
              <a:gd name="connsiteX28" fmla="*/ 6672310 w 7721297"/>
              <a:gd name="connsiteY28" fmla="*/ 5808283 h 6137534"/>
              <a:gd name="connsiteX29" fmla="*/ 6669118 w 7721297"/>
              <a:gd name="connsiteY29" fmla="*/ 5813181 h 6137534"/>
              <a:gd name="connsiteX30" fmla="*/ 6657741 w 7721297"/>
              <a:gd name="connsiteY30" fmla="*/ 5818650 h 6137534"/>
              <a:gd name="connsiteX31" fmla="*/ 6647425 w 7721297"/>
              <a:gd name="connsiteY31" fmla="*/ 5813632 h 6137534"/>
              <a:gd name="connsiteX32" fmla="*/ 6600070 w 7721297"/>
              <a:gd name="connsiteY32" fmla="*/ 5806385 h 6137534"/>
              <a:gd name="connsiteX33" fmla="*/ 6531112 w 7721297"/>
              <a:gd name="connsiteY33" fmla="*/ 5801193 h 6137534"/>
              <a:gd name="connsiteX34" fmla="*/ 6520435 w 7721297"/>
              <a:gd name="connsiteY34" fmla="*/ 5796037 h 6137534"/>
              <a:gd name="connsiteX35" fmla="*/ 6452509 w 7721297"/>
              <a:gd name="connsiteY35" fmla="*/ 5785889 h 6137534"/>
              <a:gd name="connsiteX36" fmla="*/ 6417173 w 7721297"/>
              <a:gd name="connsiteY36" fmla="*/ 5785777 h 6137534"/>
              <a:gd name="connsiteX37" fmla="*/ 6413565 w 7721297"/>
              <a:gd name="connsiteY37" fmla="*/ 5791272 h 6137534"/>
              <a:gd name="connsiteX38" fmla="*/ 6403089 w 7721297"/>
              <a:gd name="connsiteY38" fmla="*/ 5790492 h 6137534"/>
              <a:gd name="connsiteX39" fmla="*/ 6400340 w 7721297"/>
              <a:gd name="connsiteY39" fmla="*/ 5791439 h 6137534"/>
              <a:gd name="connsiteX40" fmla="*/ 6384541 w 7721297"/>
              <a:gd name="connsiteY40" fmla="*/ 5795714 h 6137534"/>
              <a:gd name="connsiteX41" fmla="*/ 6380988 w 7721297"/>
              <a:gd name="connsiteY41" fmla="*/ 5785886 h 6137534"/>
              <a:gd name="connsiteX42" fmla="*/ 6376190 w 7721297"/>
              <a:gd name="connsiteY42" fmla="*/ 5784742 h 6137534"/>
              <a:gd name="connsiteX43" fmla="*/ 6203462 w 7721297"/>
              <a:gd name="connsiteY43" fmla="*/ 5794867 h 6137534"/>
              <a:gd name="connsiteX44" fmla="*/ 6189193 w 7721297"/>
              <a:gd name="connsiteY44" fmla="*/ 5804914 h 6137534"/>
              <a:gd name="connsiteX45" fmla="*/ 6143467 w 7721297"/>
              <a:gd name="connsiteY45" fmla="*/ 5814428 h 6137534"/>
              <a:gd name="connsiteX46" fmla="*/ 6112533 w 7721297"/>
              <a:gd name="connsiteY46" fmla="*/ 5817565 h 6137534"/>
              <a:gd name="connsiteX47" fmla="*/ 6108020 w 7721297"/>
              <a:gd name="connsiteY47" fmla="*/ 5817567 h 6137534"/>
              <a:gd name="connsiteX48" fmla="*/ 6070270 w 7721297"/>
              <a:gd name="connsiteY48" fmla="*/ 5810426 h 6137534"/>
              <a:gd name="connsiteX49" fmla="*/ 6067079 w 7721297"/>
              <a:gd name="connsiteY49" fmla="*/ 5815324 h 6137534"/>
              <a:gd name="connsiteX50" fmla="*/ 6055703 w 7721297"/>
              <a:gd name="connsiteY50" fmla="*/ 5820793 h 6137534"/>
              <a:gd name="connsiteX51" fmla="*/ 6045386 w 7721297"/>
              <a:gd name="connsiteY51" fmla="*/ 5815775 h 6137534"/>
              <a:gd name="connsiteX52" fmla="*/ 5998031 w 7721297"/>
              <a:gd name="connsiteY52" fmla="*/ 5808528 h 6137534"/>
              <a:gd name="connsiteX53" fmla="*/ 5985928 w 7721297"/>
              <a:gd name="connsiteY53" fmla="*/ 5807617 h 6137534"/>
              <a:gd name="connsiteX54" fmla="*/ 5484277 w 7721297"/>
              <a:gd name="connsiteY54" fmla="*/ 5837022 h 6137534"/>
              <a:gd name="connsiteX55" fmla="*/ 5050621 w 7721297"/>
              <a:gd name="connsiteY55" fmla="*/ 5862441 h 6137534"/>
              <a:gd name="connsiteX56" fmla="*/ 4764988 w 7721297"/>
              <a:gd name="connsiteY56" fmla="*/ 5879183 h 6137534"/>
              <a:gd name="connsiteX57" fmla="*/ 4742173 w 7721297"/>
              <a:gd name="connsiteY57" fmla="*/ 5880683 h 6137534"/>
              <a:gd name="connsiteX58" fmla="*/ 4603476 w 7721297"/>
              <a:gd name="connsiteY58" fmla="*/ 5888890 h 6137534"/>
              <a:gd name="connsiteX59" fmla="*/ 4602500 w 7721297"/>
              <a:gd name="connsiteY59" fmla="*/ 5888708 h 6137534"/>
              <a:gd name="connsiteX60" fmla="*/ 357873 w 7721297"/>
              <a:gd name="connsiteY60" fmla="*/ 6137509 h 6137534"/>
              <a:gd name="connsiteX61" fmla="*/ 331163 w 7721297"/>
              <a:gd name="connsiteY61" fmla="*/ 6102479 h 6137534"/>
              <a:gd name="connsiteX62" fmla="*/ 83 w 7721297"/>
              <a:gd name="connsiteY62" fmla="*/ 454154 h 6137534"/>
              <a:gd name="connsiteX63" fmla="*/ 22525 w 7721297"/>
              <a:gd name="connsiteY63" fmla="*/ 416348 h 6137534"/>
              <a:gd name="connsiteX64" fmla="*/ 1139279 w 7721297"/>
              <a:gd name="connsiteY64" fmla="*/ 350888 h 6137534"/>
              <a:gd name="connsiteX65" fmla="*/ 1175131 w 7721297"/>
              <a:gd name="connsiteY65" fmla="*/ 338519 h 6137534"/>
              <a:gd name="connsiteX66" fmla="*/ 1213225 w 7721297"/>
              <a:gd name="connsiteY66" fmla="*/ 346554 h 6137534"/>
              <a:gd name="connsiteX67" fmla="*/ 1712871 w 7721297"/>
              <a:gd name="connsiteY67" fmla="*/ 317267 h 6137534"/>
              <a:gd name="connsiteX68" fmla="*/ 1779193 w 7721297"/>
              <a:gd name="connsiteY68" fmla="*/ 313380 h 6137534"/>
              <a:gd name="connsiteX69" fmla="*/ 1815597 w 7721297"/>
              <a:gd name="connsiteY69" fmla="*/ 300302 h 6137534"/>
              <a:gd name="connsiteX70" fmla="*/ 1852738 w 7721297"/>
              <a:gd name="connsiteY70" fmla="*/ 285584 h 6137534"/>
              <a:gd name="connsiteX71" fmla="*/ 1888919 w 7721297"/>
              <a:gd name="connsiteY71" fmla="*/ 278056 h 6137534"/>
              <a:gd name="connsiteX72" fmla="*/ 1916966 w 7721297"/>
              <a:gd name="connsiteY72" fmla="*/ 275572 h 6137534"/>
              <a:gd name="connsiteX73" fmla="*/ 1946834 w 7721297"/>
              <a:gd name="connsiteY73" fmla="*/ 281223 h 6137534"/>
              <a:gd name="connsiteX74" fmla="*/ 1966525 w 7721297"/>
              <a:gd name="connsiteY74" fmla="*/ 276990 h 6137534"/>
              <a:gd name="connsiteX75" fmla="*/ 2003994 w 7721297"/>
              <a:gd name="connsiteY75" fmla="*/ 282725 h 6137534"/>
              <a:gd name="connsiteX76" fmla="*/ 2058557 w 7721297"/>
              <a:gd name="connsiteY76" fmla="*/ 286832 h 6137534"/>
              <a:gd name="connsiteX77" fmla="*/ 2096277 w 7721297"/>
              <a:gd name="connsiteY77" fmla="*/ 292409 h 6137534"/>
              <a:gd name="connsiteX78" fmla="*/ 2103602 w 7721297"/>
              <a:gd name="connsiteY78" fmla="*/ 294364 h 6137534"/>
              <a:gd name="connsiteX79" fmla="*/ 2347448 w 7721297"/>
              <a:gd name="connsiteY79" fmla="*/ 280071 h 6137534"/>
              <a:gd name="connsiteX80" fmla="*/ 2365280 w 7721297"/>
              <a:gd name="connsiteY80" fmla="*/ 276360 h 6137534"/>
              <a:gd name="connsiteX81" fmla="*/ 2426123 w 7721297"/>
              <a:gd name="connsiteY81" fmla="*/ 275459 h 6137534"/>
              <a:gd name="connsiteX82" fmla="*/ 2434723 w 7721297"/>
              <a:gd name="connsiteY82" fmla="*/ 271325 h 6137534"/>
              <a:gd name="connsiteX83" fmla="*/ 2494266 w 7721297"/>
              <a:gd name="connsiteY83" fmla="*/ 271465 h 6137534"/>
              <a:gd name="connsiteX84" fmla="*/ 2559092 w 7721297"/>
              <a:gd name="connsiteY84" fmla="*/ 264581 h 6137534"/>
              <a:gd name="connsiteX85" fmla="*/ 2563462 w 7721297"/>
              <a:gd name="connsiteY85" fmla="*/ 256037 h 6137534"/>
              <a:gd name="connsiteX86" fmla="*/ 2577676 w 7721297"/>
              <a:gd name="connsiteY86" fmla="*/ 254477 h 6137534"/>
              <a:gd name="connsiteX87" fmla="*/ 2600129 w 7721297"/>
              <a:gd name="connsiteY87" fmla="*/ 253320 h 6137534"/>
              <a:gd name="connsiteX88" fmla="*/ 2650911 w 7721297"/>
              <a:gd name="connsiteY88" fmla="*/ 259040 h 613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7721297" h="6137534">
                <a:moveTo>
                  <a:pt x="6989390" y="0"/>
                </a:moveTo>
                <a:lnTo>
                  <a:pt x="7385409" y="0"/>
                </a:lnTo>
                <a:lnTo>
                  <a:pt x="7386140" y="922"/>
                </a:lnTo>
                <a:lnTo>
                  <a:pt x="7390528" y="20974"/>
                </a:lnTo>
                <a:cubicBezTo>
                  <a:pt x="7446342" y="963974"/>
                  <a:pt x="7665942" y="4719264"/>
                  <a:pt x="7721024" y="5658922"/>
                </a:cubicBezTo>
                <a:cubicBezTo>
                  <a:pt x="7721023" y="5658924"/>
                  <a:pt x="7721023" y="5658925"/>
                  <a:pt x="7721023" y="5658927"/>
                </a:cubicBezTo>
                <a:cubicBezTo>
                  <a:pt x="7721114" y="5660475"/>
                  <a:pt x="7721205" y="5662025"/>
                  <a:pt x="7721297" y="5663572"/>
                </a:cubicBezTo>
                <a:lnTo>
                  <a:pt x="7716147" y="5676259"/>
                </a:lnTo>
                <a:lnTo>
                  <a:pt x="7712139" y="5690502"/>
                </a:lnTo>
                <a:lnTo>
                  <a:pt x="7708519" y="5695048"/>
                </a:lnTo>
                <a:lnTo>
                  <a:pt x="7704935" y="5703877"/>
                </a:lnTo>
                <a:lnTo>
                  <a:pt x="7699090" y="5704214"/>
                </a:lnTo>
                <a:lnTo>
                  <a:pt x="7692214" y="5707603"/>
                </a:lnTo>
                <a:lnTo>
                  <a:pt x="7674726" y="5708628"/>
                </a:lnTo>
                <a:lnTo>
                  <a:pt x="7674412" y="5709720"/>
                </a:lnTo>
                <a:cubicBezTo>
                  <a:pt x="7674096" y="5722851"/>
                  <a:pt x="7687229" y="5733549"/>
                  <a:pt x="7647609" y="5735871"/>
                </a:cubicBezTo>
                <a:lnTo>
                  <a:pt x="7592212" y="5713464"/>
                </a:lnTo>
                <a:lnTo>
                  <a:pt x="7059543" y="5744687"/>
                </a:lnTo>
                <a:lnTo>
                  <a:pt x="7050496" y="5749000"/>
                </a:lnTo>
                <a:cubicBezTo>
                  <a:pt x="7045619" y="5750860"/>
                  <a:pt x="7038873" y="5752719"/>
                  <a:pt x="7028578" y="5754084"/>
                </a:cubicBezTo>
                <a:cubicBezTo>
                  <a:pt x="7002150" y="5743012"/>
                  <a:pt x="6970580" y="5775328"/>
                  <a:pt x="6937660" y="5760288"/>
                </a:cubicBezTo>
                <a:cubicBezTo>
                  <a:pt x="6925760" y="5756875"/>
                  <a:pt x="6890181" y="5759283"/>
                  <a:pt x="6884223" y="5767636"/>
                </a:cubicBezTo>
                <a:cubicBezTo>
                  <a:pt x="6876963" y="5769764"/>
                  <a:pt x="6868022" y="5767395"/>
                  <a:pt x="6865431" y="5776138"/>
                </a:cubicBezTo>
                <a:cubicBezTo>
                  <a:pt x="6860770" y="5786740"/>
                  <a:pt x="6833285" y="5772215"/>
                  <a:pt x="6838171" y="5784171"/>
                </a:cubicBezTo>
                <a:cubicBezTo>
                  <a:pt x="6818693" y="5774254"/>
                  <a:pt x="6806181" y="5796611"/>
                  <a:pt x="6791231" y="5802772"/>
                </a:cubicBezTo>
                <a:lnTo>
                  <a:pt x="6745506" y="5812285"/>
                </a:lnTo>
                <a:lnTo>
                  <a:pt x="6714572" y="5815422"/>
                </a:lnTo>
                <a:lnTo>
                  <a:pt x="6710059" y="5815424"/>
                </a:lnTo>
                <a:lnTo>
                  <a:pt x="6672310" y="5808283"/>
                </a:lnTo>
                <a:cubicBezTo>
                  <a:pt x="6671542" y="5810036"/>
                  <a:pt x="6670468" y="5811687"/>
                  <a:pt x="6669118" y="5813181"/>
                </a:cubicBezTo>
                <a:lnTo>
                  <a:pt x="6657741" y="5818650"/>
                </a:lnTo>
                <a:lnTo>
                  <a:pt x="6647425" y="5813632"/>
                </a:lnTo>
                <a:lnTo>
                  <a:pt x="6600070" y="5806385"/>
                </a:lnTo>
                <a:lnTo>
                  <a:pt x="6531112" y="5801193"/>
                </a:lnTo>
                <a:lnTo>
                  <a:pt x="6520435" y="5796037"/>
                </a:lnTo>
                <a:cubicBezTo>
                  <a:pt x="6496467" y="5791093"/>
                  <a:pt x="6468393" y="5799321"/>
                  <a:pt x="6452509" y="5785889"/>
                </a:cubicBezTo>
                <a:lnTo>
                  <a:pt x="6417173" y="5785777"/>
                </a:lnTo>
                <a:lnTo>
                  <a:pt x="6413565" y="5791272"/>
                </a:lnTo>
                <a:lnTo>
                  <a:pt x="6403089" y="5790492"/>
                </a:lnTo>
                <a:lnTo>
                  <a:pt x="6400340" y="5791439"/>
                </a:lnTo>
                <a:cubicBezTo>
                  <a:pt x="6395093" y="5793274"/>
                  <a:pt x="6389877" y="5794902"/>
                  <a:pt x="6384541" y="5795714"/>
                </a:cubicBezTo>
                <a:cubicBezTo>
                  <a:pt x="6384816" y="5790709"/>
                  <a:pt x="6383401" y="5787669"/>
                  <a:pt x="6380988" y="5785886"/>
                </a:cubicBezTo>
                <a:lnTo>
                  <a:pt x="6376190" y="5784742"/>
                </a:lnTo>
                <a:lnTo>
                  <a:pt x="6203462" y="5794867"/>
                </a:lnTo>
                <a:lnTo>
                  <a:pt x="6189193" y="5804914"/>
                </a:lnTo>
                <a:lnTo>
                  <a:pt x="6143467" y="5814428"/>
                </a:lnTo>
                <a:lnTo>
                  <a:pt x="6112533" y="5817565"/>
                </a:lnTo>
                <a:lnTo>
                  <a:pt x="6108020" y="5817567"/>
                </a:lnTo>
                <a:lnTo>
                  <a:pt x="6070270" y="5810426"/>
                </a:lnTo>
                <a:cubicBezTo>
                  <a:pt x="6069504" y="5812178"/>
                  <a:pt x="6068430" y="5813830"/>
                  <a:pt x="6067079" y="5815324"/>
                </a:cubicBezTo>
                <a:lnTo>
                  <a:pt x="6055703" y="5820793"/>
                </a:lnTo>
                <a:lnTo>
                  <a:pt x="6045386" y="5815775"/>
                </a:lnTo>
                <a:lnTo>
                  <a:pt x="5998031" y="5808528"/>
                </a:lnTo>
                <a:lnTo>
                  <a:pt x="5985928" y="5807617"/>
                </a:lnTo>
                <a:lnTo>
                  <a:pt x="5484277" y="5837022"/>
                </a:lnTo>
                <a:lnTo>
                  <a:pt x="5050621" y="5862441"/>
                </a:lnTo>
                <a:lnTo>
                  <a:pt x="4764988" y="5879183"/>
                </a:lnTo>
                <a:lnTo>
                  <a:pt x="4742173" y="5880683"/>
                </a:lnTo>
                <a:cubicBezTo>
                  <a:pt x="4747668" y="5887795"/>
                  <a:pt x="4641947" y="5892753"/>
                  <a:pt x="4603476" y="5888890"/>
                </a:cubicBezTo>
                <a:lnTo>
                  <a:pt x="4602500" y="5888708"/>
                </a:lnTo>
                <a:lnTo>
                  <a:pt x="357873" y="6137509"/>
                </a:lnTo>
                <a:cubicBezTo>
                  <a:pt x="344313" y="6138247"/>
                  <a:pt x="332376" y="6122596"/>
                  <a:pt x="331163" y="6102479"/>
                </a:cubicBezTo>
                <a:lnTo>
                  <a:pt x="83" y="454154"/>
                </a:lnTo>
                <a:cubicBezTo>
                  <a:pt x="-1016" y="434071"/>
                  <a:pt x="8999" y="417193"/>
                  <a:pt x="22525" y="416348"/>
                </a:cubicBezTo>
                <a:lnTo>
                  <a:pt x="1139279" y="350888"/>
                </a:lnTo>
                <a:lnTo>
                  <a:pt x="1175131" y="338519"/>
                </a:lnTo>
                <a:cubicBezTo>
                  <a:pt x="1195616" y="337770"/>
                  <a:pt x="1200527" y="343876"/>
                  <a:pt x="1213225" y="346554"/>
                </a:cubicBezTo>
                <a:lnTo>
                  <a:pt x="1712871" y="317267"/>
                </a:lnTo>
                <a:lnTo>
                  <a:pt x="1779193" y="313380"/>
                </a:lnTo>
                <a:lnTo>
                  <a:pt x="1815597" y="300302"/>
                </a:lnTo>
                <a:cubicBezTo>
                  <a:pt x="1831010" y="308148"/>
                  <a:pt x="1840910" y="290458"/>
                  <a:pt x="1852738" y="285584"/>
                </a:cubicBezTo>
                <a:lnTo>
                  <a:pt x="1888919" y="278056"/>
                </a:lnTo>
                <a:lnTo>
                  <a:pt x="1916966" y="275572"/>
                </a:lnTo>
                <a:lnTo>
                  <a:pt x="1946834" y="281223"/>
                </a:lnTo>
                <a:cubicBezTo>
                  <a:pt x="1955094" y="281459"/>
                  <a:pt x="1956998" y="276740"/>
                  <a:pt x="1966525" y="276990"/>
                </a:cubicBezTo>
                <a:lnTo>
                  <a:pt x="2003994" y="282725"/>
                </a:lnTo>
                <a:lnTo>
                  <a:pt x="2058557" y="286832"/>
                </a:lnTo>
                <a:lnTo>
                  <a:pt x="2096277" y="292409"/>
                </a:lnTo>
                <a:lnTo>
                  <a:pt x="2103602" y="294364"/>
                </a:lnTo>
                <a:lnTo>
                  <a:pt x="2347448" y="280071"/>
                </a:lnTo>
                <a:lnTo>
                  <a:pt x="2365280" y="276360"/>
                </a:lnTo>
                <a:lnTo>
                  <a:pt x="2426123" y="275459"/>
                </a:lnTo>
                <a:lnTo>
                  <a:pt x="2434723" y="271325"/>
                </a:lnTo>
                <a:lnTo>
                  <a:pt x="2494266" y="271465"/>
                </a:lnTo>
                <a:cubicBezTo>
                  <a:pt x="2513884" y="269801"/>
                  <a:pt x="2547977" y="268614"/>
                  <a:pt x="2559092" y="264581"/>
                </a:cubicBezTo>
                <a:lnTo>
                  <a:pt x="2563462" y="256037"/>
                </a:lnTo>
                <a:lnTo>
                  <a:pt x="2577676" y="254477"/>
                </a:lnTo>
                <a:cubicBezTo>
                  <a:pt x="2578755" y="255048"/>
                  <a:pt x="2599278" y="253316"/>
                  <a:pt x="2600129" y="253320"/>
                </a:cubicBezTo>
                <a:lnTo>
                  <a:pt x="2650911" y="259040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8225908-DF43-41FB-9F21-53E8A4B165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" r="50"/>
          <a:stretch/>
        </p:blipFill>
        <p:spPr>
          <a:xfrm>
            <a:off x="553208" y="10"/>
            <a:ext cx="7721297" cy="6137524"/>
          </a:xfrm>
          <a:custGeom>
            <a:avLst/>
            <a:gdLst/>
            <a:ahLst/>
            <a:cxnLst/>
            <a:rect l="l" t="t" r="r" b="b"/>
            <a:pathLst>
              <a:path w="7721297" h="6137534">
                <a:moveTo>
                  <a:pt x="6989390" y="0"/>
                </a:moveTo>
                <a:lnTo>
                  <a:pt x="7385409" y="0"/>
                </a:lnTo>
                <a:lnTo>
                  <a:pt x="7386140" y="922"/>
                </a:lnTo>
                <a:lnTo>
                  <a:pt x="7390528" y="20974"/>
                </a:lnTo>
                <a:cubicBezTo>
                  <a:pt x="7446342" y="963974"/>
                  <a:pt x="7665942" y="4719264"/>
                  <a:pt x="7721024" y="5658922"/>
                </a:cubicBezTo>
                <a:cubicBezTo>
                  <a:pt x="7721023" y="5658924"/>
                  <a:pt x="7721023" y="5658925"/>
                  <a:pt x="7721023" y="5658927"/>
                </a:cubicBezTo>
                <a:cubicBezTo>
                  <a:pt x="7721114" y="5660475"/>
                  <a:pt x="7721205" y="5662025"/>
                  <a:pt x="7721297" y="5663572"/>
                </a:cubicBezTo>
                <a:lnTo>
                  <a:pt x="7716147" y="5676259"/>
                </a:lnTo>
                <a:lnTo>
                  <a:pt x="7712139" y="5690502"/>
                </a:lnTo>
                <a:lnTo>
                  <a:pt x="7708519" y="5695048"/>
                </a:lnTo>
                <a:lnTo>
                  <a:pt x="7704935" y="5703877"/>
                </a:lnTo>
                <a:lnTo>
                  <a:pt x="7699090" y="5704214"/>
                </a:lnTo>
                <a:lnTo>
                  <a:pt x="7692214" y="5707603"/>
                </a:lnTo>
                <a:lnTo>
                  <a:pt x="7674726" y="5708628"/>
                </a:lnTo>
                <a:lnTo>
                  <a:pt x="7674412" y="5709720"/>
                </a:lnTo>
                <a:cubicBezTo>
                  <a:pt x="7674096" y="5722851"/>
                  <a:pt x="7687229" y="5733549"/>
                  <a:pt x="7647609" y="5735871"/>
                </a:cubicBezTo>
                <a:lnTo>
                  <a:pt x="7592212" y="5713464"/>
                </a:lnTo>
                <a:lnTo>
                  <a:pt x="7059543" y="5744687"/>
                </a:lnTo>
                <a:lnTo>
                  <a:pt x="7050496" y="5749000"/>
                </a:lnTo>
                <a:cubicBezTo>
                  <a:pt x="7045619" y="5750860"/>
                  <a:pt x="7038873" y="5752719"/>
                  <a:pt x="7028578" y="5754084"/>
                </a:cubicBezTo>
                <a:cubicBezTo>
                  <a:pt x="7002150" y="5743012"/>
                  <a:pt x="6970580" y="5775328"/>
                  <a:pt x="6937660" y="5760288"/>
                </a:cubicBezTo>
                <a:cubicBezTo>
                  <a:pt x="6925760" y="5756875"/>
                  <a:pt x="6890181" y="5759283"/>
                  <a:pt x="6884223" y="5767636"/>
                </a:cubicBezTo>
                <a:cubicBezTo>
                  <a:pt x="6876963" y="5769764"/>
                  <a:pt x="6868022" y="5767395"/>
                  <a:pt x="6865431" y="5776138"/>
                </a:cubicBezTo>
                <a:cubicBezTo>
                  <a:pt x="6860770" y="5786740"/>
                  <a:pt x="6833285" y="5772215"/>
                  <a:pt x="6838171" y="5784171"/>
                </a:cubicBezTo>
                <a:cubicBezTo>
                  <a:pt x="6818693" y="5774254"/>
                  <a:pt x="6806181" y="5796611"/>
                  <a:pt x="6791231" y="5802772"/>
                </a:cubicBezTo>
                <a:lnTo>
                  <a:pt x="6745506" y="5812285"/>
                </a:lnTo>
                <a:lnTo>
                  <a:pt x="6714572" y="5815422"/>
                </a:lnTo>
                <a:lnTo>
                  <a:pt x="6710059" y="5815424"/>
                </a:lnTo>
                <a:lnTo>
                  <a:pt x="6672310" y="5808283"/>
                </a:lnTo>
                <a:cubicBezTo>
                  <a:pt x="6671542" y="5810036"/>
                  <a:pt x="6670468" y="5811687"/>
                  <a:pt x="6669118" y="5813181"/>
                </a:cubicBezTo>
                <a:lnTo>
                  <a:pt x="6657741" y="5818650"/>
                </a:lnTo>
                <a:lnTo>
                  <a:pt x="6647425" y="5813632"/>
                </a:lnTo>
                <a:lnTo>
                  <a:pt x="6600070" y="5806385"/>
                </a:lnTo>
                <a:lnTo>
                  <a:pt x="6531112" y="5801193"/>
                </a:lnTo>
                <a:lnTo>
                  <a:pt x="6520435" y="5796037"/>
                </a:lnTo>
                <a:cubicBezTo>
                  <a:pt x="6496467" y="5791093"/>
                  <a:pt x="6468393" y="5799321"/>
                  <a:pt x="6452509" y="5785889"/>
                </a:cubicBezTo>
                <a:lnTo>
                  <a:pt x="6417173" y="5785777"/>
                </a:lnTo>
                <a:lnTo>
                  <a:pt x="6413565" y="5791272"/>
                </a:lnTo>
                <a:lnTo>
                  <a:pt x="6403089" y="5790492"/>
                </a:lnTo>
                <a:lnTo>
                  <a:pt x="6400340" y="5791439"/>
                </a:lnTo>
                <a:cubicBezTo>
                  <a:pt x="6395093" y="5793274"/>
                  <a:pt x="6389877" y="5794902"/>
                  <a:pt x="6384541" y="5795714"/>
                </a:cubicBezTo>
                <a:cubicBezTo>
                  <a:pt x="6384816" y="5790709"/>
                  <a:pt x="6383401" y="5787669"/>
                  <a:pt x="6380988" y="5785886"/>
                </a:cubicBezTo>
                <a:lnTo>
                  <a:pt x="6376190" y="5784742"/>
                </a:lnTo>
                <a:lnTo>
                  <a:pt x="6203462" y="5794867"/>
                </a:lnTo>
                <a:lnTo>
                  <a:pt x="6189193" y="5804914"/>
                </a:lnTo>
                <a:lnTo>
                  <a:pt x="6143467" y="5814428"/>
                </a:lnTo>
                <a:lnTo>
                  <a:pt x="6112533" y="5817565"/>
                </a:lnTo>
                <a:lnTo>
                  <a:pt x="6108020" y="5817567"/>
                </a:lnTo>
                <a:lnTo>
                  <a:pt x="6070270" y="5810426"/>
                </a:lnTo>
                <a:cubicBezTo>
                  <a:pt x="6069504" y="5812178"/>
                  <a:pt x="6068430" y="5813830"/>
                  <a:pt x="6067079" y="5815324"/>
                </a:cubicBezTo>
                <a:lnTo>
                  <a:pt x="6055703" y="5820793"/>
                </a:lnTo>
                <a:lnTo>
                  <a:pt x="6045386" y="5815775"/>
                </a:lnTo>
                <a:lnTo>
                  <a:pt x="5998031" y="5808528"/>
                </a:lnTo>
                <a:lnTo>
                  <a:pt x="5985928" y="5807617"/>
                </a:lnTo>
                <a:lnTo>
                  <a:pt x="5484277" y="5837022"/>
                </a:lnTo>
                <a:lnTo>
                  <a:pt x="5050621" y="5862441"/>
                </a:lnTo>
                <a:lnTo>
                  <a:pt x="4764988" y="5879183"/>
                </a:lnTo>
                <a:lnTo>
                  <a:pt x="4742173" y="5880683"/>
                </a:lnTo>
                <a:cubicBezTo>
                  <a:pt x="4747668" y="5887795"/>
                  <a:pt x="4641947" y="5892753"/>
                  <a:pt x="4603476" y="5888890"/>
                </a:cubicBezTo>
                <a:lnTo>
                  <a:pt x="4602500" y="5888708"/>
                </a:lnTo>
                <a:lnTo>
                  <a:pt x="357873" y="6137509"/>
                </a:lnTo>
                <a:cubicBezTo>
                  <a:pt x="344313" y="6138247"/>
                  <a:pt x="332376" y="6122596"/>
                  <a:pt x="331163" y="6102479"/>
                </a:cubicBezTo>
                <a:lnTo>
                  <a:pt x="83" y="454154"/>
                </a:lnTo>
                <a:cubicBezTo>
                  <a:pt x="-1016" y="434071"/>
                  <a:pt x="8999" y="417193"/>
                  <a:pt x="22525" y="416348"/>
                </a:cubicBezTo>
                <a:lnTo>
                  <a:pt x="1139279" y="350888"/>
                </a:lnTo>
                <a:lnTo>
                  <a:pt x="1175131" y="338519"/>
                </a:lnTo>
                <a:cubicBezTo>
                  <a:pt x="1195616" y="337770"/>
                  <a:pt x="1200527" y="343876"/>
                  <a:pt x="1213225" y="346554"/>
                </a:cubicBezTo>
                <a:lnTo>
                  <a:pt x="1712871" y="317267"/>
                </a:lnTo>
                <a:lnTo>
                  <a:pt x="1779193" y="313380"/>
                </a:lnTo>
                <a:lnTo>
                  <a:pt x="1815597" y="300302"/>
                </a:lnTo>
                <a:cubicBezTo>
                  <a:pt x="1831010" y="308148"/>
                  <a:pt x="1840910" y="290458"/>
                  <a:pt x="1852738" y="285584"/>
                </a:cubicBezTo>
                <a:lnTo>
                  <a:pt x="1888919" y="278056"/>
                </a:lnTo>
                <a:lnTo>
                  <a:pt x="1916966" y="275572"/>
                </a:lnTo>
                <a:lnTo>
                  <a:pt x="1946834" y="281223"/>
                </a:lnTo>
                <a:cubicBezTo>
                  <a:pt x="1955094" y="281459"/>
                  <a:pt x="1956998" y="276740"/>
                  <a:pt x="1966525" y="276990"/>
                </a:cubicBezTo>
                <a:lnTo>
                  <a:pt x="2003994" y="282725"/>
                </a:lnTo>
                <a:lnTo>
                  <a:pt x="2058557" y="286832"/>
                </a:lnTo>
                <a:lnTo>
                  <a:pt x="2096277" y="292409"/>
                </a:lnTo>
                <a:lnTo>
                  <a:pt x="2103602" y="294364"/>
                </a:lnTo>
                <a:lnTo>
                  <a:pt x="2347448" y="280071"/>
                </a:lnTo>
                <a:lnTo>
                  <a:pt x="2365280" y="276360"/>
                </a:lnTo>
                <a:lnTo>
                  <a:pt x="2426123" y="275459"/>
                </a:lnTo>
                <a:lnTo>
                  <a:pt x="2434723" y="271325"/>
                </a:lnTo>
                <a:lnTo>
                  <a:pt x="2494266" y="271465"/>
                </a:lnTo>
                <a:cubicBezTo>
                  <a:pt x="2513884" y="269801"/>
                  <a:pt x="2547977" y="268614"/>
                  <a:pt x="2559092" y="264581"/>
                </a:cubicBezTo>
                <a:lnTo>
                  <a:pt x="2563462" y="256037"/>
                </a:lnTo>
                <a:lnTo>
                  <a:pt x="2577676" y="254477"/>
                </a:lnTo>
                <a:cubicBezTo>
                  <a:pt x="2578755" y="255048"/>
                  <a:pt x="2599278" y="253316"/>
                  <a:pt x="2600129" y="253320"/>
                </a:cubicBezTo>
                <a:lnTo>
                  <a:pt x="2650911" y="259040"/>
                </a:lnTo>
                <a:close/>
              </a:path>
            </a:pathLst>
          </a:cu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2B783B-AD2D-42A2-83C9-0FCD83DF2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8825" y="1343159"/>
            <a:ext cx="3511806" cy="34512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i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До новых встреч! </a:t>
            </a:r>
          </a:p>
        </p:txBody>
      </p:sp>
      <p:sp>
        <p:nvSpPr>
          <p:cNvPr id="33" name="Freeform: Shape 20">
            <a:extLst>
              <a:ext uri="{FF2B5EF4-FFF2-40B4-BE49-F238E27FC236}">
                <a16:creationId xmlns:a16="http://schemas.microsoft.com/office/drawing/2014/main" id="{E857A3BA-A9AD-43E0-A911-3E9658723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22665">
            <a:off x="664635" y="-248395"/>
            <a:ext cx="444795" cy="1868387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4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22">
            <a:extLst>
              <a:ext uri="{FF2B5EF4-FFF2-40B4-BE49-F238E27FC236}">
                <a16:creationId xmlns:a16="http://schemas.microsoft.com/office/drawing/2014/main" id="{21B0DEDD-DA5F-418A-B256-C1F53D913A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A9D8498-7B91-40F3-A731-2B4443F6B6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FC14BFE5-C2A1-474A-AC02-DCD8519CAF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72CF4ECB-6EDD-4A8E-A497-54D2957D68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3E26055-BF58-4169-90CE-4F652B427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03519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6E29850-FF8C-4A70-A54F-29A8CFCF9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79E390A-405A-41FF-B91F-F5FAA0E59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7EAEBC66-E1C6-46AE-8EF1-E28EFEA3F8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F82A7822-6056-4415-A0D2-5FB3A84E8E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11E9B269-BA82-4AF1-BDBF-87F4800265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950F564-36B0-4A58-84A7-3B03BE6C4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2B2619C-2C88-4DD6-96FE-CF708FF6A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25382" y="0"/>
            <a:ext cx="7266618" cy="6858000"/>
          </a:xfrm>
          <a:custGeom>
            <a:avLst/>
            <a:gdLst>
              <a:gd name="connsiteX0" fmla="*/ 414076 w 7266618"/>
              <a:gd name="connsiteY0" fmla="*/ 0 h 6858000"/>
              <a:gd name="connsiteX1" fmla="*/ 7266618 w 7266618"/>
              <a:gd name="connsiteY1" fmla="*/ 0 h 6858000"/>
              <a:gd name="connsiteX2" fmla="*/ 7266618 w 7266618"/>
              <a:gd name="connsiteY2" fmla="*/ 6858000 h 6858000"/>
              <a:gd name="connsiteX3" fmla="*/ 7086013 w 7266618"/>
              <a:gd name="connsiteY3" fmla="*/ 6858000 h 6858000"/>
              <a:gd name="connsiteX4" fmla="*/ 0 w 7266618"/>
              <a:gd name="connsiteY4" fmla="*/ 639950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6618" h="6858000">
                <a:moveTo>
                  <a:pt x="414076" y="0"/>
                </a:moveTo>
                <a:lnTo>
                  <a:pt x="7266618" y="0"/>
                </a:lnTo>
                <a:lnTo>
                  <a:pt x="7266618" y="6858000"/>
                </a:lnTo>
                <a:lnTo>
                  <a:pt x="7086013" y="6858000"/>
                </a:lnTo>
                <a:lnTo>
                  <a:pt x="0" y="6399503"/>
                </a:lnTo>
                <a:close/>
              </a:path>
            </a:pathLst>
          </a:custGeom>
          <a:solidFill>
            <a:schemeClr val="tx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AE3A44A7-098D-4DB2-9081-4499626D19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7762" y="1"/>
            <a:ext cx="7144238" cy="6763357"/>
          </a:xfrm>
          <a:custGeom>
            <a:avLst/>
            <a:gdLst>
              <a:gd name="connsiteX0" fmla="*/ 405160 w 7144238"/>
              <a:gd name="connsiteY0" fmla="*/ 0 h 6763357"/>
              <a:gd name="connsiteX1" fmla="*/ 7144238 w 7144238"/>
              <a:gd name="connsiteY1" fmla="*/ 0 h 6763357"/>
              <a:gd name="connsiteX2" fmla="*/ 7144238 w 7144238"/>
              <a:gd name="connsiteY2" fmla="*/ 6763357 h 6763357"/>
              <a:gd name="connsiteX3" fmla="*/ 6459827 w 7144238"/>
              <a:gd name="connsiteY3" fmla="*/ 6719077 h 6763357"/>
              <a:gd name="connsiteX4" fmla="*/ 6425309 w 7144238"/>
              <a:gd name="connsiteY4" fmla="*/ 6728146 h 6763357"/>
              <a:gd name="connsiteX5" fmla="*/ 6379064 w 7144238"/>
              <a:gd name="connsiteY5" fmla="*/ 6724689 h 6763357"/>
              <a:gd name="connsiteX6" fmla="*/ 6358967 w 7144238"/>
              <a:gd name="connsiteY6" fmla="*/ 6735815 h 6763357"/>
              <a:gd name="connsiteX7" fmla="*/ 6340027 w 7144238"/>
              <a:gd name="connsiteY7" fmla="*/ 6739948 h 6763357"/>
              <a:gd name="connsiteX8" fmla="*/ 6325659 w 7144238"/>
              <a:gd name="connsiteY8" fmla="*/ 6739848 h 6763357"/>
              <a:gd name="connsiteX9" fmla="*/ 6311135 w 7144238"/>
              <a:gd name="connsiteY9" fmla="*/ 6731574 h 6763357"/>
              <a:gd name="connsiteX10" fmla="*/ 6300815 w 7144238"/>
              <a:gd name="connsiteY10" fmla="*/ 6733959 h 6763357"/>
              <a:gd name="connsiteX11" fmla="*/ 6282467 w 7144238"/>
              <a:gd name="connsiteY11" fmla="*/ 6724911 h 6763357"/>
              <a:gd name="connsiteX12" fmla="*/ 6255353 w 7144238"/>
              <a:gd name="connsiteY12" fmla="*/ 6715920 h 6763357"/>
              <a:gd name="connsiteX13" fmla="*/ 6236864 w 7144238"/>
              <a:gd name="connsiteY13" fmla="*/ 6707006 h 6763357"/>
              <a:gd name="connsiteX14" fmla="*/ 6233355 w 7144238"/>
              <a:gd name="connsiteY14" fmla="*/ 6704418 h 6763357"/>
              <a:gd name="connsiteX15" fmla="*/ 6109120 w 7144238"/>
              <a:gd name="connsiteY15" fmla="*/ 6696380 h 6763357"/>
              <a:gd name="connsiteX16" fmla="*/ 6099785 w 7144238"/>
              <a:gd name="connsiteY16" fmla="*/ 6698416 h 6763357"/>
              <a:gd name="connsiteX17" fmla="*/ 6069037 w 7144238"/>
              <a:gd name="connsiteY17" fmla="*/ 6693786 h 6763357"/>
              <a:gd name="connsiteX18" fmla="*/ 6064316 w 7144238"/>
              <a:gd name="connsiteY18" fmla="*/ 6697077 h 6763357"/>
              <a:gd name="connsiteX19" fmla="*/ 6034319 w 7144238"/>
              <a:gd name="connsiteY19" fmla="*/ 6691540 h 6763357"/>
              <a:gd name="connsiteX20" fmla="*/ 6001003 w 7144238"/>
              <a:gd name="connsiteY20" fmla="*/ 6692438 h 6763357"/>
              <a:gd name="connsiteX21" fmla="*/ 5998001 w 7144238"/>
              <a:gd name="connsiteY21" fmla="*/ 6700454 h 6763357"/>
              <a:gd name="connsiteX22" fmla="*/ 5990691 w 7144238"/>
              <a:gd name="connsiteY22" fmla="*/ 6700703 h 6763357"/>
              <a:gd name="connsiteX23" fmla="*/ 5979267 w 7144238"/>
              <a:gd name="connsiteY23" fmla="*/ 6699807 h 6763357"/>
              <a:gd name="connsiteX24" fmla="*/ 5954209 w 7144238"/>
              <a:gd name="connsiteY24" fmla="*/ 6689568 h 6763357"/>
              <a:gd name="connsiteX25" fmla="*/ 18822 w 7144238"/>
              <a:gd name="connsiteY25" fmla="*/ 6306907 h 6763357"/>
              <a:gd name="connsiteX26" fmla="*/ 166 w 7144238"/>
              <a:gd name="connsiteY26" fmla="*/ 6263796 h 6763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144238" h="6763357">
                <a:moveTo>
                  <a:pt x="405160" y="0"/>
                </a:moveTo>
                <a:lnTo>
                  <a:pt x="7144238" y="0"/>
                </a:lnTo>
                <a:lnTo>
                  <a:pt x="7144238" y="6763357"/>
                </a:lnTo>
                <a:lnTo>
                  <a:pt x="6459827" y="6719077"/>
                </a:lnTo>
                <a:lnTo>
                  <a:pt x="6425309" y="6728146"/>
                </a:lnTo>
                <a:cubicBezTo>
                  <a:pt x="6409895" y="6726993"/>
                  <a:pt x="6394479" y="6725842"/>
                  <a:pt x="6379064" y="6724689"/>
                </a:cubicBezTo>
                <a:cubicBezTo>
                  <a:pt x="6372030" y="6715563"/>
                  <a:pt x="6365385" y="6732086"/>
                  <a:pt x="6358967" y="6735815"/>
                </a:cubicBezTo>
                <a:lnTo>
                  <a:pt x="6340027" y="6739948"/>
                </a:lnTo>
                <a:cubicBezTo>
                  <a:pt x="6335238" y="6739915"/>
                  <a:pt x="6330449" y="6739881"/>
                  <a:pt x="6325659" y="6739848"/>
                </a:cubicBezTo>
                <a:lnTo>
                  <a:pt x="6311135" y="6731574"/>
                </a:lnTo>
                <a:cubicBezTo>
                  <a:pt x="6306994" y="6730594"/>
                  <a:pt x="6305592" y="6735069"/>
                  <a:pt x="6300815" y="6733959"/>
                </a:cubicBezTo>
                <a:lnTo>
                  <a:pt x="6282467" y="6724911"/>
                </a:lnTo>
                <a:lnTo>
                  <a:pt x="6255353" y="6715920"/>
                </a:lnTo>
                <a:lnTo>
                  <a:pt x="6236864" y="6707006"/>
                </a:lnTo>
                <a:lnTo>
                  <a:pt x="6233355" y="6704418"/>
                </a:lnTo>
                <a:lnTo>
                  <a:pt x="6109120" y="6696380"/>
                </a:lnTo>
                <a:lnTo>
                  <a:pt x="6099785" y="6698416"/>
                </a:lnTo>
                <a:cubicBezTo>
                  <a:pt x="6089536" y="6696872"/>
                  <a:pt x="6079286" y="6695330"/>
                  <a:pt x="6069037" y="6693786"/>
                </a:cubicBezTo>
                <a:lnTo>
                  <a:pt x="6064316" y="6697077"/>
                </a:lnTo>
                <a:lnTo>
                  <a:pt x="6034319" y="6691540"/>
                </a:lnTo>
                <a:cubicBezTo>
                  <a:pt x="6024275" y="6691397"/>
                  <a:pt x="6006982" y="6689475"/>
                  <a:pt x="6001003" y="6692438"/>
                </a:cubicBezTo>
                <a:lnTo>
                  <a:pt x="5998001" y="6700454"/>
                </a:lnTo>
                <a:lnTo>
                  <a:pt x="5990691" y="6700703"/>
                </a:lnTo>
                <a:cubicBezTo>
                  <a:pt x="5990200" y="6700044"/>
                  <a:pt x="5979695" y="6699887"/>
                  <a:pt x="5979267" y="6699807"/>
                </a:cubicBezTo>
                <a:lnTo>
                  <a:pt x="5954209" y="6689568"/>
                </a:lnTo>
                <a:cubicBezTo>
                  <a:pt x="4960801" y="6624085"/>
                  <a:pt x="1011162" y="6377869"/>
                  <a:pt x="18822" y="6306907"/>
                </a:cubicBezTo>
                <a:cubicBezTo>
                  <a:pt x="7045" y="6306088"/>
                  <a:pt x="-1290" y="6286821"/>
                  <a:pt x="166" y="6263796"/>
                </a:cubicBez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AD3481-F2DF-4FEE-B5FA-CFF6D5E3C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519" y="444991"/>
            <a:ext cx="4876801" cy="2225675"/>
          </a:xfrm>
        </p:spPr>
        <p:txBody>
          <a:bodyPr>
            <a:normAutofit/>
          </a:bodyPr>
          <a:lstStyle/>
          <a:p>
            <a:r>
              <a:rPr lang="ru-RU" dirty="0"/>
              <a:t>Цель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16759D-2BE2-4143-BD6D-9382D997D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519" y="2955924"/>
            <a:ext cx="4057954" cy="3216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📌 Целью создания спортивного клуба "Олимп Карелия" стала не только популяризация горнолыжного спорта в Карелии ⛷, но и желание, а также необходимость продвижения новых направлений оздоровления современного человека.</a:t>
            </a: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4F1CB7E3-24EA-46FC-AFBA-DD5B72918A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7622473">
            <a:off x="5164842" y="5468998"/>
            <a:ext cx="465088" cy="1406400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2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2448EBD-D13A-42F1-AE90-AEA8150BA8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46899"/>
            <a:ext cx="5836117" cy="5836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960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6B6DD6F-E168-490A-A0B2-699190DC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BA3935-5258-425A-B52A-BBF28BCE0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47920">
            <a:off x="849621" y="915045"/>
            <a:ext cx="5446522" cy="4316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DD1AA99-03AE-49F6-9116-9CA2BBCA0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147920">
            <a:off x="1514337" y="447284"/>
            <a:ext cx="4122174" cy="5235577"/>
          </a:xfrm>
          <a:custGeom>
            <a:avLst/>
            <a:gdLst>
              <a:gd name="connsiteX0" fmla="*/ 0 w 4401242"/>
              <a:gd name="connsiteY0" fmla="*/ 4137242 h 5590022"/>
              <a:gd name="connsiteX1" fmla="*/ 5579 w 4401242"/>
              <a:gd name="connsiteY1" fmla="*/ 4114978 h 5590022"/>
              <a:gd name="connsiteX2" fmla="*/ 3258 w 4401242"/>
              <a:gd name="connsiteY2" fmla="*/ 4099949 h 5590022"/>
              <a:gd name="connsiteX3" fmla="*/ 9236 w 4401242"/>
              <a:gd name="connsiteY3" fmla="*/ 4071959 h 5590022"/>
              <a:gd name="connsiteX4" fmla="*/ 14743 w 4401242"/>
              <a:gd name="connsiteY4" fmla="*/ 4031013 h 5590022"/>
              <a:gd name="connsiteX5" fmla="*/ 20613 w 4401242"/>
              <a:gd name="connsiteY5" fmla="*/ 4002827 h 5590022"/>
              <a:gd name="connsiteX6" fmla="*/ 22410 w 4401242"/>
              <a:gd name="connsiteY6" fmla="*/ 3997392 h 5590022"/>
              <a:gd name="connsiteX7" fmla="*/ 22410 w 4401242"/>
              <a:gd name="connsiteY7" fmla="*/ 3812956 h 5590022"/>
              <a:gd name="connsiteX8" fmla="*/ 20401 w 4401242"/>
              <a:gd name="connsiteY8" fmla="*/ 3799351 h 5590022"/>
              <a:gd name="connsiteX9" fmla="*/ 22410 w 4401242"/>
              <a:gd name="connsiteY9" fmla="*/ 3753450 h 5590022"/>
              <a:gd name="connsiteX10" fmla="*/ 19673 w 4401242"/>
              <a:gd name="connsiteY10" fmla="*/ 3746784 h 5590022"/>
              <a:gd name="connsiteX11" fmla="*/ 22410 w 4401242"/>
              <a:gd name="connsiteY11" fmla="*/ 3701909 h 5590022"/>
              <a:gd name="connsiteX12" fmla="*/ 20086 w 4401242"/>
              <a:gd name="connsiteY12" fmla="*/ 3652741 h 5590022"/>
              <a:gd name="connsiteX13" fmla="*/ 13839 w 4401242"/>
              <a:gd name="connsiteY13" fmla="*/ 3649070 h 5590022"/>
              <a:gd name="connsiteX14" fmla="*/ 13290 w 4401242"/>
              <a:gd name="connsiteY14" fmla="*/ 3638287 h 5590022"/>
              <a:gd name="connsiteX15" fmla="*/ 13410 w 4401242"/>
              <a:gd name="connsiteY15" fmla="*/ 3621311 h 5590022"/>
              <a:gd name="connsiteX16" fmla="*/ 19966 w 4401242"/>
              <a:gd name="connsiteY16" fmla="*/ 3583286 h 5590022"/>
              <a:gd name="connsiteX17" fmla="*/ 16089 w 4401242"/>
              <a:gd name="connsiteY17" fmla="*/ 21355 h 5590022"/>
              <a:gd name="connsiteX18" fmla="*/ 34619 w 4401242"/>
              <a:gd name="connsiteY18" fmla="*/ 2606 h 5590022"/>
              <a:gd name="connsiteX19" fmla="*/ 49927 w 4401242"/>
              <a:gd name="connsiteY19" fmla="*/ 185 h 5590022"/>
              <a:gd name="connsiteX20" fmla="*/ 917193 w 4401242"/>
              <a:gd name="connsiteY20" fmla="*/ 11 h 5590022"/>
              <a:gd name="connsiteX21" fmla="*/ 938319 w 4401242"/>
              <a:gd name="connsiteY21" fmla="*/ 10 h 5590022"/>
              <a:gd name="connsiteX22" fmla="*/ 938338 w 4401242"/>
              <a:gd name="connsiteY22" fmla="*/ 0 h 5590022"/>
              <a:gd name="connsiteX23" fmla="*/ 4365378 w 4401242"/>
              <a:gd name="connsiteY23" fmla="*/ 0 h 5590022"/>
              <a:gd name="connsiteX24" fmla="*/ 4397257 w 4401242"/>
              <a:gd name="connsiteY24" fmla="*/ 31881 h 5590022"/>
              <a:gd name="connsiteX25" fmla="*/ 4397256 w 4401242"/>
              <a:gd name="connsiteY25" fmla="*/ 5558231 h 5590022"/>
              <a:gd name="connsiteX26" fmla="*/ 4365377 w 4401242"/>
              <a:gd name="connsiteY26" fmla="*/ 5590021 h 5590022"/>
              <a:gd name="connsiteX27" fmla="*/ 4322085 w 4401242"/>
              <a:gd name="connsiteY27" fmla="*/ 5590021 h 5590022"/>
              <a:gd name="connsiteX28" fmla="*/ 4322083 w 4401242"/>
              <a:gd name="connsiteY28" fmla="*/ 5590022 h 5590022"/>
              <a:gd name="connsiteX29" fmla="*/ 49916 w 4401242"/>
              <a:gd name="connsiteY29" fmla="*/ 5590022 h 5590022"/>
              <a:gd name="connsiteX30" fmla="*/ 22410 w 4401242"/>
              <a:gd name="connsiteY30" fmla="*/ 5571435 h 5590022"/>
              <a:gd name="connsiteX31" fmla="*/ 22410 w 4401242"/>
              <a:gd name="connsiteY31" fmla="*/ 4726767 h 5590022"/>
              <a:gd name="connsiteX32" fmla="*/ 14670 w 4401242"/>
              <a:gd name="connsiteY32" fmla="*/ 4699196 h 5590022"/>
              <a:gd name="connsiteX33" fmla="*/ 22410 w 4401242"/>
              <a:gd name="connsiteY33" fmla="*/ 4670837 h 5590022"/>
              <a:gd name="connsiteX34" fmla="*/ 22410 w 4401242"/>
              <a:gd name="connsiteY34" fmla="*/ 4292925 h 5590022"/>
              <a:gd name="connsiteX35" fmla="*/ 22410 w 4401242"/>
              <a:gd name="connsiteY35" fmla="*/ 4242762 h 5590022"/>
              <a:gd name="connsiteX36" fmla="*/ 14161 w 4401242"/>
              <a:gd name="connsiteY36" fmla="*/ 4214744 h 5590022"/>
              <a:gd name="connsiteX37" fmla="*/ 4708 w 4401242"/>
              <a:gd name="connsiteY37" fmla="*/ 4186098 h 5590022"/>
              <a:gd name="connsiteX38" fmla="*/ 632 w 4401242"/>
              <a:gd name="connsiteY38" fmla="*/ 4158493 h 5590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401242" h="5590022">
                <a:moveTo>
                  <a:pt x="0" y="4137242"/>
                </a:moveTo>
                <a:lnTo>
                  <a:pt x="5579" y="4114978"/>
                </a:lnTo>
                <a:cubicBezTo>
                  <a:pt x="6121" y="4108762"/>
                  <a:pt x="2648" y="4107119"/>
                  <a:pt x="3258" y="4099949"/>
                </a:cubicBezTo>
                <a:lnTo>
                  <a:pt x="9236" y="4071959"/>
                </a:lnTo>
                <a:lnTo>
                  <a:pt x="14743" y="4031013"/>
                </a:lnTo>
                <a:lnTo>
                  <a:pt x="20613" y="4002827"/>
                </a:lnTo>
                <a:lnTo>
                  <a:pt x="22410" y="3997392"/>
                </a:lnTo>
                <a:lnTo>
                  <a:pt x="22410" y="3812956"/>
                </a:lnTo>
                <a:lnTo>
                  <a:pt x="20401" y="3799351"/>
                </a:lnTo>
                <a:lnTo>
                  <a:pt x="22410" y="3753450"/>
                </a:lnTo>
                <a:lnTo>
                  <a:pt x="19673" y="3746784"/>
                </a:lnTo>
                <a:lnTo>
                  <a:pt x="22410" y="3701909"/>
                </a:lnTo>
                <a:cubicBezTo>
                  <a:pt x="22023" y="3687048"/>
                  <a:pt x="22634" y="3661297"/>
                  <a:pt x="20086" y="3652741"/>
                </a:cubicBezTo>
                <a:lnTo>
                  <a:pt x="13839" y="3649070"/>
                </a:lnTo>
                <a:lnTo>
                  <a:pt x="13290" y="3638287"/>
                </a:lnTo>
                <a:cubicBezTo>
                  <a:pt x="13769" y="3637498"/>
                  <a:pt x="13370" y="3621952"/>
                  <a:pt x="13410" y="3621311"/>
                </a:cubicBezTo>
                <a:lnTo>
                  <a:pt x="19966" y="3583286"/>
                </a:lnTo>
                <a:lnTo>
                  <a:pt x="16089" y="21355"/>
                </a:lnTo>
                <a:cubicBezTo>
                  <a:pt x="22266" y="10589"/>
                  <a:pt x="23964" y="8856"/>
                  <a:pt x="34619" y="2606"/>
                </a:cubicBezTo>
                <a:lnTo>
                  <a:pt x="49927" y="185"/>
                </a:lnTo>
                <a:cubicBezTo>
                  <a:pt x="228245" y="83"/>
                  <a:pt x="539504" y="31"/>
                  <a:pt x="917193" y="11"/>
                </a:cubicBezTo>
                <a:lnTo>
                  <a:pt x="938319" y="10"/>
                </a:lnTo>
                <a:lnTo>
                  <a:pt x="938338" y="0"/>
                </a:lnTo>
                <a:lnTo>
                  <a:pt x="4365378" y="0"/>
                </a:lnTo>
                <a:cubicBezTo>
                  <a:pt x="4382966" y="50"/>
                  <a:pt x="4397213" y="14294"/>
                  <a:pt x="4397257" y="31881"/>
                </a:cubicBezTo>
                <a:cubicBezTo>
                  <a:pt x="4402571" y="958253"/>
                  <a:pt x="4402570" y="4631875"/>
                  <a:pt x="4397256" y="5558231"/>
                </a:cubicBezTo>
                <a:cubicBezTo>
                  <a:pt x="4397157" y="5575784"/>
                  <a:pt x="4382929" y="5589975"/>
                  <a:pt x="4365377" y="5590021"/>
                </a:cubicBezTo>
                <a:lnTo>
                  <a:pt x="4322085" y="5590021"/>
                </a:lnTo>
                <a:lnTo>
                  <a:pt x="4322083" y="5590022"/>
                </a:lnTo>
                <a:lnTo>
                  <a:pt x="49916" y="5590022"/>
                </a:lnTo>
                <a:cubicBezTo>
                  <a:pt x="34729" y="5589963"/>
                  <a:pt x="22450" y="5581668"/>
                  <a:pt x="22410" y="5571435"/>
                </a:cubicBezTo>
                <a:lnTo>
                  <a:pt x="22410" y="4726767"/>
                </a:lnTo>
                <a:lnTo>
                  <a:pt x="14670" y="4699196"/>
                </a:lnTo>
                <a:cubicBezTo>
                  <a:pt x="15011" y="4683722"/>
                  <a:pt x="19831" y="4680290"/>
                  <a:pt x="22410" y="4670837"/>
                </a:cubicBezTo>
                <a:lnTo>
                  <a:pt x="22410" y="4292925"/>
                </a:lnTo>
                <a:lnTo>
                  <a:pt x="22410" y="4242762"/>
                </a:lnTo>
                <a:lnTo>
                  <a:pt x="14161" y="4214744"/>
                </a:lnTo>
                <a:cubicBezTo>
                  <a:pt x="20757" y="4203473"/>
                  <a:pt x="7860" y="4195229"/>
                  <a:pt x="4708" y="4186098"/>
                </a:cubicBezTo>
                <a:lnTo>
                  <a:pt x="632" y="4158493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A8B000-9D8C-499B-8A63-A5551C76A0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" r="32"/>
          <a:stretch/>
        </p:blipFill>
        <p:spPr>
          <a:xfrm>
            <a:off x="816531" y="833610"/>
            <a:ext cx="5517787" cy="4472333"/>
          </a:xfrm>
          <a:custGeom>
            <a:avLst/>
            <a:gdLst/>
            <a:ahLst/>
            <a:cxnLst/>
            <a:rect l="l" t="t" r="r" b="b"/>
            <a:pathLst>
              <a:path w="5517787" h="4472333">
                <a:moveTo>
                  <a:pt x="5199334" y="0"/>
                </a:moveTo>
                <a:cubicBezTo>
                  <a:pt x="5209814" y="5031"/>
                  <a:pt x="5211549" y="6498"/>
                  <a:pt x="5218118" y="16022"/>
                </a:cubicBezTo>
                <a:lnTo>
                  <a:pt x="5221430" y="30155"/>
                </a:lnTo>
                <a:cubicBezTo>
                  <a:pt x="5233761" y="196710"/>
                  <a:pt x="5255167" y="487447"/>
                  <a:pt x="5281101" y="840236"/>
                </a:cubicBezTo>
                <a:lnTo>
                  <a:pt x="5282551" y="859969"/>
                </a:lnTo>
                <a:lnTo>
                  <a:pt x="5282562" y="859986"/>
                </a:lnTo>
                <a:lnTo>
                  <a:pt x="5517712" y="4061104"/>
                </a:lnTo>
                <a:cubicBezTo>
                  <a:pt x="5518872" y="4077535"/>
                  <a:pt x="5506545" y="4091821"/>
                  <a:pt x="5490120" y="4093069"/>
                </a:cubicBezTo>
                <a:cubicBezTo>
                  <a:pt x="4625183" y="4161596"/>
                  <a:pt x="1193739" y="4413665"/>
                  <a:pt x="328087" y="4472264"/>
                </a:cubicBezTo>
                <a:cubicBezTo>
                  <a:pt x="311684" y="4473376"/>
                  <a:pt x="297453" y="4461060"/>
                  <a:pt x="296206" y="4444668"/>
                </a:cubicBezTo>
                <a:lnTo>
                  <a:pt x="293235" y="4404230"/>
                </a:lnTo>
                <a:lnTo>
                  <a:pt x="293234" y="4404228"/>
                </a:lnTo>
                <a:lnTo>
                  <a:pt x="94" y="413698"/>
                </a:lnTo>
                <a:cubicBezTo>
                  <a:pt x="-893" y="399508"/>
                  <a:pt x="6013" y="387469"/>
                  <a:pt x="15568" y="386729"/>
                </a:cubicBezTo>
                <a:lnTo>
                  <a:pt x="804553" y="328772"/>
                </a:lnTo>
                <a:lnTo>
                  <a:pt x="829775" y="319650"/>
                </a:lnTo>
                <a:cubicBezTo>
                  <a:pt x="844253" y="318907"/>
                  <a:pt x="847789" y="323174"/>
                  <a:pt x="856796" y="324934"/>
                </a:cubicBezTo>
                <a:lnTo>
                  <a:pt x="1209795" y="299003"/>
                </a:lnTo>
                <a:lnTo>
                  <a:pt x="1256651" y="295561"/>
                </a:lnTo>
                <a:lnTo>
                  <a:pt x="1282256" y="285933"/>
                </a:lnTo>
                <a:cubicBezTo>
                  <a:pt x="1293236" y="291321"/>
                  <a:pt x="1300052" y="278709"/>
                  <a:pt x="1308365" y="275138"/>
                </a:cubicBezTo>
                <a:lnTo>
                  <a:pt x="1333870" y="269436"/>
                </a:lnTo>
                <a:lnTo>
                  <a:pt x="1353677" y="267388"/>
                </a:lnTo>
                <a:lnTo>
                  <a:pt x="1374856" y="271072"/>
                </a:lnTo>
                <a:cubicBezTo>
                  <a:pt x="1380699" y="271151"/>
                  <a:pt x="1381996" y="267795"/>
                  <a:pt x="1388735" y="267872"/>
                </a:cubicBezTo>
                <a:lnTo>
                  <a:pt x="1415290" y="271536"/>
                </a:lnTo>
                <a:lnTo>
                  <a:pt x="1453914" y="273870"/>
                </a:lnTo>
                <a:lnTo>
                  <a:pt x="1480645" y="277419"/>
                </a:lnTo>
                <a:lnTo>
                  <a:pt x="1485845" y="278725"/>
                </a:lnTo>
                <a:lnTo>
                  <a:pt x="1658122" y="266069"/>
                </a:lnTo>
                <a:lnTo>
                  <a:pt x="1670693" y="263259"/>
                </a:lnTo>
                <a:lnTo>
                  <a:pt x="1713706" y="261986"/>
                </a:lnTo>
                <a:lnTo>
                  <a:pt x="1719744" y="258972"/>
                </a:lnTo>
                <a:lnTo>
                  <a:pt x="1761849" y="258450"/>
                </a:lnTo>
                <a:cubicBezTo>
                  <a:pt x="1775704" y="257068"/>
                  <a:pt x="1799799" y="255872"/>
                  <a:pt x="1807616" y="252905"/>
                </a:cubicBezTo>
                <a:lnTo>
                  <a:pt x="1810616" y="246818"/>
                </a:lnTo>
                <a:lnTo>
                  <a:pt x="1820651" y="245565"/>
                </a:lnTo>
                <a:cubicBezTo>
                  <a:pt x="1821421" y="245959"/>
                  <a:pt x="1835914" y="244519"/>
                  <a:pt x="1836516" y="244513"/>
                </a:cubicBezTo>
                <a:lnTo>
                  <a:pt x="1872484" y="248027"/>
                </a:lnTo>
                <a:close/>
              </a:path>
            </a:pathLst>
          </a:cu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2C4DDD-432B-4B0E-8F3E-CD9662340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1755" y="343650"/>
            <a:ext cx="5000503" cy="1659965"/>
          </a:xfrm>
        </p:spPr>
        <p:txBody>
          <a:bodyPr anchor="b">
            <a:normAutofit/>
          </a:bodyPr>
          <a:lstStyle/>
          <a:p>
            <a:r>
              <a:rPr lang="ru-RU" dirty="0"/>
              <a:t>История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EA60060-A93B-4C68-8571-20F442790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688475">
            <a:off x="3292902" y="4288917"/>
            <a:ext cx="444795" cy="1868387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4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66C678-328E-404E-9442-E1E231BD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1755" y="2326569"/>
            <a:ext cx="4940742" cy="4208477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sz="2300" dirty="0"/>
              <a:t>📌 Спортивный клуб "Олимп Карелия" взял свое начало с образования спортивной команды "Карельская жемчужина", которая была создана весной 2012 года. Команда базируется на горнолыжном курорте "</a:t>
            </a:r>
            <a:r>
              <a:rPr lang="ru-RU" sz="2300" dirty="0" err="1"/>
              <a:t>Ялгора</a:t>
            </a:r>
            <a:r>
              <a:rPr lang="ru-RU" sz="2300" dirty="0"/>
              <a:t> ⛷", имеющем всю необходимую инфраструктуру для реализации спортивного процесса и проведения региональных соревнований. Воспитанники спортивной команды "Карельская жемчужина" неоднократно не только участвовали, но и становились призерами и победителями Всероссийских соревнований 🏆</a:t>
            </a:r>
          </a:p>
          <a:p>
            <a:pPr marL="0" indent="0">
              <a:lnSpc>
                <a:spcPct val="110000"/>
              </a:lnSpc>
              <a:buNone/>
            </a:pPr>
            <a:endParaRPr lang="ru-RU" sz="12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86403E5-67F9-43E6-B7B1-C07EFE0A5C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9C7E316-2CF6-48D0-A945-584817B6F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4C26CD1D-43A2-4516-BC5E-0704D3B1065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4A6C5BDD-D91A-4A8D-9365-C3DCE47B27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459A4D5-BA77-45AB-849F-FAF78F871E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2704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98388E5-7C49-49BF-B90A-CDE7D6A6D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E9DE98-F674-4805-B29D-587B0CFE6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685800"/>
            <a:ext cx="5126816" cy="1905000"/>
          </a:xfrm>
        </p:spPr>
        <p:txBody>
          <a:bodyPr anchor="b">
            <a:normAutofit/>
          </a:bodyPr>
          <a:lstStyle/>
          <a:p>
            <a:r>
              <a:rPr lang="ru-RU"/>
              <a:t>История</a:t>
            </a:r>
            <a:endParaRPr lang="ru-RU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1CF1429-F104-494D-9AC3-9CBB601ED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551018">
            <a:off x="520205" y="282549"/>
            <a:ext cx="4804791" cy="5996172"/>
          </a:xfrm>
          <a:custGeom>
            <a:avLst/>
            <a:gdLst>
              <a:gd name="connsiteX0" fmla="*/ 4431251 w 5224396"/>
              <a:gd name="connsiteY0" fmla="*/ 0 h 6519822"/>
              <a:gd name="connsiteX1" fmla="*/ 4540700 w 5224396"/>
              <a:gd name="connsiteY1" fmla="*/ 1003920 h 6519822"/>
              <a:gd name="connsiteX2" fmla="*/ 5224396 w 5224396"/>
              <a:gd name="connsiteY2" fmla="*/ 1003920 h 6519822"/>
              <a:gd name="connsiteX3" fmla="*/ 5224396 w 5224396"/>
              <a:gd name="connsiteY3" fmla="*/ 6519822 h 6519822"/>
              <a:gd name="connsiteX4" fmla="*/ 766889 w 5224396"/>
              <a:gd name="connsiteY4" fmla="*/ 6519822 h 6519822"/>
              <a:gd name="connsiteX5" fmla="*/ 766889 w 5224396"/>
              <a:gd name="connsiteY5" fmla="*/ 5948076 h 6519822"/>
              <a:gd name="connsiteX6" fmla="*/ 597805 w 5224396"/>
              <a:gd name="connsiteY6" fmla="*/ 5966510 h 6519822"/>
              <a:gd name="connsiteX7" fmla="*/ 0 w 5224396"/>
              <a:gd name="connsiteY7" fmla="*/ 483098 h 6519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24396" h="6519822">
                <a:moveTo>
                  <a:pt x="4431251" y="0"/>
                </a:moveTo>
                <a:lnTo>
                  <a:pt x="4540700" y="1003920"/>
                </a:lnTo>
                <a:lnTo>
                  <a:pt x="5224396" y="1003920"/>
                </a:lnTo>
                <a:lnTo>
                  <a:pt x="5224396" y="6519822"/>
                </a:lnTo>
                <a:lnTo>
                  <a:pt x="766889" y="6519822"/>
                </a:lnTo>
                <a:lnTo>
                  <a:pt x="766889" y="5948076"/>
                </a:lnTo>
                <a:lnTo>
                  <a:pt x="597805" y="5966510"/>
                </a:lnTo>
                <a:lnTo>
                  <a:pt x="0" y="48309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F6A1761-21AB-4DE0-A28E-3776B0EE6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58242">
            <a:off x="797331" y="484048"/>
            <a:ext cx="4559211" cy="5812845"/>
          </a:xfrm>
          <a:custGeom>
            <a:avLst/>
            <a:gdLst>
              <a:gd name="connsiteX0" fmla="*/ 4188629 w 4957370"/>
              <a:gd name="connsiteY0" fmla="*/ 0 h 6320484"/>
              <a:gd name="connsiteX1" fmla="*/ 4218585 w 4957370"/>
              <a:gd name="connsiteY1" fmla="*/ 18617 h 6320484"/>
              <a:gd name="connsiteX2" fmla="*/ 4220262 w 4957370"/>
              <a:gd name="connsiteY2" fmla="*/ 50299 h 6320484"/>
              <a:gd name="connsiteX3" fmla="*/ 4223340 w 4957370"/>
              <a:gd name="connsiteY3" fmla="*/ 51687 h 6320484"/>
              <a:gd name="connsiteX4" fmla="*/ 4243015 w 4957370"/>
              <a:gd name="connsiteY4" fmla="*/ 81229 h 6320484"/>
              <a:gd name="connsiteX5" fmla="*/ 4227211 w 4957370"/>
              <a:gd name="connsiteY5" fmla="*/ 140805 h 6320484"/>
              <a:gd name="connsiteX6" fmla="*/ 4226312 w 4957370"/>
              <a:gd name="connsiteY6" fmla="*/ 164608 h 6320484"/>
              <a:gd name="connsiteX7" fmla="*/ 4231135 w 4957370"/>
              <a:gd name="connsiteY7" fmla="*/ 255748 h 6320484"/>
              <a:gd name="connsiteX8" fmla="*/ 4235510 w 4957370"/>
              <a:gd name="connsiteY8" fmla="*/ 301854 h 6320484"/>
              <a:gd name="connsiteX9" fmla="*/ 4235520 w 4957370"/>
              <a:gd name="connsiteY9" fmla="*/ 330419 h 6320484"/>
              <a:gd name="connsiteX10" fmla="*/ 4235310 w 4957370"/>
              <a:gd name="connsiteY10" fmla="*/ 334637 h 6320484"/>
              <a:gd name="connsiteX11" fmla="*/ 4247536 w 4957370"/>
              <a:gd name="connsiteY11" fmla="*/ 565646 h 6320484"/>
              <a:gd name="connsiteX12" fmla="*/ 4249754 w 4957370"/>
              <a:gd name="connsiteY12" fmla="*/ 570256 h 6320484"/>
              <a:gd name="connsiteX13" fmla="*/ 4250202 w 4957370"/>
              <a:gd name="connsiteY13" fmla="*/ 594123 h 6320484"/>
              <a:gd name="connsiteX14" fmla="*/ 4249459 w 4957370"/>
              <a:gd name="connsiteY14" fmla="*/ 602017 h 6320484"/>
              <a:gd name="connsiteX15" fmla="*/ 4255354 w 4957370"/>
              <a:gd name="connsiteY15" fmla="*/ 713404 h 6320484"/>
              <a:gd name="connsiteX16" fmla="*/ 4257508 w 4957370"/>
              <a:gd name="connsiteY16" fmla="*/ 714073 h 6320484"/>
              <a:gd name="connsiteX17" fmla="*/ 4265497 w 4957370"/>
              <a:gd name="connsiteY17" fmla="*/ 749513 h 6320484"/>
              <a:gd name="connsiteX18" fmla="*/ 4271401 w 4957370"/>
              <a:gd name="connsiteY18" fmla="*/ 847749 h 6320484"/>
              <a:gd name="connsiteX19" fmla="*/ 4277600 w 4957370"/>
              <a:gd name="connsiteY19" fmla="*/ 905577 h 6320484"/>
              <a:gd name="connsiteX20" fmla="*/ 4284143 w 4957370"/>
              <a:gd name="connsiteY20" fmla="*/ 926055 h 6320484"/>
              <a:gd name="connsiteX21" fmla="*/ 4290465 w 4957370"/>
              <a:gd name="connsiteY21" fmla="*/ 955655 h 6320484"/>
              <a:gd name="connsiteX22" fmla="*/ 4293246 w 4957370"/>
              <a:gd name="connsiteY22" fmla="*/ 982888 h 6320484"/>
              <a:gd name="connsiteX23" fmla="*/ 4298563 w 4957370"/>
              <a:gd name="connsiteY23" fmla="*/ 993803 h 6320484"/>
              <a:gd name="connsiteX24" fmla="*/ 4540105 w 4957370"/>
              <a:gd name="connsiteY24" fmla="*/ 1009893 h 6320484"/>
              <a:gd name="connsiteX25" fmla="*/ 4911733 w 4957370"/>
              <a:gd name="connsiteY25" fmla="*/ 1030269 h 6320484"/>
              <a:gd name="connsiteX26" fmla="*/ 4939495 w 4957370"/>
              <a:gd name="connsiteY26" fmla="*/ 1052023 h 6320484"/>
              <a:gd name="connsiteX27" fmla="*/ 4937728 w 4957370"/>
              <a:gd name="connsiteY27" fmla="*/ 1083700 h 6320484"/>
              <a:gd name="connsiteX28" fmla="*/ 4940638 w 4957370"/>
              <a:gd name="connsiteY28" fmla="*/ 1085413 h 6320484"/>
              <a:gd name="connsiteX29" fmla="*/ 4956995 w 4957370"/>
              <a:gd name="connsiteY29" fmla="*/ 1116915 h 6320484"/>
              <a:gd name="connsiteX30" fmla="*/ 4934827 w 4957370"/>
              <a:gd name="connsiteY30" fmla="*/ 1174426 h 6320484"/>
              <a:gd name="connsiteX31" fmla="*/ 4931354 w 4957370"/>
              <a:gd name="connsiteY31" fmla="*/ 1197992 h 6320484"/>
              <a:gd name="connsiteX32" fmla="*/ 4926270 w 4957370"/>
              <a:gd name="connsiteY32" fmla="*/ 1289117 h 6320484"/>
              <a:gd name="connsiteX33" fmla="*/ 4925623 w 4957370"/>
              <a:gd name="connsiteY33" fmla="*/ 1335426 h 6320484"/>
              <a:gd name="connsiteX34" fmla="*/ 4922537 w 4957370"/>
              <a:gd name="connsiteY34" fmla="*/ 1363823 h 6320484"/>
              <a:gd name="connsiteX35" fmla="*/ 4921871 w 4957370"/>
              <a:gd name="connsiteY35" fmla="*/ 1367995 h 6320484"/>
              <a:gd name="connsiteX36" fmla="*/ 4908988 w 4957370"/>
              <a:gd name="connsiteY36" fmla="*/ 1598968 h 6320484"/>
              <a:gd name="connsiteX37" fmla="*/ 4910694 w 4957370"/>
              <a:gd name="connsiteY37" fmla="*/ 1603791 h 6320484"/>
              <a:gd name="connsiteX38" fmla="*/ 4908552 w 4957370"/>
              <a:gd name="connsiteY38" fmla="*/ 1627566 h 6320484"/>
              <a:gd name="connsiteX39" fmla="*/ 4906959 w 4957370"/>
              <a:gd name="connsiteY39" fmla="*/ 1635333 h 6320484"/>
              <a:gd name="connsiteX40" fmla="*/ 4900747 w 4957370"/>
              <a:gd name="connsiteY40" fmla="*/ 1746703 h 6320484"/>
              <a:gd name="connsiteX41" fmla="*/ 4902815 w 4957370"/>
              <a:gd name="connsiteY41" fmla="*/ 1747601 h 6320484"/>
              <a:gd name="connsiteX42" fmla="*/ 4906917 w 4957370"/>
              <a:gd name="connsiteY42" fmla="*/ 1783698 h 6320484"/>
              <a:gd name="connsiteX43" fmla="*/ 4902139 w 4957370"/>
              <a:gd name="connsiteY43" fmla="*/ 1881995 h 6320484"/>
              <a:gd name="connsiteX44" fmla="*/ 4902035 w 4957370"/>
              <a:gd name="connsiteY44" fmla="*/ 1940154 h 6320484"/>
              <a:gd name="connsiteX45" fmla="*/ 4906319 w 4957370"/>
              <a:gd name="connsiteY45" fmla="*/ 1961221 h 6320484"/>
              <a:gd name="connsiteX46" fmla="*/ 4909396 w 4957370"/>
              <a:gd name="connsiteY46" fmla="*/ 1991332 h 6320484"/>
              <a:gd name="connsiteX47" fmla="*/ 4918176 w 4957370"/>
              <a:gd name="connsiteY47" fmla="*/ 2043680 h 6320484"/>
              <a:gd name="connsiteX48" fmla="*/ 4920444 w 4957370"/>
              <a:gd name="connsiteY48" fmla="*/ 2093780 h 6320484"/>
              <a:gd name="connsiteX49" fmla="*/ 4919568 w 4957370"/>
              <a:gd name="connsiteY49" fmla="*/ 2127331 h 6320484"/>
              <a:gd name="connsiteX50" fmla="*/ 4919107 w 4957370"/>
              <a:gd name="connsiteY50" fmla="*/ 2132180 h 6320484"/>
              <a:gd name="connsiteX51" fmla="*/ 4910026 w 4957370"/>
              <a:gd name="connsiteY51" fmla="*/ 2171984 h 6320484"/>
              <a:gd name="connsiteX52" fmla="*/ 4913276 w 4957370"/>
              <a:gd name="connsiteY52" fmla="*/ 2175920 h 6320484"/>
              <a:gd name="connsiteX53" fmla="*/ 4916106 w 4957370"/>
              <a:gd name="connsiteY53" fmla="*/ 2188707 h 6320484"/>
              <a:gd name="connsiteX54" fmla="*/ 4911385 w 4957370"/>
              <a:gd name="connsiteY54" fmla="*/ 2199268 h 6320484"/>
              <a:gd name="connsiteX55" fmla="*/ 4901244 w 4957370"/>
              <a:gd name="connsiteY55" fmla="*/ 2249378 h 6320484"/>
              <a:gd name="connsiteX56" fmla="*/ 4890393 w 4957370"/>
              <a:gd name="connsiteY56" fmla="*/ 2322907 h 6320484"/>
              <a:gd name="connsiteX57" fmla="*/ 4885532 w 4957370"/>
              <a:gd name="connsiteY57" fmla="*/ 2333841 h 6320484"/>
              <a:gd name="connsiteX58" fmla="*/ 4871165 w 4957370"/>
              <a:gd name="connsiteY58" fmla="*/ 2405746 h 6320484"/>
              <a:gd name="connsiteX59" fmla="*/ 4867465 w 4957370"/>
              <a:gd name="connsiteY59" fmla="*/ 2443689 h 6320484"/>
              <a:gd name="connsiteX60" fmla="*/ 4871110 w 4957370"/>
              <a:gd name="connsiteY60" fmla="*/ 2448134 h 6320484"/>
              <a:gd name="connsiteX61" fmla="*/ 4869467 w 4957370"/>
              <a:gd name="connsiteY61" fmla="*/ 2459306 h 6320484"/>
              <a:gd name="connsiteX62" fmla="*/ 4869877 w 4957370"/>
              <a:gd name="connsiteY62" fmla="*/ 2462358 h 6320484"/>
              <a:gd name="connsiteX63" fmla="*/ 4871382 w 4957370"/>
              <a:gd name="connsiteY63" fmla="*/ 2479770 h 6320484"/>
              <a:gd name="connsiteX64" fmla="*/ 4859960 w 4957370"/>
              <a:gd name="connsiteY64" fmla="*/ 2514583 h 6320484"/>
              <a:gd name="connsiteX65" fmla="*/ 4857909 w 4957370"/>
              <a:gd name="connsiteY65" fmla="*/ 2514709 h 6320484"/>
              <a:gd name="connsiteX66" fmla="*/ 4849446 w 4957370"/>
              <a:gd name="connsiteY66" fmla="*/ 2666439 h 6320484"/>
              <a:gd name="connsiteX67" fmla="*/ 4858101 w 4957370"/>
              <a:gd name="connsiteY67" fmla="*/ 2690544 h 6320484"/>
              <a:gd name="connsiteX68" fmla="*/ 4860369 w 4957370"/>
              <a:gd name="connsiteY68" fmla="*/ 2740646 h 6320484"/>
              <a:gd name="connsiteX69" fmla="*/ 4859492 w 4957370"/>
              <a:gd name="connsiteY69" fmla="*/ 2774197 h 6320484"/>
              <a:gd name="connsiteX70" fmla="*/ 4859032 w 4957370"/>
              <a:gd name="connsiteY70" fmla="*/ 2779045 h 6320484"/>
              <a:gd name="connsiteX71" fmla="*/ 4849950 w 4957370"/>
              <a:gd name="connsiteY71" fmla="*/ 2818850 h 6320484"/>
              <a:gd name="connsiteX72" fmla="*/ 4853201 w 4957370"/>
              <a:gd name="connsiteY72" fmla="*/ 2822786 h 6320484"/>
              <a:gd name="connsiteX73" fmla="*/ 4856030 w 4957370"/>
              <a:gd name="connsiteY73" fmla="*/ 2835573 h 6320484"/>
              <a:gd name="connsiteX74" fmla="*/ 4851309 w 4957370"/>
              <a:gd name="connsiteY74" fmla="*/ 2846133 h 6320484"/>
              <a:gd name="connsiteX75" fmla="*/ 4841168 w 4957370"/>
              <a:gd name="connsiteY75" fmla="*/ 2896246 h 6320484"/>
              <a:gd name="connsiteX76" fmla="*/ 4833868 w 4957370"/>
              <a:gd name="connsiteY76" fmla="*/ 2945711 h 6320484"/>
              <a:gd name="connsiteX77" fmla="*/ 4778020 w 4957370"/>
              <a:gd name="connsiteY77" fmla="*/ 3999577 h 6320484"/>
              <a:gd name="connsiteX78" fmla="*/ 4765288 w 4957370"/>
              <a:gd name="connsiteY78" fmla="*/ 4252632 h 6320484"/>
              <a:gd name="connsiteX79" fmla="*/ 4754250 w 4957370"/>
              <a:gd name="connsiteY79" fmla="*/ 4414955 h 6320484"/>
              <a:gd name="connsiteX80" fmla="*/ 4663870 w 4957370"/>
              <a:gd name="connsiteY80" fmla="*/ 6050064 h 6320484"/>
              <a:gd name="connsiteX81" fmla="*/ 4669145 w 4957370"/>
              <a:gd name="connsiteY81" fmla="*/ 6086684 h 6320484"/>
              <a:gd name="connsiteX82" fmla="*/ 4672665 w 4957370"/>
              <a:gd name="connsiteY82" fmla="*/ 6121067 h 6320484"/>
              <a:gd name="connsiteX83" fmla="*/ 4675485 w 4957370"/>
              <a:gd name="connsiteY83" fmla="*/ 6221142 h 6320484"/>
              <a:gd name="connsiteX84" fmla="*/ 4657006 w 4957370"/>
              <a:gd name="connsiteY84" fmla="*/ 6255466 h 6320484"/>
              <a:gd name="connsiteX85" fmla="*/ 4652373 w 4957370"/>
              <a:gd name="connsiteY85" fmla="*/ 6258160 h 6320484"/>
              <a:gd name="connsiteX86" fmla="*/ 4648931 w 4957370"/>
              <a:gd name="connsiteY86" fmla="*/ 6320461 h 6320484"/>
              <a:gd name="connsiteX87" fmla="*/ 732080 w 4957370"/>
              <a:gd name="connsiteY87" fmla="*/ 6068362 h 6320484"/>
              <a:gd name="connsiteX88" fmla="*/ 423039 w 4957370"/>
              <a:gd name="connsiteY88" fmla="*/ 6051307 h 6320484"/>
              <a:gd name="connsiteX89" fmla="*/ 427345 w 4957370"/>
              <a:gd name="connsiteY89" fmla="*/ 6011137 h 6320484"/>
              <a:gd name="connsiteX90" fmla="*/ 431547 w 4957370"/>
              <a:gd name="connsiteY90" fmla="*/ 6004548 h 6320484"/>
              <a:gd name="connsiteX91" fmla="*/ 431815 w 4957370"/>
              <a:gd name="connsiteY91" fmla="*/ 6001808 h 6320484"/>
              <a:gd name="connsiteX92" fmla="*/ 432084 w 4957370"/>
              <a:gd name="connsiteY92" fmla="*/ 5999067 h 6320484"/>
              <a:gd name="connsiteX93" fmla="*/ 432619 w 4957370"/>
              <a:gd name="connsiteY93" fmla="*/ 5993584 h 6320484"/>
              <a:gd name="connsiteX94" fmla="*/ 432305 w 4957370"/>
              <a:gd name="connsiteY94" fmla="*/ 5987694 h 6320484"/>
              <a:gd name="connsiteX95" fmla="*/ 431724 w 4957370"/>
              <a:gd name="connsiteY95" fmla="*/ 5984546 h 6320484"/>
              <a:gd name="connsiteX96" fmla="*/ 431991 w 4957370"/>
              <a:gd name="connsiteY96" fmla="*/ 5981803 h 6320484"/>
              <a:gd name="connsiteX97" fmla="*/ 431677 w 4957370"/>
              <a:gd name="connsiteY97" fmla="*/ 5975914 h 6320484"/>
              <a:gd name="connsiteX98" fmla="*/ 431096 w 4957370"/>
              <a:gd name="connsiteY98" fmla="*/ 5972765 h 6320484"/>
              <a:gd name="connsiteX99" fmla="*/ 430469 w 4957370"/>
              <a:gd name="connsiteY99" fmla="*/ 5960984 h 6320484"/>
              <a:gd name="connsiteX100" fmla="*/ 429887 w 4957370"/>
              <a:gd name="connsiteY100" fmla="*/ 5957836 h 6320484"/>
              <a:gd name="connsiteX101" fmla="*/ 430154 w 4957370"/>
              <a:gd name="connsiteY101" fmla="*/ 5955094 h 6320484"/>
              <a:gd name="connsiteX102" fmla="*/ 428725 w 4957370"/>
              <a:gd name="connsiteY102" fmla="*/ 5951537 h 6320484"/>
              <a:gd name="connsiteX103" fmla="*/ 434114 w 4957370"/>
              <a:gd name="connsiteY103" fmla="*/ 5888089 h 6320484"/>
              <a:gd name="connsiteX104" fmla="*/ 456311 w 4957370"/>
              <a:gd name="connsiteY104" fmla="*/ 5468000 h 6320484"/>
              <a:gd name="connsiteX105" fmla="*/ 270548 w 4957370"/>
              <a:gd name="connsiteY105" fmla="*/ 5477940 h 6320484"/>
              <a:gd name="connsiteX106" fmla="*/ 270475 w 4957370"/>
              <a:gd name="connsiteY106" fmla="*/ 5437540 h 6320484"/>
              <a:gd name="connsiteX107" fmla="*/ 273938 w 4957370"/>
              <a:gd name="connsiteY107" fmla="*/ 5430534 h 6320484"/>
              <a:gd name="connsiteX108" fmla="*/ 273907 w 4957370"/>
              <a:gd name="connsiteY108" fmla="*/ 5427782 h 6320484"/>
              <a:gd name="connsiteX109" fmla="*/ 273878 w 4957370"/>
              <a:gd name="connsiteY109" fmla="*/ 5425027 h 6320484"/>
              <a:gd name="connsiteX110" fmla="*/ 273815 w 4957370"/>
              <a:gd name="connsiteY110" fmla="*/ 5419519 h 6320484"/>
              <a:gd name="connsiteX111" fmla="*/ 272865 w 4957370"/>
              <a:gd name="connsiteY111" fmla="*/ 5413698 h 6320484"/>
              <a:gd name="connsiteX112" fmla="*/ 271945 w 4957370"/>
              <a:gd name="connsiteY112" fmla="*/ 5410631 h 6320484"/>
              <a:gd name="connsiteX113" fmla="*/ 271914 w 4957370"/>
              <a:gd name="connsiteY113" fmla="*/ 5407876 h 6320484"/>
              <a:gd name="connsiteX114" fmla="*/ 270963 w 4957370"/>
              <a:gd name="connsiteY114" fmla="*/ 5402055 h 6320484"/>
              <a:gd name="connsiteX115" fmla="*/ 270045 w 4957370"/>
              <a:gd name="connsiteY115" fmla="*/ 5398988 h 6320484"/>
              <a:gd name="connsiteX116" fmla="*/ 268144 w 4957370"/>
              <a:gd name="connsiteY116" fmla="*/ 5387344 h 6320484"/>
              <a:gd name="connsiteX117" fmla="*/ 267225 w 4957370"/>
              <a:gd name="connsiteY117" fmla="*/ 5384278 h 6320484"/>
              <a:gd name="connsiteX118" fmla="*/ 267193 w 4957370"/>
              <a:gd name="connsiteY118" fmla="*/ 5381523 h 6320484"/>
              <a:gd name="connsiteX119" fmla="*/ 265387 w 4957370"/>
              <a:gd name="connsiteY119" fmla="*/ 5378142 h 6320484"/>
              <a:gd name="connsiteX120" fmla="*/ 263868 w 4957370"/>
              <a:gd name="connsiteY120" fmla="*/ 5314483 h 6320484"/>
              <a:gd name="connsiteX121" fmla="*/ 192698 w 4957370"/>
              <a:gd name="connsiteY121" fmla="*/ 4040419 h 6320484"/>
              <a:gd name="connsiteX122" fmla="*/ 0 w 4957370"/>
              <a:gd name="connsiteY122" fmla="*/ 208389 h 6320484"/>
              <a:gd name="connsiteX123" fmla="*/ 2990554 w 4957370"/>
              <a:gd name="connsiteY123" fmla="*/ 54813 h 6320484"/>
              <a:gd name="connsiteX124" fmla="*/ 3816982 w 4957370"/>
              <a:gd name="connsiteY124" fmla="*/ 20020 h 6320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4957370" h="6320484">
                <a:moveTo>
                  <a:pt x="4188629" y="0"/>
                </a:moveTo>
                <a:lnTo>
                  <a:pt x="4218585" y="18617"/>
                </a:lnTo>
                <a:cubicBezTo>
                  <a:pt x="4219145" y="29178"/>
                  <a:pt x="4219703" y="39738"/>
                  <a:pt x="4220262" y="50299"/>
                </a:cubicBezTo>
                <a:lnTo>
                  <a:pt x="4223340" y="51687"/>
                </a:lnTo>
                <a:cubicBezTo>
                  <a:pt x="4233026" y="52344"/>
                  <a:pt x="4240723" y="38431"/>
                  <a:pt x="4243015" y="81229"/>
                </a:cubicBezTo>
                <a:cubicBezTo>
                  <a:pt x="4234697" y="102698"/>
                  <a:pt x="4229805" y="122275"/>
                  <a:pt x="4227211" y="140805"/>
                </a:cubicBezTo>
                <a:lnTo>
                  <a:pt x="4226312" y="164608"/>
                </a:lnTo>
                <a:lnTo>
                  <a:pt x="4231135" y="255748"/>
                </a:lnTo>
                <a:cubicBezTo>
                  <a:pt x="4232593" y="271116"/>
                  <a:pt x="4234052" y="286485"/>
                  <a:pt x="4235510" y="301854"/>
                </a:cubicBezTo>
                <a:cubicBezTo>
                  <a:pt x="4235774" y="306768"/>
                  <a:pt x="4235830" y="317328"/>
                  <a:pt x="4235520" y="330419"/>
                </a:cubicBezTo>
                <a:lnTo>
                  <a:pt x="4235310" y="334637"/>
                </a:lnTo>
                <a:lnTo>
                  <a:pt x="4247536" y="565646"/>
                </a:lnTo>
                <a:lnTo>
                  <a:pt x="4249754" y="570256"/>
                </a:lnTo>
                <a:cubicBezTo>
                  <a:pt x="4251067" y="577685"/>
                  <a:pt x="4250868" y="585797"/>
                  <a:pt x="4250202" y="594123"/>
                </a:cubicBezTo>
                <a:lnTo>
                  <a:pt x="4249459" y="602017"/>
                </a:lnTo>
                <a:lnTo>
                  <a:pt x="4255354" y="713404"/>
                </a:lnTo>
                <a:lnTo>
                  <a:pt x="4257508" y="714073"/>
                </a:lnTo>
                <a:cubicBezTo>
                  <a:pt x="4259622" y="720223"/>
                  <a:pt x="4263181" y="727234"/>
                  <a:pt x="4265497" y="749513"/>
                </a:cubicBezTo>
                <a:cubicBezTo>
                  <a:pt x="4257720" y="777760"/>
                  <a:pt x="4282009" y="812594"/>
                  <a:pt x="4271401" y="847749"/>
                </a:cubicBezTo>
                <a:cubicBezTo>
                  <a:pt x="4269058" y="860507"/>
                  <a:pt x="4271354" y="898948"/>
                  <a:pt x="4277600" y="905577"/>
                </a:cubicBezTo>
                <a:cubicBezTo>
                  <a:pt x="4279276" y="913460"/>
                  <a:pt x="4277660" y="923050"/>
                  <a:pt x="4284143" y="926055"/>
                </a:cubicBezTo>
                <a:cubicBezTo>
                  <a:pt x="4292030" y="931337"/>
                  <a:pt x="4281721" y="960641"/>
                  <a:pt x="4290465" y="955655"/>
                </a:cubicBezTo>
                <a:cubicBezTo>
                  <a:pt x="4286952" y="966045"/>
                  <a:pt x="4289362" y="974748"/>
                  <a:pt x="4293246" y="982888"/>
                </a:cubicBezTo>
                <a:lnTo>
                  <a:pt x="4298563" y="993803"/>
                </a:lnTo>
                <a:lnTo>
                  <a:pt x="4540105" y="1009893"/>
                </a:lnTo>
                <a:lnTo>
                  <a:pt x="4911733" y="1030269"/>
                </a:lnTo>
                <a:lnTo>
                  <a:pt x="4939495" y="1052023"/>
                </a:lnTo>
                <a:cubicBezTo>
                  <a:pt x="4938906" y="1062583"/>
                  <a:pt x="4938317" y="1073141"/>
                  <a:pt x="4937728" y="1083700"/>
                </a:cubicBezTo>
                <a:lnTo>
                  <a:pt x="4940638" y="1085413"/>
                </a:lnTo>
                <a:cubicBezTo>
                  <a:pt x="4950195" y="1087116"/>
                  <a:pt x="4959355" y="1074120"/>
                  <a:pt x="4956995" y="1116915"/>
                </a:cubicBezTo>
                <a:cubicBezTo>
                  <a:pt x="4946399" y="1137355"/>
                  <a:pt x="4939414" y="1156286"/>
                  <a:pt x="4934827" y="1174426"/>
                </a:cubicBezTo>
                <a:lnTo>
                  <a:pt x="4931354" y="1197992"/>
                </a:lnTo>
                <a:lnTo>
                  <a:pt x="4926270" y="1289117"/>
                </a:lnTo>
                <a:cubicBezTo>
                  <a:pt x="4926054" y="1304553"/>
                  <a:pt x="4925839" y="1319990"/>
                  <a:pt x="4925623" y="1335426"/>
                </a:cubicBezTo>
                <a:cubicBezTo>
                  <a:pt x="4925353" y="1340339"/>
                  <a:pt x="4924264" y="1350844"/>
                  <a:pt x="4922537" y="1363823"/>
                </a:cubicBezTo>
                <a:lnTo>
                  <a:pt x="4921871" y="1367995"/>
                </a:lnTo>
                <a:lnTo>
                  <a:pt x="4908988" y="1598968"/>
                </a:lnTo>
                <a:lnTo>
                  <a:pt x="4910694" y="1603791"/>
                </a:lnTo>
                <a:cubicBezTo>
                  <a:pt x="4911194" y="1611318"/>
                  <a:pt x="4910117" y="1619361"/>
                  <a:pt x="4908552" y="1627566"/>
                </a:cubicBezTo>
                <a:lnTo>
                  <a:pt x="4906959" y="1635333"/>
                </a:lnTo>
                <a:lnTo>
                  <a:pt x="4900747" y="1746703"/>
                </a:lnTo>
                <a:lnTo>
                  <a:pt x="4902815" y="1747601"/>
                </a:lnTo>
                <a:cubicBezTo>
                  <a:pt x="4904250" y="1753944"/>
                  <a:pt x="4907029" y="1761300"/>
                  <a:pt x="4906917" y="1783698"/>
                </a:cubicBezTo>
                <a:cubicBezTo>
                  <a:pt x="4896124" y="1810936"/>
                  <a:pt x="4916495" y="1848198"/>
                  <a:pt x="4902139" y="1881995"/>
                </a:cubicBezTo>
                <a:cubicBezTo>
                  <a:pt x="4898428" y="1894424"/>
                  <a:pt x="4896544" y="1932888"/>
                  <a:pt x="4902035" y="1940154"/>
                </a:cubicBezTo>
                <a:cubicBezTo>
                  <a:pt x="4902846" y="1948172"/>
                  <a:pt x="4900200" y="1957532"/>
                  <a:pt x="4906319" y="1961221"/>
                </a:cubicBezTo>
                <a:cubicBezTo>
                  <a:pt x="4913588" y="1967327"/>
                  <a:pt x="4900163" y="1995341"/>
                  <a:pt x="4909396" y="1991332"/>
                </a:cubicBezTo>
                <a:cubicBezTo>
                  <a:pt x="4900159" y="2011227"/>
                  <a:pt x="4915207" y="2026986"/>
                  <a:pt x="4918176" y="2043680"/>
                </a:cubicBezTo>
                <a:lnTo>
                  <a:pt x="4920444" y="2093780"/>
                </a:lnTo>
                <a:cubicBezTo>
                  <a:pt x="4920152" y="2104963"/>
                  <a:pt x="4919859" y="2116147"/>
                  <a:pt x="4919568" y="2127331"/>
                </a:cubicBezTo>
                <a:cubicBezTo>
                  <a:pt x="4919414" y="2128947"/>
                  <a:pt x="4919260" y="2130563"/>
                  <a:pt x="4919107" y="2132180"/>
                </a:cubicBezTo>
                <a:lnTo>
                  <a:pt x="4910026" y="2171984"/>
                </a:lnTo>
                <a:cubicBezTo>
                  <a:pt x="4911227" y="2172990"/>
                  <a:pt x="4912324" y="2174315"/>
                  <a:pt x="4913276" y="2175920"/>
                </a:cubicBezTo>
                <a:lnTo>
                  <a:pt x="4916106" y="2188707"/>
                </a:lnTo>
                <a:lnTo>
                  <a:pt x="4911385" y="2199268"/>
                </a:lnTo>
                <a:lnTo>
                  <a:pt x="4901244" y="2249378"/>
                </a:lnTo>
                <a:lnTo>
                  <a:pt x="4890393" y="2322907"/>
                </a:lnTo>
                <a:lnTo>
                  <a:pt x="4885532" y="2333841"/>
                </a:lnTo>
                <a:cubicBezTo>
                  <a:pt x="4879467" y="2359072"/>
                  <a:pt x="4882601" y="2390080"/>
                  <a:pt x="4871165" y="2405746"/>
                </a:cubicBezTo>
                <a:lnTo>
                  <a:pt x="4867465" y="2443689"/>
                </a:lnTo>
                <a:lnTo>
                  <a:pt x="4871110" y="2448134"/>
                </a:lnTo>
                <a:lnTo>
                  <a:pt x="4869467" y="2459306"/>
                </a:lnTo>
                <a:cubicBezTo>
                  <a:pt x="4869603" y="2460323"/>
                  <a:pt x="4869741" y="2461340"/>
                  <a:pt x="4869877" y="2462358"/>
                </a:cubicBezTo>
                <a:cubicBezTo>
                  <a:pt x="4870681" y="2468183"/>
                  <a:pt x="4871335" y="2473955"/>
                  <a:pt x="4871382" y="2479770"/>
                </a:cubicBezTo>
                <a:cubicBezTo>
                  <a:pt x="4856871" y="2476510"/>
                  <a:pt x="4862556" y="2505567"/>
                  <a:pt x="4859960" y="2514583"/>
                </a:cubicBezTo>
                <a:lnTo>
                  <a:pt x="4857909" y="2514709"/>
                </a:lnTo>
                <a:lnTo>
                  <a:pt x="4849446" y="2666439"/>
                </a:lnTo>
                <a:lnTo>
                  <a:pt x="4858101" y="2690544"/>
                </a:lnTo>
                <a:cubicBezTo>
                  <a:pt x="4858857" y="2707245"/>
                  <a:pt x="4859613" y="2723945"/>
                  <a:pt x="4860369" y="2740646"/>
                </a:cubicBezTo>
                <a:cubicBezTo>
                  <a:pt x="4860076" y="2751830"/>
                  <a:pt x="4859785" y="2763013"/>
                  <a:pt x="4859492" y="2774197"/>
                </a:cubicBezTo>
                <a:lnTo>
                  <a:pt x="4859032" y="2779045"/>
                </a:lnTo>
                <a:lnTo>
                  <a:pt x="4849950" y="2818850"/>
                </a:lnTo>
                <a:cubicBezTo>
                  <a:pt x="4851152" y="2819856"/>
                  <a:pt x="4852248" y="2821182"/>
                  <a:pt x="4853201" y="2822786"/>
                </a:cubicBezTo>
                <a:lnTo>
                  <a:pt x="4856030" y="2835573"/>
                </a:lnTo>
                <a:lnTo>
                  <a:pt x="4851309" y="2846133"/>
                </a:lnTo>
                <a:lnTo>
                  <a:pt x="4841168" y="2896246"/>
                </a:lnTo>
                <a:lnTo>
                  <a:pt x="4833868" y="2945711"/>
                </a:lnTo>
                <a:cubicBezTo>
                  <a:pt x="4815252" y="3297000"/>
                  <a:pt x="4781620" y="3653361"/>
                  <a:pt x="4778020" y="3999577"/>
                </a:cubicBezTo>
                <a:cubicBezTo>
                  <a:pt x="4775081" y="4078096"/>
                  <a:pt x="4768227" y="4174113"/>
                  <a:pt x="4765288" y="4252632"/>
                </a:cubicBezTo>
                <a:cubicBezTo>
                  <a:pt x="4771867" y="4246730"/>
                  <a:pt x="4761520" y="4396558"/>
                  <a:pt x="4754250" y="4414955"/>
                </a:cubicBezTo>
                <a:lnTo>
                  <a:pt x="4663870" y="6050064"/>
                </a:lnTo>
                <a:lnTo>
                  <a:pt x="4669145" y="6086684"/>
                </a:lnTo>
                <a:cubicBezTo>
                  <a:pt x="4674909" y="6094577"/>
                  <a:pt x="4671608" y="6098657"/>
                  <a:pt x="4672665" y="6121067"/>
                </a:cubicBezTo>
                <a:cubicBezTo>
                  <a:pt x="4673721" y="6143476"/>
                  <a:pt x="4657066" y="6177068"/>
                  <a:pt x="4675485" y="6221142"/>
                </a:cubicBezTo>
                <a:cubicBezTo>
                  <a:pt x="4675068" y="6228689"/>
                  <a:pt x="4665430" y="6246990"/>
                  <a:pt x="4657006" y="6255466"/>
                </a:cubicBezTo>
                <a:lnTo>
                  <a:pt x="4652373" y="6258160"/>
                </a:lnTo>
                <a:cubicBezTo>
                  <a:pt x="4651226" y="6278927"/>
                  <a:pt x="4653178" y="6296913"/>
                  <a:pt x="4648931" y="6320461"/>
                </a:cubicBezTo>
                <a:cubicBezTo>
                  <a:pt x="4542790" y="6322747"/>
                  <a:pt x="2133595" y="6155193"/>
                  <a:pt x="732080" y="6068362"/>
                </a:cubicBezTo>
                <a:lnTo>
                  <a:pt x="423039" y="6051307"/>
                </a:lnTo>
                <a:lnTo>
                  <a:pt x="427345" y="6011137"/>
                </a:lnTo>
                <a:lnTo>
                  <a:pt x="431547" y="6004548"/>
                </a:lnTo>
                <a:cubicBezTo>
                  <a:pt x="432075" y="6003448"/>
                  <a:pt x="431724" y="6002721"/>
                  <a:pt x="431815" y="6001808"/>
                </a:cubicBezTo>
                <a:lnTo>
                  <a:pt x="432084" y="5999067"/>
                </a:lnTo>
                <a:cubicBezTo>
                  <a:pt x="432261" y="5997240"/>
                  <a:pt x="432627" y="5995212"/>
                  <a:pt x="432619" y="5993584"/>
                </a:cubicBezTo>
                <a:cubicBezTo>
                  <a:pt x="432563" y="5983140"/>
                  <a:pt x="431486" y="5996073"/>
                  <a:pt x="432305" y="5987694"/>
                </a:cubicBezTo>
                <a:cubicBezTo>
                  <a:pt x="432112" y="5986644"/>
                  <a:pt x="431788" y="5985763"/>
                  <a:pt x="431724" y="5984546"/>
                </a:cubicBezTo>
                <a:cubicBezTo>
                  <a:pt x="431682" y="5983776"/>
                  <a:pt x="432031" y="5982573"/>
                  <a:pt x="431991" y="5981803"/>
                </a:cubicBezTo>
                <a:cubicBezTo>
                  <a:pt x="431612" y="5974675"/>
                  <a:pt x="431062" y="5982198"/>
                  <a:pt x="431677" y="5975914"/>
                </a:cubicBezTo>
                <a:lnTo>
                  <a:pt x="431096" y="5972765"/>
                </a:lnTo>
                <a:cubicBezTo>
                  <a:pt x="429687" y="5965140"/>
                  <a:pt x="429650" y="5969355"/>
                  <a:pt x="430469" y="5960984"/>
                </a:cubicBezTo>
                <a:cubicBezTo>
                  <a:pt x="430275" y="5959935"/>
                  <a:pt x="429953" y="5959052"/>
                  <a:pt x="429887" y="5957836"/>
                </a:cubicBezTo>
                <a:cubicBezTo>
                  <a:pt x="429845" y="5957067"/>
                  <a:pt x="430277" y="5955758"/>
                  <a:pt x="430154" y="5955094"/>
                </a:cubicBezTo>
                <a:cubicBezTo>
                  <a:pt x="429881" y="5953610"/>
                  <a:pt x="427716" y="5954033"/>
                  <a:pt x="428725" y="5951537"/>
                </a:cubicBezTo>
                <a:lnTo>
                  <a:pt x="434114" y="5888089"/>
                </a:lnTo>
                <a:lnTo>
                  <a:pt x="456311" y="5468000"/>
                </a:lnTo>
                <a:lnTo>
                  <a:pt x="270548" y="5477940"/>
                </a:lnTo>
                <a:lnTo>
                  <a:pt x="270475" y="5437540"/>
                </a:lnTo>
                <a:lnTo>
                  <a:pt x="273938" y="5430534"/>
                </a:lnTo>
                <a:cubicBezTo>
                  <a:pt x="274344" y="5429384"/>
                  <a:pt x="273916" y="5428699"/>
                  <a:pt x="273907" y="5427782"/>
                </a:cubicBezTo>
                <a:lnTo>
                  <a:pt x="273878" y="5425027"/>
                </a:lnTo>
                <a:cubicBezTo>
                  <a:pt x="273856" y="5423192"/>
                  <a:pt x="273999" y="5421136"/>
                  <a:pt x="273815" y="5419519"/>
                </a:cubicBezTo>
                <a:cubicBezTo>
                  <a:pt x="272628" y="5409143"/>
                  <a:pt x="272958" y="5422116"/>
                  <a:pt x="272865" y="5413698"/>
                </a:cubicBezTo>
                <a:cubicBezTo>
                  <a:pt x="272559" y="5412674"/>
                  <a:pt x="272142" y="5411834"/>
                  <a:pt x="271945" y="5410631"/>
                </a:cubicBezTo>
                <a:cubicBezTo>
                  <a:pt x="271820" y="5409870"/>
                  <a:pt x="272038" y="5408637"/>
                  <a:pt x="271914" y="5407876"/>
                </a:cubicBezTo>
                <a:cubicBezTo>
                  <a:pt x="270765" y="5400830"/>
                  <a:pt x="271034" y="5408369"/>
                  <a:pt x="270963" y="5402055"/>
                </a:cubicBezTo>
                <a:lnTo>
                  <a:pt x="270045" y="5398988"/>
                </a:lnTo>
                <a:cubicBezTo>
                  <a:pt x="267818" y="5391560"/>
                  <a:pt x="268238" y="5395755"/>
                  <a:pt x="268144" y="5387344"/>
                </a:cubicBezTo>
                <a:cubicBezTo>
                  <a:pt x="267838" y="5386322"/>
                  <a:pt x="267422" y="5385479"/>
                  <a:pt x="267225" y="5384278"/>
                </a:cubicBezTo>
                <a:cubicBezTo>
                  <a:pt x="267100" y="5383518"/>
                  <a:pt x="267387" y="5382170"/>
                  <a:pt x="267193" y="5381523"/>
                </a:cubicBezTo>
                <a:cubicBezTo>
                  <a:pt x="266761" y="5380077"/>
                  <a:pt x="264655" y="5380732"/>
                  <a:pt x="265387" y="5378142"/>
                </a:cubicBezTo>
                <a:lnTo>
                  <a:pt x="263868" y="5314483"/>
                </a:lnTo>
                <a:lnTo>
                  <a:pt x="192698" y="4040419"/>
                </a:lnTo>
                <a:lnTo>
                  <a:pt x="0" y="208389"/>
                </a:lnTo>
                <a:cubicBezTo>
                  <a:pt x="324855" y="204302"/>
                  <a:pt x="2354391" y="86208"/>
                  <a:pt x="2990554" y="54813"/>
                </a:cubicBezTo>
                <a:lnTo>
                  <a:pt x="3816982" y="20020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FE1CA24-72BA-4CD6-82B3-15AA026153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3000"/>
          </a:blip>
          <a:srcRect t="4378" r="-2" b="-2"/>
          <a:stretch/>
        </p:blipFill>
        <p:spPr>
          <a:xfrm rot="21358242">
            <a:off x="796624" y="485640"/>
            <a:ext cx="4559211" cy="5812845"/>
          </a:xfrm>
          <a:custGeom>
            <a:avLst/>
            <a:gdLst/>
            <a:ahLst/>
            <a:cxnLst/>
            <a:rect l="l" t="t" r="r" b="b"/>
            <a:pathLst>
              <a:path w="4957370" h="6320484">
                <a:moveTo>
                  <a:pt x="4188629" y="0"/>
                </a:moveTo>
                <a:lnTo>
                  <a:pt x="4218585" y="18617"/>
                </a:lnTo>
                <a:cubicBezTo>
                  <a:pt x="4219145" y="29178"/>
                  <a:pt x="4219703" y="39738"/>
                  <a:pt x="4220262" y="50299"/>
                </a:cubicBezTo>
                <a:lnTo>
                  <a:pt x="4223340" y="51687"/>
                </a:lnTo>
                <a:cubicBezTo>
                  <a:pt x="4233026" y="52344"/>
                  <a:pt x="4240723" y="38431"/>
                  <a:pt x="4243015" y="81229"/>
                </a:cubicBezTo>
                <a:cubicBezTo>
                  <a:pt x="4234697" y="102698"/>
                  <a:pt x="4229805" y="122275"/>
                  <a:pt x="4227211" y="140805"/>
                </a:cubicBezTo>
                <a:lnTo>
                  <a:pt x="4226312" y="164608"/>
                </a:lnTo>
                <a:lnTo>
                  <a:pt x="4231135" y="255748"/>
                </a:lnTo>
                <a:cubicBezTo>
                  <a:pt x="4232593" y="271116"/>
                  <a:pt x="4234052" y="286485"/>
                  <a:pt x="4235510" y="301854"/>
                </a:cubicBezTo>
                <a:cubicBezTo>
                  <a:pt x="4235774" y="306768"/>
                  <a:pt x="4235830" y="317328"/>
                  <a:pt x="4235520" y="330419"/>
                </a:cubicBezTo>
                <a:lnTo>
                  <a:pt x="4235310" y="334637"/>
                </a:lnTo>
                <a:lnTo>
                  <a:pt x="4247536" y="565646"/>
                </a:lnTo>
                <a:lnTo>
                  <a:pt x="4249754" y="570256"/>
                </a:lnTo>
                <a:cubicBezTo>
                  <a:pt x="4251067" y="577685"/>
                  <a:pt x="4250868" y="585797"/>
                  <a:pt x="4250202" y="594123"/>
                </a:cubicBezTo>
                <a:lnTo>
                  <a:pt x="4249459" y="602017"/>
                </a:lnTo>
                <a:lnTo>
                  <a:pt x="4255354" y="713404"/>
                </a:lnTo>
                <a:lnTo>
                  <a:pt x="4257508" y="714073"/>
                </a:lnTo>
                <a:cubicBezTo>
                  <a:pt x="4259622" y="720223"/>
                  <a:pt x="4263181" y="727234"/>
                  <a:pt x="4265497" y="749513"/>
                </a:cubicBezTo>
                <a:cubicBezTo>
                  <a:pt x="4257720" y="777760"/>
                  <a:pt x="4282009" y="812594"/>
                  <a:pt x="4271401" y="847749"/>
                </a:cubicBezTo>
                <a:cubicBezTo>
                  <a:pt x="4269058" y="860507"/>
                  <a:pt x="4271354" y="898948"/>
                  <a:pt x="4277600" y="905577"/>
                </a:cubicBezTo>
                <a:cubicBezTo>
                  <a:pt x="4279276" y="913460"/>
                  <a:pt x="4277660" y="923050"/>
                  <a:pt x="4284143" y="926055"/>
                </a:cubicBezTo>
                <a:cubicBezTo>
                  <a:pt x="4292030" y="931337"/>
                  <a:pt x="4281721" y="960641"/>
                  <a:pt x="4290465" y="955655"/>
                </a:cubicBezTo>
                <a:cubicBezTo>
                  <a:pt x="4286952" y="966045"/>
                  <a:pt x="4289362" y="974748"/>
                  <a:pt x="4293246" y="982888"/>
                </a:cubicBezTo>
                <a:lnTo>
                  <a:pt x="4298563" y="993803"/>
                </a:lnTo>
                <a:lnTo>
                  <a:pt x="4540105" y="1009893"/>
                </a:lnTo>
                <a:lnTo>
                  <a:pt x="4911733" y="1030269"/>
                </a:lnTo>
                <a:lnTo>
                  <a:pt x="4939495" y="1052023"/>
                </a:lnTo>
                <a:cubicBezTo>
                  <a:pt x="4938906" y="1062583"/>
                  <a:pt x="4938317" y="1073141"/>
                  <a:pt x="4937728" y="1083700"/>
                </a:cubicBezTo>
                <a:lnTo>
                  <a:pt x="4940638" y="1085413"/>
                </a:lnTo>
                <a:cubicBezTo>
                  <a:pt x="4950195" y="1087116"/>
                  <a:pt x="4959355" y="1074120"/>
                  <a:pt x="4956995" y="1116915"/>
                </a:cubicBezTo>
                <a:cubicBezTo>
                  <a:pt x="4946399" y="1137355"/>
                  <a:pt x="4939414" y="1156286"/>
                  <a:pt x="4934827" y="1174426"/>
                </a:cubicBezTo>
                <a:lnTo>
                  <a:pt x="4931354" y="1197992"/>
                </a:lnTo>
                <a:lnTo>
                  <a:pt x="4926270" y="1289117"/>
                </a:lnTo>
                <a:cubicBezTo>
                  <a:pt x="4926054" y="1304553"/>
                  <a:pt x="4925839" y="1319990"/>
                  <a:pt x="4925623" y="1335426"/>
                </a:cubicBezTo>
                <a:cubicBezTo>
                  <a:pt x="4925353" y="1340339"/>
                  <a:pt x="4924264" y="1350844"/>
                  <a:pt x="4922537" y="1363823"/>
                </a:cubicBezTo>
                <a:lnTo>
                  <a:pt x="4921871" y="1367995"/>
                </a:lnTo>
                <a:lnTo>
                  <a:pt x="4908988" y="1598968"/>
                </a:lnTo>
                <a:lnTo>
                  <a:pt x="4910694" y="1603791"/>
                </a:lnTo>
                <a:cubicBezTo>
                  <a:pt x="4911194" y="1611318"/>
                  <a:pt x="4910117" y="1619361"/>
                  <a:pt x="4908552" y="1627566"/>
                </a:cubicBezTo>
                <a:lnTo>
                  <a:pt x="4906959" y="1635333"/>
                </a:lnTo>
                <a:lnTo>
                  <a:pt x="4900747" y="1746703"/>
                </a:lnTo>
                <a:lnTo>
                  <a:pt x="4902815" y="1747601"/>
                </a:lnTo>
                <a:cubicBezTo>
                  <a:pt x="4904250" y="1753944"/>
                  <a:pt x="4907029" y="1761300"/>
                  <a:pt x="4906917" y="1783698"/>
                </a:cubicBezTo>
                <a:cubicBezTo>
                  <a:pt x="4896124" y="1810936"/>
                  <a:pt x="4916495" y="1848198"/>
                  <a:pt x="4902139" y="1881995"/>
                </a:cubicBezTo>
                <a:cubicBezTo>
                  <a:pt x="4898428" y="1894424"/>
                  <a:pt x="4896544" y="1932888"/>
                  <a:pt x="4902035" y="1940154"/>
                </a:cubicBezTo>
                <a:cubicBezTo>
                  <a:pt x="4902846" y="1948172"/>
                  <a:pt x="4900200" y="1957532"/>
                  <a:pt x="4906319" y="1961221"/>
                </a:cubicBezTo>
                <a:cubicBezTo>
                  <a:pt x="4913588" y="1967327"/>
                  <a:pt x="4900163" y="1995341"/>
                  <a:pt x="4909396" y="1991332"/>
                </a:cubicBezTo>
                <a:cubicBezTo>
                  <a:pt x="4900159" y="2011227"/>
                  <a:pt x="4915207" y="2026986"/>
                  <a:pt x="4918176" y="2043680"/>
                </a:cubicBezTo>
                <a:lnTo>
                  <a:pt x="4920444" y="2093780"/>
                </a:lnTo>
                <a:cubicBezTo>
                  <a:pt x="4920152" y="2104963"/>
                  <a:pt x="4919859" y="2116147"/>
                  <a:pt x="4919568" y="2127331"/>
                </a:cubicBezTo>
                <a:cubicBezTo>
                  <a:pt x="4919414" y="2128947"/>
                  <a:pt x="4919260" y="2130563"/>
                  <a:pt x="4919107" y="2132180"/>
                </a:cubicBezTo>
                <a:lnTo>
                  <a:pt x="4910026" y="2171984"/>
                </a:lnTo>
                <a:cubicBezTo>
                  <a:pt x="4911227" y="2172990"/>
                  <a:pt x="4912324" y="2174315"/>
                  <a:pt x="4913276" y="2175920"/>
                </a:cubicBezTo>
                <a:lnTo>
                  <a:pt x="4916106" y="2188707"/>
                </a:lnTo>
                <a:lnTo>
                  <a:pt x="4911385" y="2199268"/>
                </a:lnTo>
                <a:lnTo>
                  <a:pt x="4901244" y="2249378"/>
                </a:lnTo>
                <a:lnTo>
                  <a:pt x="4890393" y="2322907"/>
                </a:lnTo>
                <a:lnTo>
                  <a:pt x="4885532" y="2333841"/>
                </a:lnTo>
                <a:cubicBezTo>
                  <a:pt x="4879467" y="2359072"/>
                  <a:pt x="4882601" y="2390080"/>
                  <a:pt x="4871165" y="2405746"/>
                </a:cubicBezTo>
                <a:lnTo>
                  <a:pt x="4867465" y="2443689"/>
                </a:lnTo>
                <a:lnTo>
                  <a:pt x="4871110" y="2448134"/>
                </a:lnTo>
                <a:lnTo>
                  <a:pt x="4869467" y="2459306"/>
                </a:lnTo>
                <a:cubicBezTo>
                  <a:pt x="4869603" y="2460323"/>
                  <a:pt x="4869741" y="2461340"/>
                  <a:pt x="4869877" y="2462358"/>
                </a:cubicBezTo>
                <a:cubicBezTo>
                  <a:pt x="4870681" y="2468183"/>
                  <a:pt x="4871335" y="2473955"/>
                  <a:pt x="4871382" y="2479770"/>
                </a:cubicBezTo>
                <a:cubicBezTo>
                  <a:pt x="4856871" y="2476510"/>
                  <a:pt x="4862556" y="2505567"/>
                  <a:pt x="4859960" y="2514583"/>
                </a:cubicBezTo>
                <a:lnTo>
                  <a:pt x="4857909" y="2514709"/>
                </a:lnTo>
                <a:lnTo>
                  <a:pt x="4849446" y="2666439"/>
                </a:lnTo>
                <a:lnTo>
                  <a:pt x="4858101" y="2690544"/>
                </a:lnTo>
                <a:cubicBezTo>
                  <a:pt x="4858857" y="2707245"/>
                  <a:pt x="4859613" y="2723945"/>
                  <a:pt x="4860369" y="2740646"/>
                </a:cubicBezTo>
                <a:cubicBezTo>
                  <a:pt x="4860076" y="2751830"/>
                  <a:pt x="4859785" y="2763013"/>
                  <a:pt x="4859492" y="2774197"/>
                </a:cubicBezTo>
                <a:lnTo>
                  <a:pt x="4859032" y="2779045"/>
                </a:lnTo>
                <a:lnTo>
                  <a:pt x="4849950" y="2818850"/>
                </a:lnTo>
                <a:cubicBezTo>
                  <a:pt x="4851152" y="2819856"/>
                  <a:pt x="4852248" y="2821182"/>
                  <a:pt x="4853201" y="2822786"/>
                </a:cubicBezTo>
                <a:lnTo>
                  <a:pt x="4856030" y="2835573"/>
                </a:lnTo>
                <a:lnTo>
                  <a:pt x="4851309" y="2846133"/>
                </a:lnTo>
                <a:lnTo>
                  <a:pt x="4841168" y="2896246"/>
                </a:lnTo>
                <a:lnTo>
                  <a:pt x="4833868" y="2945711"/>
                </a:lnTo>
                <a:cubicBezTo>
                  <a:pt x="4815252" y="3297000"/>
                  <a:pt x="4781620" y="3653361"/>
                  <a:pt x="4778020" y="3999577"/>
                </a:cubicBezTo>
                <a:cubicBezTo>
                  <a:pt x="4775081" y="4078096"/>
                  <a:pt x="4768227" y="4174113"/>
                  <a:pt x="4765288" y="4252632"/>
                </a:cubicBezTo>
                <a:cubicBezTo>
                  <a:pt x="4771867" y="4246730"/>
                  <a:pt x="4761520" y="4396558"/>
                  <a:pt x="4754250" y="4414955"/>
                </a:cubicBezTo>
                <a:lnTo>
                  <a:pt x="4663870" y="6050064"/>
                </a:lnTo>
                <a:lnTo>
                  <a:pt x="4669145" y="6086684"/>
                </a:lnTo>
                <a:cubicBezTo>
                  <a:pt x="4674909" y="6094577"/>
                  <a:pt x="4671608" y="6098657"/>
                  <a:pt x="4672665" y="6121067"/>
                </a:cubicBezTo>
                <a:cubicBezTo>
                  <a:pt x="4673721" y="6143476"/>
                  <a:pt x="4657066" y="6177068"/>
                  <a:pt x="4675485" y="6221142"/>
                </a:cubicBezTo>
                <a:cubicBezTo>
                  <a:pt x="4675068" y="6228689"/>
                  <a:pt x="4665430" y="6246990"/>
                  <a:pt x="4657006" y="6255466"/>
                </a:cubicBezTo>
                <a:lnTo>
                  <a:pt x="4652373" y="6258160"/>
                </a:lnTo>
                <a:cubicBezTo>
                  <a:pt x="4651226" y="6278927"/>
                  <a:pt x="4653178" y="6296913"/>
                  <a:pt x="4648931" y="6320461"/>
                </a:cubicBezTo>
                <a:cubicBezTo>
                  <a:pt x="4542790" y="6322747"/>
                  <a:pt x="2133595" y="6155193"/>
                  <a:pt x="732080" y="6068362"/>
                </a:cubicBezTo>
                <a:lnTo>
                  <a:pt x="423039" y="6051307"/>
                </a:lnTo>
                <a:lnTo>
                  <a:pt x="427345" y="6011137"/>
                </a:lnTo>
                <a:lnTo>
                  <a:pt x="431547" y="6004548"/>
                </a:lnTo>
                <a:cubicBezTo>
                  <a:pt x="432075" y="6003448"/>
                  <a:pt x="431724" y="6002721"/>
                  <a:pt x="431815" y="6001808"/>
                </a:cubicBezTo>
                <a:lnTo>
                  <a:pt x="432084" y="5999067"/>
                </a:lnTo>
                <a:cubicBezTo>
                  <a:pt x="432261" y="5997240"/>
                  <a:pt x="432627" y="5995212"/>
                  <a:pt x="432619" y="5993584"/>
                </a:cubicBezTo>
                <a:cubicBezTo>
                  <a:pt x="432563" y="5983140"/>
                  <a:pt x="431486" y="5996073"/>
                  <a:pt x="432305" y="5987694"/>
                </a:cubicBezTo>
                <a:cubicBezTo>
                  <a:pt x="432112" y="5986644"/>
                  <a:pt x="431788" y="5985763"/>
                  <a:pt x="431724" y="5984546"/>
                </a:cubicBezTo>
                <a:cubicBezTo>
                  <a:pt x="431682" y="5983776"/>
                  <a:pt x="432031" y="5982573"/>
                  <a:pt x="431991" y="5981803"/>
                </a:cubicBezTo>
                <a:cubicBezTo>
                  <a:pt x="431612" y="5974675"/>
                  <a:pt x="431062" y="5982198"/>
                  <a:pt x="431677" y="5975914"/>
                </a:cubicBezTo>
                <a:lnTo>
                  <a:pt x="431096" y="5972765"/>
                </a:lnTo>
                <a:cubicBezTo>
                  <a:pt x="429687" y="5965140"/>
                  <a:pt x="429650" y="5969355"/>
                  <a:pt x="430469" y="5960984"/>
                </a:cubicBezTo>
                <a:cubicBezTo>
                  <a:pt x="430275" y="5959935"/>
                  <a:pt x="429953" y="5959052"/>
                  <a:pt x="429887" y="5957836"/>
                </a:cubicBezTo>
                <a:cubicBezTo>
                  <a:pt x="429845" y="5957067"/>
                  <a:pt x="430277" y="5955758"/>
                  <a:pt x="430154" y="5955094"/>
                </a:cubicBezTo>
                <a:cubicBezTo>
                  <a:pt x="429881" y="5953610"/>
                  <a:pt x="427716" y="5954033"/>
                  <a:pt x="428725" y="5951537"/>
                </a:cubicBezTo>
                <a:lnTo>
                  <a:pt x="434114" y="5888089"/>
                </a:lnTo>
                <a:lnTo>
                  <a:pt x="456311" y="5468000"/>
                </a:lnTo>
                <a:lnTo>
                  <a:pt x="270548" y="5477940"/>
                </a:lnTo>
                <a:lnTo>
                  <a:pt x="270475" y="5437540"/>
                </a:lnTo>
                <a:lnTo>
                  <a:pt x="273938" y="5430534"/>
                </a:lnTo>
                <a:cubicBezTo>
                  <a:pt x="274344" y="5429384"/>
                  <a:pt x="273916" y="5428699"/>
                  <a:pt x="273907" y="5427782"/>
                </a:cubicBezTo>
                <a:lnTo>
                  <a:pt x="273878" y="5425027"/>
                </a:lnTo>
                <a:cubicBezTo>
                  <a:pt x="273856" y="5423192"/>
                  <a:pt x="273999" y="5421136"/>
                  <a:pt x="273815" y="5419519"/>
                </a:cubicBezTo>
                <a:cubicBezTo>
                  <a:pt x="272628" y="5409143"/>
                  <a:pt x="272958" y="5422116"/>
                  <a:pt x="272865" y="5413698"/>
                </a:cubicBezTo>
                <a:cubicBezTo>
                  <a:pt x="272559" y="5412674"/>
                  <a:pt x="272142" y="5411834"/>
                  <a:pt x="271945" y="5410631"/>
                </a:cubicBezTo>
                <a:cubicBezTo>
                  <a:pt x="271820" y="5409870"/>
                  <a:pt x="272038" y="5408637"/>
                  <a:pt x="271914" y="5407876"/>
                </a:cubicBezTo>
                <a:cubicBezTo>
                  <a:pt x="270765" y="5400830"/>
                  <a:pt x="271034" y="5408369"/>
                  <a:pt x="270963" y="5402055"/>
                </a:cubicBezTo>
                <a:lnTo>
                  <a:pt x="270045" y="5398988"/>
                </a:lnTo>
                <a:cubicBezTo>
                  <a:pt x="267818" y="5391560"/>
                  <a:pt x="268238" y="5395755"/>
                  <a:pt x="268144" y="5387344"/>
                </a:cubicBezTo>
                <a:cubicBezTo>
                  <a:pt x="267838" y="5386322"/>
                  <a:pt x="267422" y="5385479"/>
                  <a:pt x="267225" y="5384278"/>
                </a:cubicBezTo>
                <a:cubicBezTo>
                  <a:pt x="267100" y="5383518"/>
                  <a:pt x="267387" y="5382170"/>
                  <a:pt x="267193" y="5381523"/>
                </a:cubicBezTo>
                <a:cubicBezTo>
                  <a:pt x="266761" y="5380077"/>
                  <a:pt x="264655" y="5380732"/>
                  <a:pt x="265387" y="5378142"/>
                </a:cubicBezTo>
                <a:lnTo>
                  <a:pt x="263868" y="5314483"/>
                </a:lnTo>
                <a:lnTo>
                  <a:pt x="192698" y="4040419"/>
                </a:lnTo>
                <a:lnTo>
                  <a:pt x="0" y="208389"/>
                </a:lnTo>
                <a:cubicBezTo>
                  <a:pt x="324855" y="204302"/>
                  <a:pt x="2354391" y="86208"/>
                  <a:pt x="2990554" y="54813"/>
                </a:cubicBezTo>
                <a:lnTo>
                  <a:pt x="3816982" y="20020"/>
                </a:lnTo>
                <a:close/>
              </a:path>
            </a:pathLst>
          </a:cu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70EE2C1-1650-4F94-B141-E57DC2EBB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84931">
            <a:off x="741094" y="481082"/>
            <a:ext cx="4167630" cy="4858042"/>
          </a:xfrm>
          <a:custGeom>
            <a:avLst/>
            <a:gdLst>
              <a:gd name="connsiteX0" fmla="*/ 4488693 w 4534331"/>
              <a:gd name="connsiteY0" fmla="*/ 246796 h 5270897"/>
              <a:gd name="connsiteX1" fmla="*/ 4516455 w 4534331"/>
              <a:gd name="connsiteY1" fmla="*/ 268550 h 5270897"/>
              <a:gd name="connsiteX2" fmla="*/ 4514689 w 4534331"/>
              <a:gd name="connsiteY2" fmla="*/ 300227 h 5270897"/>
              <a:gd name="connsiteX3" fmla="*/ 4517598 w 4534331"/>
              <a:gd name="connsiteY3" fmla="*/ 301940 h 5270897"/>
              <a:gd name="connsiteX4" fmla="*/ 4533956 w 4534331"/>
              <a:gd name="connsiteY4" fmla="*/ 333441 h 5270897"/>
              <a:gd name="connsiteX5" fmla="*/ 4511788 w 4534331"/>
              <a:gd name="connsiteY5" fmla="*/ 390953 h 5270897"/>
              <a:gd name="connsiteX6" fmla="*/ 4508315 w 4534331"/>
              <a:gd name="connsiteY6" fmla="*/ 414519 h 5270897"/>
              <a:gd name="connsiteX7" fmla="*/ 4503231 w 4534331"/>
              <a:gd name="connsiteY7" fmla="*/ 505644 h 5270897"/>
              <a:gd name="connsiteX8" fmla="*/ 4502584 w 4534331"/>
              <a:gd name="connsiteY8" fmla="*/ 551953 h 5270897"/>
              <a:gd name="connsiteX9" fmla="*/ 4499498 w 4534331"/>
              <a:gd name="connsiteY9" fmla="*/ 580350 h 5270897"/>
              <a:gd name="connsiteX10" fmla="*/ 4498831 w 4534331"/>
              <a:gd name="connsiteY10" fmla="*/ 584522 h 5270897"/>
              <a:gd name="connsiteX11" fmla="*/ 4485949 w 4534331"/>
              <a:gd name="connsiteY11" fmla="*/ 815495 h 5270897"/>
              <a:gd name="connsiteX12" fmla="*/ 4487655 w 4534331"/>
              <a:gd name="connsiteY12" fmla="*/ 820318 h 5270897"/>
              <a:gd name="connsiteX13" fmla="*/ 4485513 w 4534331"/>
              <a:gd name="connsiteY13" fmla="*/ 844093 h 5270897"/>
              <a:gd name="connsiteX14" fmla="*/ 4483919 w 4534331"/>
              <a:gd name="connsiteY14" fmla="*/ 851860 h 5270897"/>
              <a:gd name="connsiteX15" fmla="*/ 4477708 w 4534331"/>
              <a:gd name="connsiteY15" fmla="*/ 963230 h 5270897"/>
              <a:gd name="connsiteX16" fmla="*/ 4479776 w 4534331"/>
              <a:gd name="connsiteY16" fmla="*/ 964128 h 5270897"/>
              <a:gd name="connsiteX17" fmla="*/ 4483878 w 4534331"/>
              <a:gd name="connsiteY17" fmla="*/ 1000225 h 5270897"/>
              <a:gd name="connsiteX18" fmla="*/ 4479100 w 4534331"/>
              <a:gd name="connsiteY18" fmla="*/ 1098522 h 5270897"/>
              <a:gd name="connsiteX19" fmla="*/ 4476746 w 4534331"/>
              <a:gd name="connsiteY19" fmla="*/ 1111831 h 5270897"/>
              <a:gd name="connsiteX20" fmla="*/ 4476455 w 4534331"/>
              <a:gd name="connsiteY20" fmla="*/ 1116310 h 5270897"/>
              <a:gd name="connsiteX21" fmla="*/ 846131 w 4534331"/>
              <a:gd name="connsiteY21" fmla="*/ 513049 h 5270897"/>
              <a:gd name="connsiteX22" fmla="*/ 55505 w 4534331"/>
              <a:gd name="connsiteY22" fmla="*/ 5270897 h 5270897"/>
              <a:gd name="connsiteX23" fmla="*/ 0 w 4534331"/>
              <a:gd name="connsiteY23" fmla="*/ 5267834 h 5270897"/>
              <a:gd name="connsiteX24" fmla="*/ 4306 w 4534331"/>
              <a:gd name="connsiteY24" fmla="*/ 5227664 h 5270897"/>
              <a:gd name="connsiteX25" fmla="*/ 8508 w 4534331"/>
              <a:gd name="connsiteY25" fmla="*/ 5221075 h 5270897"/>
              <a:gd name="connsiteX26" fmla="*/ 8776 w 4534331"/>
              <a:gd name="connsiteY26" fmla="*/ 5218335 h 5270897"/>
              <a:gd name="connsiteX27" fmla="*/ 9045 w 4534331"/>
              <a:gd name="connsiteY27" fmla="*/ 5215593 h 5270897"/>
              <a:gd name="connsiteX28" fmla="*/ 9580 w 4534331"/>
              <a:gd name="connsiteY28" fmla="*/ 5210111 h 5270897"/>
              <a:gd name="connsiteX29" fmla="*/ 9266 w 4534331"/>
              <a:gd name="connsiteY29" fmla="*/ 5204221 h 5270897"/>
              <a:gd name="connsiteX30" fmla="*/ 8685 w 4534331"/>
              <a:gd name="connsiteY30" fmla="*/ 5201072 h 5270897"/>
              <a:gd name="connsiteX31" fmla="*/ 8952 w 4534331"/>
              <a:gd name="connsiteY31" fmla="*/ 5198330 h 5270897"/>
              <a:gd name="connsiteX32" fmla="*/ 8638 w 4534331"/>
              <a:gd name="connsiteY32" fmla="*/ 5192440 h 5270897"/>
              <a:gd name="connsiteX33" fmla="*/ 8057 w 4534331"/>
              <a:gd name="connsiteY33" fmla="*/ 5189292 h 5270897"/>
              <a:gd name="connsiteX34" fmla="*/ 7430 w 4534331"/>
              <a:gd name="connsiteY34" fmla="*/ 5177511 h 5270897"/>
              <a:gd name="connsiteX35" fmla="*/ 6848 w 4534331"/>
              <a:gd name="connsiteY35" fmla="*/ 5174363 h 5270897"/>
              <a:gd name="connsiteX36" fmla="*/ 7115 w 4534331"/>
              <a:gd name="connsiteY36" fmla="*/ 5171621 h 5270897"/>
              <a:gd name="connsiteX37" fmla="*/ 5686 w 4534331"/>
              <a:gd name="connsiteY37" fmla="*/ 5168064 h 5270897"/>
              <a:gd name="connsiteX38" fmla="*/ 11075 w 4534331"/>
              <a:gd name="connsiteY38" fmla="*/ 5104615 h 5270897"/>
              <a:gd name="connsiteX39" fmla="*/ 78405 w 4534331"/>
              <a:gd name="connsiteY39" fmla="*/ 3830343 h 5270897"/>
              <a:gd name="connsiteX40" fmla="*/ 302152 w 4534331"/>
              <a:gd name="connsiteY40" fmla="*/ 0 h 5270897"/>
              <a:gd name="connsiteX41" fmla="*/ 3291735 w 4534331"/>
              <a:gd name="connsiteY41" fmla="*/ 171441 h 5270897"/>
              <a:gd name="connsiteX42" fmla="*/ 4117066 w 4534331"/>
              <a:gd name="connsiteY42" fmla="*/ 226420 h 5270897"/>
              <a:gd name="connsiteX0" fmla="*/ 4488693 w 4534331"/>
              <a:gd name="connsiteY0" fmla="*/ 246796 h 5270897"/>
              <a:gd name="connsiteX1" fmla="*/ 4516455 w 4534331"/>
              <a:gd name="connsiteY1" fmla="*/ 268550 h 5270897"/>
              <a:gd name="connsiteX2" fmla="*/ 4514689 w 4534331"/>
              <a:gd name="connsiteY2" fmla="*/ 300227 h 5270897"/>
              <a:gd name="connsiteX3" fmla="*/ 4517598 w 4534331"/>
              <a:gd name="connsiteY3" fmla="*/ 301940 h 5270897"/>
              <a:gd name="connsiteX4" fmla="*/ 4533956 w 4534331"/>
              <a:gd name="connsiteY4" fmla="*/ 333441 h 5270897"/>
              <a:gd name="connsiteX5" fmla="*/ 4511788 w 4534331"/>
              <a:gd name="connsiteY5" fmla="*/ 390953 h 5270897"/>
              <a:gd name="connsiteX6" fmla="*/ 4508315 w 4534331"/>
              <a:gd name="connsiteY6" fmla="*/ 414519 h 5270897"/>
              <a:gd name="connsiteX7" fmla="*/ 4503231 w 4534331"/>
              <a:gd name="connsiteY7" fmla="*/ 505644 h 5270897"/>
              <a:gd name="connsiteX8" fmla="*/ 4502584 w 4534331"/>
              <a:gd name="connsiteY8" fmla="*/ 551953 h 5270897"/>
              <a:gd name="connsiteX9" fmla="*/ 4499498 w 4534331"/>
              <a:gd name="connsiteY9" fmla="*/ 580350 h 5270897"/>
              <a:gd name="connsiteX10" fmla="*/ 4498831 w 4534331"/>
              <a:gd name="connsiteY10" fmla="*/ 584522 h 5270897"/>
              <a:gd name="connsiteX11" fmla="*/ 4485949 w 4534331"/>
              <a:gd name="connsiteY11" fmla="*/ 815495 h 5270897"/>
              <a:gd name="connsiteX12" fmla="*/ 4487655 w 4534331"/>
              <a:gd name="connsiteY12" fmla="*/ 820318 h 5270897"/>
              <a:gd name="connsiteX13" fmla="*/ 4485513 w 4534331"/>
              <a:gd name="connsiteY13" fmla="*/ 844093 h 5270897"/>
              <a:gd name="connsiteX14" fmla="*/ 4483919 w 4534331"/>
              <a:gd name="connsiteY14" fmla="*/ 851860 h 5270897"/>
              <a:gd name="connsiteX15" fmla="*/ 4477708 w 4534331"/>
              <a:gd name="connsiteY15" fmla="*/ 963230 h 5270897"/>
              <a:gd name="connsiteX16" fmla="*/ 4479776 w 4534331"/>
              <a:gd name="connsiteY16" fmla="*/ 964128 h 5270897"/>
              <a:gd name="connsiteX17" fmla="*/ 4483878 w 4534331"/>
              <a:gd name="connsiteY17" fmla="*/ 1000225 h 5270897"/>
              <a:gd name="connsiteX18" fmla="*/ 4479100 w 4534331"/>
              <a:gd name="connsiteY18" fmla="*/ 1098522 h 5270897"/>
              <a:gd name="connsiteX19" fmla="*/ 4476746 w 4534331"/>
              <a:gd name="connsiteY19" fmla="*/ 1111831 h 5270897"/>
              <a:gd name="connsiteX20" fmla="*/ 4374006 w 4534331"/>
              <a:gd name="connsiteY20" fmla="*/ 1313892 h 5270897"/>
              <a:gd name="connsiteX21" fmla="*/ 846131 w 4534331"/>
              <a:gd name="connsiteY21" fmla="*/ 513049 h 5270897"/>
              <a:gd name="connsiteX22" fmla="*/ 55505 w 4534331"/>
              <a:gd name="connsiteY22" fmla="*/ 5270897 h 5270897"/>
              <a:gd name="connsiteX23" fmla="*/ 0 w 4534331"/>
              <a:gd name="connsiteY23" fmla="*/ 5267834 h 5270897"/>
              <a:gd name="connsiteX24" fmla="*/ 4306 w 4534331"/>
              <a:gd name="connsiteY24" fmla="*/ 5227664 h 5270897"/>
              <a:gd name="connsiteX25" fmla="*/ 8508 w 4534331"/>
              <a:gd name="connsiteY25" fmla="*/ 5221075 h 5270897"/>
              <a:gd name="connsiteX26" fmla="*/ 8776 w 4534331"/>
              <a:gd name="connsiteY26" fmla="*/ 5218335 h 5270897"/>
              <a:gd name="connsiteX27" fmla="*/ 9045 w 4534331"/>
              <a:gd name="connsiteY27" fmla="*/ 5215593 h 5270897"/>
              <a:gd name="connsiteX28" fmla="*/ 9580 w 4534331"/>
              <a:gd name="connsiteY28" fmla="*/ 5210111 h 5270897"/>
              <a:gd name="connsiteX29" fmla="*/ 9266 w 4534331"/>
              <a:gd name="connsiteY29" fmla="*/ 5204221 h 5270897"/>
              <a:gd name="connsiteX30" fmla="*/ 8685 w 4534331"/>
              <a:gd name="connsiteY30" fmla="*/ 5201072 h 5270897"/>
              <a:gd name="connsiteX31" fmla="*/ 8952 w 4534331"/>
              <a:gd name="connsiteY31" fmla="*/ 5198330 h 5270897"/>
              <a:gd name="connsiteX32" fmla="*/ 8638 w 4534331"/>
              <a:gd name="connsiteY32" fmla="*/ 5192440 h 5270897"/>
              <a:gd name="connsiteX33" fmla="*/ 8057 w 4534331"/>
              <a:gd name="connsiteY33" fmla="*/ 5189292 h 5270897"/>
              <a:gd name="connsiteX34" fmla="*/ 7430 w 4534331"/>
              <a:gd name="connsiteY34" fmla="*/ 5177511 h 5270897"/>
              <a:gd name="connsiteX35" fmla="*/ 6848 w 4534331"/>
              <a:gd name="connsiteY35" fmla="*/ 5174363 h 5270897"/>
              <a:gd name="connsiteX36" fmla="*/ 7115 w 4534331"/>
              <a:gd name="connsiteY36" fmla="*/ 5171621 h 5270897"/>
              <a:gd name="connsiteX37" fmla="*/ 5686 w 4534331"/>
              <a:gd name="connsiteY37" fmla="*/ 5168064 h 5270897"/>
              <a:gd name="connsiteX38" fmla="*/ 11075 w 4534331"/>
              <a:gd name="connsiteY38" fmla="*/ 5104615 h 5270897"/>
              <a:gd name="connsiteX39" fmla="*/ 78405 w 4534331"/>
              <a:gd name="connsiteY39" fmla="*/ 3830343 h 5270897"/>
              <a:gd name="connsiteX40" fmla="*/ 302152 w 4534331"/>
              <a:gd name="connsiteY40" fmla="*/ 0 h 5270897"/>
              <a:gd name="connsiteX41" fmla="*/ 3291735 w 4534331"/>
              <a:gd name="connsiteY41" fmla="*/ 171441 h 5270897"/>
              <a:gd name="connsiteX42" fmla="*/ 4117066 w 4534331"/>
              <a:gd name="connsiteY42" fmla="*/ 226420 h 5270897"/>
              <a:gd name="connsiteX43" fmla="*/ 4488693 w 4534331"/>
              <a:gd name="connsiteY43" fmla="*/ 246796 h 5270897"/>
              <a:gd name="connsiteX0" fmla="*/ 4488693 w 4534331"/>
              <a:gd name="connsiteY0" fmla="*/ 246796 h 5270897"/>
              <a:gd name="connsiteX1" fmla="*/ 4516455 w 4534331"/>
              <a:gd name="connsiteY1" fmla="*/ 268550 h 5270897"/>
              <a:gd name="connsiteX2" fmla="*/ 4514689 w 4534331"/>
              <a:gd name="connsiteY2" fmla="*/ 300227 h 5270897"/>
              <a:gd name="connsiteX3" fmla="*/ 4517598 w 4534331"/>
              <a:gd name="connsiteY3" fmla="*/ 301940 h 5270897"/>
              <a:gd name="connsiteX4" fmla="*/ 4533956 w 4534331"/>
              <a:gd name="connsiteY4" fmla="*/ 333441 h 5270897"/>
              <a:gd name="connsiteX5" fmla="*/ 4511788 w 4534331"/>
              <a:gd name="connsiteY5" fmla="*/ 390953 h 5270897"/>
              <a:gd name="connsiteX6" fmla="*/ 4508315 w 4534331"/>
              <a:gd name="connsiteY6" fmla="*/ 414519 h 5270897"/>
              <a:gd name="connsiteX7" fmla="*/ 4503231 w 4534331"/>
              <a:gd name="connsiteY7" fmla="*/ 505644 h 5270897"/>
              <a:gd name="connsiteX8" fmla="*/ 4502584 w 4534331"/>
              <a:gd name="connsiteY8" fmla="*/ 551953 h 5270897"/>
              <a:gd name="connsiteX9" fmla="*/ 4499498 w 4534331"/>
              <a:gd name="connsiteY9" fmla="*/ 580350 h 5270897"/>
              <a:gd name="connsiteX10" fmla="*/ 4498831 w 4534331"/>
              <a:gd name="connsiteY10" fmla="*/ 584522 h 5270897"/>
              <a:gd name="connsiteX11" fmla="*/ 4485949 w 4534331"/>
              <a:gd name="connsiteY11" fmla="*/ 815495 h 5270897"/>
              <a:gd name="connsiteX12" fmla="*/ 4487655 w 4534331"/>
              <a:gd name="connsiteY12" fmla="*/ 820318 h 5270897"/>
              <a:gd name="connsiteX13" fmla="*/ 4485513 w 4534331"/>
              <a:gd name="connsiteY13" fmla="*/ 844093 h 5270897"/>
              <a:gd name="connsiteX14" fmla="*/ 4483919 w 4534331"/>
              <a:gd name="connsiteY14" fmla="*/ 851860 h 5270897"/>
              <a:gd name="connsiteX15" fmla="*/ 4477708 w 4534331"/>
              <a:gd name="connsiteY15" fmla="*/ 963230 h 5270897"/>
              <a:gd name="connsiteX16" fmla="*/ 4479776 w 4534331"/>
              <a:gd name="connsiteY16" fmla="*/ 964128 h 5270897"/>
              <a:gd name="connsiteX17" fmla="*/ 4483878 w 4534331"/>
              <a:gd name="connsiteY17" fmla="*/ 1000225 h 5270897"/>
              <a:gd name="connsiteX18" fmla="*/ 4479100 w 4534331"/>
              <a:gd name="connsiteY18" fmla="*/ 1098522 h 5270897"/>
              <a:gd name="connsiteX19" fmla="*/ 4476746 w 4534331"/>
              <a:gd name="connsiteY19" fmla="*/ 1111831 h 5270897"/>
              <a:gd name="connsiteX20" fmla="*/ 4436394 w 4534331"/>
              <a:gd name="connsiteY20" fmla="*/ 1115065 h 5270897"/>
              <a:gd name="connsiteX21" fmla="*/ 846131 w 4534331"/>
              <a:gd name="connsiteY21" fmla="*/ 513049 h 5270897"/>
              <a:gd name="connsiteX22" fmla="*/ 55505 w 4534331"/>
              <a:gd name="connsiteY22" fmla="*/ 5270897 h 5270897"/>
              <a:gd name="connsiteX23" fmla="*/ 0 w 4534331"/>
              <a:gd name="connsiteY23" fmla="*/ 5267834 h 5270897"/>
              <a:gd name="connsiteX24" fmla="*/ 4306 w 4534331"/>
              <a:gd name="connsiteY24" fmla="*/ 5227664 h 5270897"/>
              <a:gd name="connsiteX25" fmla="*/ 8508 w 4534331"/>
              <a:gd name="connsiteY25" fmla="*/ 5221075 h 5270897"/>
              <a:gd name="connsiteX26" fmla="*/ 8776 w 4534331"/>
              <a:gd name="connsiteY26" fmla="*/ 5218335 h 5270897"/>
              <a:gd name="connsiteX27" fmla="*/ 9045 w 4534331"/>
              <a:gd name="connsiteY27" fmla="*/ 5215593 h 5270897"/>
              <a:gd name="connsiteX28" fmla="*/ 9580 w 4534331"/>
              <a:gd name="connsiteY28" fmla="*/ 5210111 h 5270897"/>
              <a:gd name="connsiteX29" fmla="*/ 9266 w 4534331"/>
              <a:gd name="connsiteY29" fmla="*/ 5204221 h 5270897"/>
              <a:gd name="connsiteX30" fmla="*/ 8685 w 4534331"/>
              <a:gd name="connsiteY30" fmla="*/ 5201072 h 5270897"/>
              <a:gd name="connsiteX31" fmla="*/ 8952 w 4534331"/>
              <a:gd name="connsiteY31" fmla="*/ 5198330 h 5270897"/>
              <a:gd name="connsiteX32" fmla="*/ 8638 w 4534331"/>
              <a:gd name="connsiteY32" fmla="*/ 5192440 h 5270897"/>
              <a:gd name="connsiteX33" fmla="*/ 8057 w 4534331"/>
              <a:gd name="connsiteY33" fmla="*/ 5189292 h 5270897"/>
              <a:gd name="connsiteX34" fmla="*/ 7430 w 4534331"/>
              <a:gd name="connsiteY34" fmla="*/ 5177511 h 5270897"/>
              <a:gd name="connsiteX35" fmla="*/ 6848 w 4534331"/>
              <a:gd name="connsiteY35" fmla="*/ 5174363 h 5270897"/>
              <a:gd name="connsiteX36" fmla="*/ 7115 w 4534331"/>
              <a:gd name="connsiteY36" fmla="*/ 5171621 h 5270897"/>
              <a:gd name="connsiteX37" fmla="*/ 5686 w 4534331"/>
              <a:gd name="connsiteY37" fmla="*/ 5168064 h 5270897"/>
              <a:gd name="connsiteX38" fmla="*/ 11075 w 4534331"/>
              <a:gd name="connsiteY38" fmla="*/ 5104615 h 5270897"/>
              <a:gd name="connsiteX39" fmla="*/ 78405 w 4534331"/>
              <a:gd name="connsiteY39" fmla="*/ 3830343 h 5270897"/>
              <a:gd name="connsiteX40" fmla="*/ 302152 w 4534331"/>
              <a:gd name="connsiteY40" fmla="*/ 0 h 5270897"/>
              <a:gd name="connsiteX41" fmla="*/ 3291735 w 4534331"/>
              <a:gd name="connsiteY41" fmla="*/ 171441 h 5270897"/>
              <a:gd name="connsiteX42" fmla="*/ 4117066 w 4534331"/>
              <a:gd name="connsiteY42" fmla="*/ 226420 h 5270897"/>
              <a:gd name="connsiteX43" fmla="*/ 4488693 w 4534331"/>
              <a:gd name="connsiteY43" fmla="*/ 246796 h 5270897"/>
              <a:gd name="connsiteX0" fmla="*/ 4488693 w 4534331"/>
              <a:gd name="connsiteY0" fmla="*/ 246796 h 5270897"/>
              <a:gd name="connsiteX1" fmla="*/ 4516455 w 4534331"/>
              <a:gd name="connsiteY1" fmla="*/ 268550 h 5270897"/>
              <a:gd name="connsiteX2" fmla="*/ 4514689 w 4534331"/>
              <a:gd name="connsiteY2" fmla="*/ 300227 h 5270897"/>
              <a:gd name="connsiteX3" fmla="*/ 4517598 w 4534331"/>
              <a:gd name="connsiteY3" fmla="*/ 301940 h 5270897"/>
              <a:gd name="connsiteX4" fmla="*/ 4533956 w 4534331"/>
              <a:gd name="connsiteY4" fmla="*/ 333441 h 5270897"/>
              <a:gd name="connsiteX5" fmla="*/ 4511788 w 4534331"/>
              <a:gd name="connsiteY5" fmla="*/ 390953 h 5270897"/>
              <a:gd name="connsiteX6" fmla="*/ 4508315 w 4534331"/>
              <a:gd name="connsiteY6" fmla="*/ 414519 h 5270897"/>
              <a:gd name="connsiteX7" fmla="*/ 4503231 w 4534331"/>
              <a:gd name="connsiteY7" fmla="*/ 505644 h 5270897"/>
              <a:gd name="connsiteX8" fmla="*/ 4502584 w 4534331"/>
              <a:gd name="connsiteY8" fmla="*/ 551953 h 5270897"/>
              <a:gd name="connsiteX9" fmla="*/ 4499498 w 4534331"/>
              <a:gd name="connsiteY9" fmla="*/ 580350 h 5270897"/>
              <a:gd name="connsiteX10" fmla="*/ 4498831 w 4534331"/>
              <a:gd name="connsiteY10" fmla="*/ 584522 h 5270897"/>
              <a:gd name="connsiteX11" fmla="*/ 4485949 w 4534331"/>
              <a:gd name="connsiteY11" fmla="*/ 815495 h 5270897"/>
              <a:gd name="connsiteX12" fmla="*/ 4487655 w 4534331"/>
              <a:gd name="connsiteY12" fmla="*/ 820318 h 5270897"/>
              <a:gd name="connsiteX13" fmla="*/ 4485513 w 4534331"/>
              <a:gd name="connsiteY13" fmla="*/ 844093 h 5270897"/>
              <a:gd name="connsiteX14" fmla="*/ 4483919 w 4534331"/>
              <a:gd name="connsiteY14" fmla="*/ 851860 h 5270897"/>
              <a:gd name="connsiteX15" fmla="*/ 4477708 w 4534331"/>
              <a:gd name="connsiteY15" fmla="*/ 963230 h 5270897"/>
              <a:gd name="connsiteX16" fmla="*/ 4479776 w 4534331"/>
              <a:gd name="connsiteY16" fmla="*/ 964128 h 5270897"/>
              <a:gd name="connsiteX17" fmla="*/ 4483878 w 4534331"/>
              <a:gd name="connsiteY17" fmla="*/ 1000225 h 5270897"/>
              <a:gd name="connsiteX18" fmla="*/ 4479100 w 4534331"/>
              <a:gd name="connsiteY18" fmla="*/ 1098522 h 5270897"/>
              <a:gd name="connsiteX19" fmla="*/ 4476746 w 4534331"/>
              <a:gd name="connsiteY19" fmla="*/ 1111831 h 5270897"/>
              <a:gd name="connsiteX20" fmla="*/ 4436394 w 4534331"/>
              <a:gd name="connsiteY20" fmla="*/ 1115065 h 5270897"/>
              <a:gd name="connsiteX21" fmla="*/ 846855 w 4534331"/>
              <a:gd name="connsiteY21" fmla="*/ 534277 h 5270897"/>
              <a:gd name="connsiteX22" fmla="*/ 55505 w 4534331"/>
              <a:gd name="connsiteY22" fmla="*/ 5270897 h 5270897"/>
              <a:gd name="connsiteX23" fmla="*/ 0 w 4534331"/>
              <a:gd name="connsiteY23" fmla="*/ 5267834 h 5270897"/>
              <a:gd name="connsiteX24" fmla="*/ 4306 w 4534331"/>
              <a:gd name="connsiteY24" fmla="*/ 5227664 h 5270897"/>
              <a:gd name="connsiteX25" fmla="*/ 8508 w 4534331"/>
              <a:gd name="connsiteY25" fmla="*/ 5221075 h 5270897"/>
              <a:gd name="connsiteX26" fmla="*/ 8776 w 4534331"/>
              <a:gd name="connsiteY26" fmla="*/ 5218335 h 5270897"/>
              <a:gd name="connsiteX27" fmla="*/ 9045 w 4534331"/>
              <a:gd name="connsiteY27" fmla="*/ 5215593 h 5270897"/>
              <a:gd name="connsiteX28" fmla="*/ 9580 w 4534331"/>
              <a:gd name="connsiteY28" fmla="*/ 5210111 h 5270897"/>
              <a:gd name="connsiteX29" fmla="*/ 9266 w 4534331"/>
              <a:gd name="connsiteY29" fmla="*/ 5204221 h 5270897"/>
              <a:gd name="connsiteX30" fmla="*/ 8685 w 4534331"/>
              <a:gd name="connsiteY30" fmla="*/ 5201072 h 5270897"/>
              <a:gd name="connsiteX31" fmla="*/ 8952 w 4534331"/>
              <a:gd name="connsiteY31" fmla="*/ 5198330 h 5270897"/>
              <a:gd name="connsiteX32" fmla="*/ 8638 w 4534331"/>
              <a:gd name="connsiteY32" fmla="*/ 5192440 h 5270897"/>
              <a:gd name="connsiteX33" fmla="*/ 8057 w 4534331"/>
              <a:gd name="connsiteY33" fmla="*/ 5189292 h 5270897"/>
              <a:gd name="connsiteX34" fmla="*/ 7430 w 4534331"/>
              <a:gd name="connsiteY34" fmla="*/ 5177511 h 5270897"/>
              <a:gd name="connsiteX35" fmla="*/ 6848 w 4534331"/>
              <a:gd name="connsiteY35" fmla="*/ 5174363 h 5270897"/>
              <a:gd name="connsiteX36" fmla="*/ 7115 w 4534331"/>
              <a:gd name="connsiteY36" fmla="*/ 5171621 h 5270897"/>
              <a:gd name="connsiteX37" fmla="*/ 5686 w 4534331"/>
              <a:gd name="connsiteY37" fmla="*/ 5168064 h 5270897"/>
              <a:gd name="connsiteX38" fmla="*/ 11075 w 4534331"/>
              <a:gd name="connsiteY38" fmla="*/ 5104615 h 5270897"/>
              <a:gd name="connsiteX39" fmla="*/ 78405 w 4534331"/>
              <a:gd name="connsiteY39" fmla="*/ 3830343 h 5270897"/>
              <a:gd name="connsiteX40" fmla="*/ 302152 w 4534331"/>
              <a:gd name="connsiteY40" fmla="*/ 0 h 5270897"/>
              <a:gd name="connsiteX41" fmla="*/ 3291735 w 4534331"/>
              <a:gd name="connsiteY41" fmla="*/ 171441 h 5270897"/>
              <a:gd name="connsiteX42" fmla="*/ 4117066 w 4534331"/>
              <a:gd name="connsiteY42" fmla="*/ 226420 h 5270897"/>
              <a:gd name="connsiteX43" fmla="*/ 4488693 w 4534331"/>
              <a:gd name="connsiteY43" fmla="*/ 246796 h 5270897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8776 w 4534331"/>
              <a:gd name="connsiteY26" fmla="*/ 5210162 h 5262724"/>
              <a:gd name="connsiteX27" fmla="*/ 9045 w 4534331"/>
              <a:gd name="connsiteY27" fmla="*/ 5207420 h 5262724"/>
              <a:gd name="connsiteX28" fmla="*/ 9580 w 4534331"/>
              <a:gd name="connsiteY28" fmla="*/ 5201938 h 5262724"/>
              <a:gd name="connsiteX29" fmla="*/ 9266 w 4534331"/>
              <a:gd name="connsiteY29" fmla="*/ 5196048 h 5262724"/>
              <a:gd name="connsiteX30" fmla="*/ 8685 w 4534331"/>
              <a:gd name="connsiteY30" fmla="*/ 5192899 h 5262724"/>
              <a:gd name="connsiteX31" fmla="*/ 8952 w 4534331"/>
              <a:gd name="connsiteY31" fmla="*/ 5190157 h 5262724"/>
              <a:gd name="connsiteX32" fmla="*/ 8638 w 4534331"/>
              <a:gd name="connsiteY32" fmla="*/ 5184267 h 5262724"/>
              <a:gd name="connsiteX33" fmla="*/ 8057 w 4534331"/>
              <a:gd name="connsiteY33" fmla="*/ 5181119 h 5262724"/>
              <a:gd name="connsiteX34" fmla="*/ 7430 w 4534331"/>
              <a:gd name="connsiteY34" fmla="*/ 5169338 h 5262724"/>
              <a:gd name="connsiteX35" fmla="*/ 6848 w 4534331"/>
              <a:gd name="connsiteY35" fmla="*/ 5166190 h 5262724"/>
              <a:gd name="connsiteX36" fmla="*/ 7115 w 4534331"/>
              <a:gd name="connsiteY36" fmla="*/ 5163448 h 5262724"/>
              <a:gd name="connsiteX37" fmla="*/ 5686 w 4534331"/>
              <a:gd name="connsiteY37" fmla="*/ 5159891 h 5262724"/>
              <a:gd name="connsiteX38" fmla="*/ 11075 w 4534331"/>
              <a:gd name="connsiteY38" fmla="*/ 5096442 h 5262724"/>
              <a:gd name="connsiteX39" fmla="*/ 78405 w 4534331"/>
              <a:gd name="connsiteY39" fmla="*/ 3822170 h 5262724"/>
              <a:gd name="connsiteX40" fmla="*/ 300639 w 4534331"/>
              <a:gd name="connsiteY40" fmla="*/ 0 h 5262724"/>
              <a:gd name="connsiteX41" fmla="*/ 3291735 w 4534331"/>
              <a:gd name="connsiteY41" fmla="*/ 163268 h 5262724"/>
              <a:gd name="connsiteX42" fmla="*/ 4117066 w 4534331"/>
              <a:gd name="connsiteY42" fmla="*/ 218247 h 5262724"/>
              <a:gd name="connsiteX43" fmla="*/ 4488693 w 4534331"/>
              <a:gd name="connsiteY43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8776 w 4534331"/>
              <a:gd name="connsiteY26" fmla="*/ 5210162 h 5262724"/>
              <a:gd name="connsiteX27" fmla="*/ 9045 w 4534331"/>
              <a:gd name="connsiteY27" fmla="*/ 5207420 h 5262724"/>
              <a:gd name="connsiteX28" fmla="*/ 9580 w 4534331"/>
              <a:gd name="connsiteY28" fmla="*/ 5201938 h 5262724"/>
              <a:gd name="connsiteX29" fmla="*/ 9266 w 4534331"/>
              <a:gd name="connsiteY29" fmla="*/ 5196048 h 5262724"/>
              <a:gd name="connsiteX30" fmla="*/ 8685 w 4534331"/>
              <a:gd name="connsiteY30" fmla="*/ 5192899 h 5262724"/>
              <a:gd name="connsiteX31" fmla="*/ 8952 w 4534331"/>
              <a:gd name="connsiteY31" fmla="*/ 5190157 h 5262724"/>
              <a:gd name="connsiteX32" fmla="*/ 8057 w 4534331"/>
              <a:gd name="connsiteY32" fmla="*/ 5181119 h 5262724"/>
              <a:gd name="connsiteX33" fmla="*/ 7430 w 4534331"/>
              <a:gd name="connsiteY33" fmla="*/ 5169338 h 5262724"/>
              <a:gd name="connsiteX34" fmla="*/ 6848 w 4534331"/>
              <a:gd name="connsiteY34" fmla="*/ 5166190 h 5262724"/>
              <a:gd name="connsiteX35" fmla="*/ 7115 w 4534331"/>
              <a:gd name="connsiteY35" fmla="*/ 5163448 h 5262724"/>
              <a:gd name="connsiteX36" fmla="*/ 5686 w 4534331"/>
              <a:gd name="connsiteY36" fmla="*/ 5159891 h 5262724"/>
              <a:gd name="connsiteX37" fmla="*/ 11075 w 4534331"/>
              <a:gd name="connsiteY37" fmla="*/ 5096442 h 5262724"/>
              <a:gd name="connsiteX38" fmla="*/ 78405 w 4534331"/>
              <a:gd name="connsiteY38" fmla="*/ 3822170 h 5262724"/>
              <a:gd name="connsiteX39" fmla="*/ 300639 w 4534331"/>
              <a:gd name="connsiteY39" fmla="*/ 0 h 5262724"/>
              <a:gd name="connsiteX40" fmla="*/ 3291735 w 4534331"/>
              <a:gd name="connsiteY40" fmla="*/ 163268 h 5262724"/>
              <a:gd name="connsiteX41" fmla="*/ 4117066 w 4534331"/>
              <a:gd name="connsiteY41" fmla="*/ 218247 h 5262724"/>
              <a:gd name="connsiteX42" fmla="*/ 4488693 w 4534331"/>
              <a:gd name="connsiteY42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8776 w 4534331"/>
              <a:gd name="connsiteY26" fmla="*/ 5210162 h 5262724"/>
              <a:gd name="connsiteX27" fmla="*/ 9045 w 4534331"/>
              <a:gd name="connsiteY27" fmla="*/ 5207420 h 5262724"/>
              <a:gd name="connsiteX28" fmla="*/ 9580 w 4534331"/>
              <a:gd name="connsiteY28" fmla="*/ 5201938 h 5262724"/>
              <a:gd name="connsiteX29" fmla="*/ 9266 w 4534331"/>
              <a:gd name="connsiteY29" fmla="*/ 5196048 h 5262724"/>
              <a:gd name="connsiteX30" fmla="*/ 8685 w 4534331"/>
              <a:gd name="connsiteY30" fmla="*/ 5192899 h 5262724"/>
              <a:gd name="connsiteX31" fmla="*/ 8952 w 4534331"/>
              <a:gd name="connsiteY31" fmla="*/ 5190157 h 5262724"/>
              <a:gd name="connsiteX32" fmla="*/ 7430 w 4534331"/>
              <a:gd name="connsiteY32" fmla="*/ 5169338 h 5262724"/>
              <a:gd name="connsiteX33" fmla="*/ 6848 w 4534331"/>
              <a:gd name="connsiteY33" fmla="*/ 5166190 h 5262724"/>
              <a:gd name="connsiteX34" fmla="*/ 7115 w 4534331"/>
              <a:gd name="connsiteY34" fmla="*/ 5163448 h 5262724"/>
              <a:gd name="connsiteX35" fmla="*/ 5686 w 4534331"/>
              <a:gd name="connsiteY35" fmla="*/ 5159891 h 5262724"/>
              <a:gd name="connsiteX36" fmla="*/ 11075 w 4534331"/>
              <a:gd name="connsiteY36" fmla="*/ 5096442 h 5262724"/>
              <a:gd name="connsiteX37" fmla="*/ 78405 w 4534331"/>
              <a:gd name="connsiteY37" fmla="*/ 3822170 h 5262724"/>
              <a:gd name="connsiteX38" fmla="*/ 300639 w 4534331"/>
              <a:gd name="connsiteY38" fmla="*/ 0 h 5262724"/>
              <a:gd name="connsiteX39" fmla="*/ 3291735 w 4534331"/>
              <a:gd name="connsiteY39" fmla="*/ 163268 h 5262724"/>
              <a:gd name="connsiteX40" fmla="*/ 4117066 w 4534331"/>
              <a:gd name="connsiteY40" fmla="*/ 218247 h 5262724"/>
              <a:gd name="connsiteX41" fmla="*/ 4488693 w 4534331"/>
              <a:gd name="connsiteY41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8776 w 4534331"/>
              <a:gd name="connsiteY26" fmla="*/ 5210162 h 5262724"/>
              <a:gd name="connsiteX27" fmla="*/ 9045 w 4534331"/>
              <a:gd name="connsiteY27" fmla="*/ 5207420 h 5262724"/>
              <a:gd name="connsiteX28" fmla="*/ 9580 w 4534331"/>
              <a:gd name="connsiteY28" fmla="*/ 5201938 h 5262724"/>
              <a:gd name="connsiteX29" fmla="*/ 9266 w 4534331"/>
              <a:gd name="connsiteY29" fmla="*/ 5196048 h 5262724"/>
              <a:gd name="connsiteX30" fmla="*/ 8685 w 4534331"/>
              <a:gd name="connsiteY30" fmla="*/ 5192899 h 5262724"/>
              <a:gd name="connsiteX31" fmla="*/ 8952 w 4534331"/>
              <a:gd name="connsiteY31" fmla="*/ 5190157 h 5262724"/>
              <a:gd name="connsiteX32" fmla="*/ 7430 w 4534331"/>
              <a:gd name="connsiteY32" fmla="*/ 5169338 h 5262724"/>
              <a:gd name="connsiteX33" fmla="*/ 6848 w 4534331"/>
              <a:gd name="connsiteY33" fmla="*/ 5166190 h 5262724"/>
              <a:gd name="connsiteX34" fmla="*/ 7115 w 4534331"/>
              <a:gd name="connsiteY34" fmla="*/ 5163448 h 5262724"/>
              <a:gd name="connsiteX35" fmla="*/ 11075 w 4534331"/>
              <a:gd name="connsiteY35" fmla="*/ 5096442 h 5262724"/>
              <a:gd name="connsiteX36" fmla="*/ 78405 w 4534331"/>
              <a:gd name="connsiteY36" fmla="*/ 3822170 h 5262724"/>
              <a:gd name="connsiteX37" fmla="*/ 300639 w 4534331"/>
              <a:gd name="connsiteY37" fmla="*/ 0 h 5262724"/>
              <a:gd name="connsiteX38" fmla="*/ 3291735 w 4534331"/>
              <a:gd name="connsiteY38" fmla="*/ 163268 h 5262724"/>
              <a:gd name="connsiteX39" fmla="*/ 4117066 w 4534331"/>
              <a:gd name="connsiteY39" fmla="*/ 218247 h 5262724"/>
              <a:gd name="connsiteX40" fmla="*/ 4488693 w 4534331"/>
              <a:gd name="connsiteY40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8776 w 4534331"/>
              <a:gd name="connsiteY26" fmla="*/ 5210162 h 5262724"/>
              <a:gd name="connsiteX27" fmla="*/ 9045 w 4534331"/>
              <a:gd name="connsiteY27" fmla="*/ 5207420 h 5262724"/>
              <a:gd name="connsiteX28" fmla="*/ 9580 w 4534331"/>
              <a:gd name="connsiteY28" fmla="*/ 5201938 h 5262724"/>
              <a:gd name="connsiteX29" fmla="*/ 9266 w 4534331"/>
              <a:gd name="connsiteY29" fmla="*/ 5196048 h 5262724"/>
              <a:gd name="connsiteX30" fmla="*/ 8685 w 4534331"/>
              <a:gd name="connsiteY30" fmla="*/ 5192899 h 5262724"/>
              <a:gd name="connsiteX31" fmla="*/ 8952 w 4534331"/>
              <a:gd name="connsiteY31" fmla="*/ 5190157 h 5262724"/>
              <a:gd name="connsiteX32" fmla="*/ 7430 w 4534331"/>
              <a:gd name="connsiteY32" fmla="*/ 5169338 h 5262724"/>
              <a:gd name="connsiteX33" fmla="*/ 6848 w 4534331"/>
              <a:gd name="connsiteY33" fmla="*/ 5166190 h 5262724"/>
              <a:gd name="connsiteX34" fmla="*/ 11075 w 4534331"/>
              <a:gd name="connsiteY34" fmla="*/ 5096442 h 5262724"/>
              <a:gd name="connsiteX35" fmla="*/ 78405 w 4534331"/>
              <a:gd name="connsiteY35" fmla="*/ 3822170 h 5262724"/>
              <a:gd name="connsiteX36" fmla="*/ 300639 w 4534331"/>
              <a:gd name="connsiteY36" fmla="*/ 0 h 5262724"/>
              <a:gd name="connsiteX37" fmla="*/ 3291735 w 4534331"/>
              <a:gd name="connsiteY37" fmla="*/ 163268 h 5262724"/>
              <a:gd name="connsiteX38" fmla="*/ 4117066 w 4534331"/>
              <a:gd name="connsiteY38" fmla="*/ 218247 h 5262724"/>
              <a:gd name="connsiteX39" fmla="*/ 4488693 w 4534331"/>
              <a:gd name="connsiteY39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8776 w 4534331"/>
              <a:gd name="connsiteY26" fmla="*/ 5210162 h 5262724"/>
              <a:gd name="connsiteX27" fmla="*/ 9045 w 4534331"/>
              <a:gd name="connsiteY27" fmla="*/ 5207420 h 5262724"/>
              <a:gd name="connsiteX28" fmla="*/ 9580 w 4534331"/>
              <a:gd name="connsiteY28" fmla="*/ 5201938 h 5262724"/>
              <a:gd name="connsiteX29" fmla="*/ 9266 w 4534331"/>
              <a:gd name="connsiteY29" fmla="*/ 5196048 h 5262724"/>
              <a:gd name="connsiteX30" fmla="*/ 8685 w 4534331"/>
              <a:gd name="connsiteY30" fmla="*/ 5192899 h 5262724"/>
              <a:gd name="connsiteX31" fmla="*/ 7430 w 4534331"/>
              <a:gd name="connsiteY31" fmla="*/ 5169338 h 5262724"/>
              <a:gd name="connsiteX32" fmla="*/ 6848 w 4534331"/>
              <a:gd name="connsiteY32" fmla="*/ 5166190 h 5262724"/>
              <a:gd name="connsiteX33" fmla="*/ 11075 w 4534331"/>
              <a:gd name="connsiteY33" fmla="*/ 5096442 h 5262724"/>
              <a:gd name="connsiteX34" fmla="*/ 78405 w 4534331"/>
              <a:gd name="connsiteY34" fmla="*/ 3822170 h 5262724"/>
              <a:gd name="connsiteX35" fmla="*/ 300639 w 4534331"/>
              <a:gd name="connsiteY35" fmla="*/ 0 h 5262724"/>
              <a:gd name="connsiteX36" fmla="*/ 3291735 w 4534331"/>
              <a:gd name="connsiteY36" fmla="*/ 163268 h 5262724"/>
              <a:gd name="connsiteX37" fmla="*/ 4117066 w 4534331"/>
              <a:gd name="connsiteY37" fmla="*/ 218247 h 5262724"/>
              <a:gd name="connsiteX38" fmla="*/ 4488693 w 4534331"/>
              <a:gd name="connsiteY38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8776 w 4534331"/>
              <a:gd name="connsiteY26" fmla="*/ 5210162 h 5262724"/>
              <a:gd name="connsiteX27" fmla="*/ 9045 w 4534331"/>
              <a:gd name="connsiteY27" fmla="*/ 5207420 h 5262724"/>
              <a:gd name="connsiteX28" fmla="*/ 9580 w 4534331"/>
              <a:gd name="connsiteY28" fmla="*/ 5201938 h 5262724"/>
              <a:gd name="connsiteX29" fmla="*/ 9266 w 4534331"/>
              <a:gd name="connsiteY29" fmla="*/ 5196048 h 5262724"/>
              <a:gd name="connsiteX30" fmla="*/ 7430 w 4534331"/>
              <a:gd name="connsiteY30" fmla="*/ 5169338 h 5262724"/>
              <a:gd name="connsiteX31" fmla="*/ 6848 w 4534331"/>
              <a:gd name="connsiteY31" fmla="*/ 5166190 h 5262724"/>
              <a:gd name="connsiteX32" fmla="*/ 11075 w 4534331"/>
              <a:gd name="connsiteY32" fmla="*/ 5096442 h 5262724"/>
              <a:gd name="connsiteX33" fmla="*/ 78405 w 4534331"/>
              <a:gd name="connsiteY33" fmla="*/ 3822170 h 5262724"/>
              <a:gd name="connsiteX34" fmla="*/ 300639 w 4534331"/>
              <a:gd name="connsiteY34" fmla="*/ 0 h 5262724"/>
              <a:gd name="connsiteX35" fmla="*/ 3291735 w 4534331"/>
              <a:gd name="connsiteY35" fmla="*/ 163268 h 5262724"/>
              <a:gd name="connsiteX36" fmla="*/ 4117066 w 4534331"/>
              <a:gd name="connsiteY36" fmla="*/ 218247 h 5262724"/>
              <a:gd name="connsiteX37" fmla="*/ 4488693 w 4534331"/>
              <a:gd name="connsiteY37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8776 w 4534331"/>
              <a:gd name="connsiteY26" fmla="*/ 5210162 h 5262724"/>
              <a:gd name="connsiteX27" fmla="*/ 9045 w 4534331"/>
              <a:gd name="connsiteY27" fmla="*/ 5207420 h 5262724"/>
              <a:gd name="connsiteX28" fmla="*/ 9580 w 4534331"/>
              <a:gd name="connsiteY28" fmla="*/ 5201938 h 5262724"/>
              <a:gd name="connsiteX29" fmla="*/ 7430 w 4534331"/>
              <a:gd name="connsiteY29" fmla="*/ 5169338 h 5262724"/>
              <a:gd name="connsiteX30" fmla="*/ 6848 w 4534331"/>
              <a:gd name="connsiteY30" fmla="*/ 5166190 h 5262724"/>
              <a:gd name="connsiteX31" fmla="*/ 11075 w 4534331"/>
              <a:gd name="connsiteY31" fmla="*/ 5096442 h 5262724"/>
              <a:gd name="connsiteX32" fmla="*/ 78405 w 4534331"/>
              <a:gd name="connsiteY32" fmla="*/ 3822170 h 5262724"/>
              <a:gd name="connsiteX33" fmla="*/ 300639 w 4534331"/>
              <a:gd name="connsiteY33" fmla="*/ 0 h 5262724"/>
              <a:gd name="connsiteX34" fmla="*/ 3291735 w 4534331"/>
              <a:gd name="connsiteY34" fmla="*/ 163268 h 5262724"/>
              <a:gd name="connsiteX35" fmla="*/ 4117066 w 4534331"/>
              <a:gd name="connsiteY35" fmla="*/ 218247 h 5262724"/>
              <a:gd name="connsiteX36" fmla="*/ 4488693 w 4534331"/>
              <a:gd name="connsiteY36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8776 w 4534331"/>
              <a:gd name="connsiteY26" fmla="*/ 5210162 h 5262724"/>
              <a:gd name="connsiteX27" fmla="*/ 9045 w 4534331"/>
              <a:gd name="connsiteY27" fmla="*/ 5207420 h 5262724"/>
              <a:gd name="connsiteX28" fmla="*/ 7430 w 4534331"/>
              <a:gd name="connsiteY28" fmla="*/ 5169338 h 5262724"/>
              <a:gd name="connsiteX29" fmla="*/ 6848 w 4534331"/>
              <a:gd name="connsiteY29" fmla="*/ 5166190 h 5262724"/>
              <a:gd name="connsiteX30" fmla="*/ 11075 w 4534331"/>
              <a:gd name="connsiteY30" fmla="*/ 5096442 h 5262724"/>
              <a:gd name="connsiteX31" fmla="*/ 78405 w 4534331"/>
              <a:gd name="connsiteY31" fmla="*/ 3822170 h 5262724"/>
              <a:gd name="connsiteX32" fmla="*/ 300639 w 4534331"/>
              <a:gd name="connsiteY32" fmla="*/ 0 h 5262724"/>
              <a:gd name="connsiteX33" fmla="*/ 3291735 w 4534331"/>
              <a:gd name="connsiteY33" fmla="*/ 163268 h 5262724"/>
              <a:gd name="connsiteX34" fmla="*/ 4117066 w 4534331"/>
              <a:gd name="connsiteY34" fmla="*/ 218247 h 5262724"/>
              <a:gd name="connsiteX35" fmla="*/ 4488693 w 4534331"/>
              <a:gd name="connsiteY35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8776 w 4534331"/>
              <a:gd name="connsiteY26" fmla="*/ 5210162 h 5262724"/>
              <a:gd name="connsiteX27" fmla="*/ 7430 w 4534331"/>
              <a:gd name="connsiteY27" fmla="*/ 5169338 h 5262724"/>
              <a:gd name="connsiteX28" fmla="*/ 6848 w 4534331"/>
              <a:gd name="connsiteY28" fmla="*/ 5166190 h 5262724"/>
              <a:gd name="connsiteX29" fmla="*/ 11075 w 4534331"/>
              <a:gd name="connsiteY29" fmla="*/ 5096442 h 5262724"/>
              <a:gd name="connsiteX30" fmla="*/ 78405 w 4534331"/>
              <a:gd name="connsiteY30" fmla="*/ 3822170 h 5262724"/>
              <a:gd name="connsiteX31" fmla="*/ 300639 w 4534331"/>
              <a:gd name="connsiteY31" fmla="*/ 0 h 5262724"/>
              <a:gd name="connsiteX32" fmla="*/ 3291735 w 4534331"/>
              <a:gd name="connsiteY32" fmla="*/ 163268 h 5262724"/>
              <a:gd name="connsiteX33" fmla="*/ 4117066 w 4534331"/>
              <a:gd name="connsiteY33" fmla="*/ 218247 h 5262724"/>
              <a:gd name="connsiteX34" fmla="*/ 4488693 w 4534331"/>
              <a:gd name="connsiteY34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8508 w 4534331"/>
              <a:gd name="connsiteY25" fmla="*/ 5212902 h 5262724"/>
              <a:gd name="connsiteX26" fmla="*/ 7430 w 4534331"/>
              <a:gd name="connsiteY26" fmla="*/ 5169338 h 5262724"/>
              <a:gd name="connsiteX27" fmla="*/ 6848 w 4534331"/>
              <a:gd name="connsiteY27" fmla="*/ 5166190 h 5262724"/>
              <a:gd name="connsiteX28" fmla="*/ 11075 w 4534331"/>
              <a:gd name="connsiteY28" fmla="*/ 5096442 h 5262724"/>
              <a:gd name="connsiteX29" fmla="*/ 78405 w 4534331"/>
              <a:gd name="connsiteY29" fmla="*/ 3822170 h 5262724"/>
              <a:gd name="connsiteX30" fmla="*/ 300639 w 4534331"/>
              <a:gd name="connsiteY30" fmla="*/ 0 h 5262724"/>
              <a:gd name="connsiteX31" fmla="*/ 3291735 w 4534331"/>
              <a:gd name="connsiteY31" fmla="*/ 163268 h 5262724"/>
              <a:gd name="connsiteX32" fmla="*/ 4117066 w 4534331"/>
              <a:gd name="connsiteY32" fmla="*/ 218247 h 5262724"/>
              <a:gd name="connsiteX33" fmla="*/ 4488693 w 4534331"/>
              <a:gd name="connsiteY33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7430 w 4534331"/>
              <a:gd name="connsiteY25" fmla="*/ 5169338 h 5262724"/>
              <a:gd name="connsiteX26" fmla="*/ 6848 w 4534331"/>
              <a:gd name="connsiteY26" fmla="*/ 5166190 h 5262724"/>
              <a:gd name="connsiteX27" fmla="*/ 11075 w 4534331"/>
              <a:gd name="connsiteY27" fmla="*/ 5096442 h 5262724"/>
              <a:gd name="connsiteX28" fmla="*/ 78405 w 4534331"/>
              <a:gd name="connsiteY28" fmla="*/ 3822170 h 5262724"/>
              <a:gd name="connsiteX29" fmla="*/ 300639 w 4534331"/>
              <a:gd name="connsiteY29" fmla="*/ 0 h 5262724"/>
              <a:gd name="connsiteX30" fmla="*/ 3291735 w 4534331"/>
              <a:gd name="connsiteY30" fmla="*/ 163268 h 5262724"/>
              <a:gd name="connsiteX31" fmla="*/ 4117066 w 4534331"/>
              <a:gd name="connsiteY31" fmla="*/ 218247 h 5262724"/>
              <a:gd name="connsiteX32" fmla="*/ 4488693 w 4534331"/>
              <a:gd name="connsiteY32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7430 w 4534331"/>
              <a:gd name="connsiteY25" fmla="*/ 5169338 h 5262724"/>
              <a:gd name="connsiteX26" fmla="*/ 11075 w 4534331"/>
              <a:gd name="connsiteY26" fmla="*/ 5096442 h 5262724"/>
              <a:gd name="connsiteX27" fmla="*/ 78405 w 4534331"/>
              <a:gd name="connsiteY27" fmla="*/ 3822170 h 5262724"/>
              <a:gd name="connsiteX28" fmla="*/ 300639 w 4534331"/>
              <a:gd name="connsiteY28" fmla="*/ 0 h 5262724"/>
              <a:gd name="connsiteX29" fmla="*/ 3291735 w 4534331"/>
              <a:gd name="connsiteY29" fmla="*/ 163268 h 5262724"/>
              <a:gd name="connsiteX30" fmla="*/ 4117066 w 4534331"/>
              <a:gd name="connsiteY30" fmla="*/ 218247 h 5262724"/>
              <a:gd name="connsiteX31" fmla="*/ 4488693 w 4534331"/>
              <a:gd name="connsiteY31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4306 w 4534331"/>
              <a:gd name="connsiteY24" fmla="*/ 5219491 h 5262724"/>
              <a:gd name="connsiteX25" fmla="*/ 11075 w 4534331"/>
              <a:gd name="connsiteY25" fmla="*/ 5096442 h 5262724"/>
              <a:gd name="connsiteX26" fmla="*/ 78405 w 4534331"/>
              <a:gd name="connsiteY26" fmla="*/ 3822170 h 5262724"/>
              <a:gd name="connsiteX27" fmla="*/ 300639 w 4534331"/>
              <a:gd name="connsiteY27" fmla="*/ 0 h 5262724"/>
              <a:gd name="connsiteX28" fmla="*/ 3291735 w 4534331"/>
              <a:gd name="connsiteY28" fmla="*/ 163268 h 5262724"/>
              <a:gd name="connsiteX29" fmla="*/ 4117066 w 4534331"/>
              <a:gd name="connsiteY29" fmla="*/ 218247 h 5262724"/>
              <a:gd name="connsiteX30" fmla="*/ 4488693 w 4534331"/>
              <a:gd name="connsiteY30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11075 w 4534331"/>
              <a:gd name="connsiteY24" fmla="*/ 5096442 h 5262724"/>
              <a:gd name="connsiteX25" fmla="*/ 78405 w 4534331"/>
              <a:gd name="connsiteY25" fmla="*/ 3822170 h 5262724"/>
              <a:gd name="connsiteX26" fmla="*/ 300639 w 4534331"/>
              <a:gd name="connsiteY26" fmla="*/ 0 h 5262724"/>
              <a:gd name="connsiteX27" fmla="*/ 3291735 w 4534331"/>
              <a:gd name="connsiteY27" fmla="*/ 163268 h 5262724"/>
              <a:gd name="connsiteX28" fmla="*/ 4117066 w 4534331"/>
              <a:gd name="connsiteY28" fmla="*/ 218247 h 5262724"/>
              <a:gd name="connsiteX29" fmla="*/ 4488693 w 4534331"/>
              <a:gd name="connsiteY29" fmla="*/ 238623 h 5262724"/>
              <a:gd name="connsiteX0" fmla="*/ 4488693 w 4534331"/>
              <a:gd name="connsiteY0" fmla="*/ 238623 h 5262724"/>
              <a:gd name="connsiteX1" fmla="*/ 4516455 w 4534331"/>
              <a:gd name="connsiteY1" fmla="*/ 260377 h 5262724"/>
              <a:gd name="connsiteX2" fmla="*/ 4514689 w 4534331"/>
              <a:gd name="connsiteY2" fmla="*/ 292054 h 5262724"/>
              <a:gd name="connsiteX3" fmla="*/ 4517598 w 4534331"/>
              <a:gd name="connsiteY3" fmla="*/ 293767 h 5262724"/>
              <a:gd name="connsiteX4" fmla="*/ 4533956 w 4534331"/>
              <a:gd name="connsiteY4" fmla="*/ 325268 h 5262724"/>
              <a:gd name="connsiteX5" fmla="*/ 4511788 w 4534331"/>
              <a:gd name="connsiteY5" fmla="*/ 382780 h 5262724"/>
              <a:gd name="connsiteX6" fmla="*/ 4508315 w 4534331"/>
              <a:gd name="connsiteY6" fmla="*/ 406346 h 5262724"/>
              <a:gd name="connsiteX7" fmla="*/ 4503231 w 4534331"/>
              <a:gd name="connsiteY7" fmla="*/ 497471 h 5262724"/>
              <a:gd name="connsiteX8" fmla="*/ 4502584 w 4534331"/>
              <a:gd name="connsiteY8" fmla="*/ 543780 h 5262724"/>
              <a:gd name="connsiteX9" fmla="*/ 4499498 w 4534331"/>
              <a:gd name="connsiteY9" fmla="*/ 572177 h 5262724"/>
              <a:gd name="connsiteX10" fmla="*/ 4498831 w 4534331"/>
              <a:gd name="connsiteY10" fmla="*/ 576349 h 5262724"/>
              <a:gd name="connsiteX11" fmla="*/ 4485949 w 4534331"/>
              <a:gd name="connsiteY11" fmla="*/ 807322 h 5262724"/>
              <a:gd name="connsiteX12" fmla="*/ 4487655 w 4534331"/>
              <a:gd name="connsiteY12" fmla="*/ 812145 h 5262724"/>
              <a:gd name="connsiteX13" fmla="*/ 4485513 w 4534331"/>
              <a:gd name="connsiteY13" fmla="*/ 835920 h 5262724"/>
              <a:gd name="connsiteX14" fmla="*/ 4483919 w 4534331"/>
              <a:gd name="connsiteY14" fmla="*/ 843687 h 5262724"/>
              <a:gd name="connsiteX15" fmla="*/ 4477708 w 4534331"/>
              <a:gd name="connsiteY15" fmla="*/ 955057 h 5262724"/>
              <a:gd name="connsiteX16" fmla="*/ 4479776 w 4534331"/>
              <a:gd name="connsiteY16" fmla="*/ 955955 h 5262724"/>
              <a:gd name="connsiteX17" fmla="*/ 4483878 w 4534331"/>
              <a:gd name="connsiteY17" fmla="*/ 992052 h 5262724"/>
              <a:gd name="connsiteX18" fmla="*/ 4479100 w 4534331"/>
              <a:gd name="connsiteY18" fmla="*/ 1090349 h 5262724"/>
              <a:gd name="connsiteX19" fmla="*/ 4476746 w 4534331"/>
              <a:gd name="connsiteY19" fmla="*/ 1103658 h 5262724"/>
              <a:gd name="connsiteX20" fmla="*/ 4436394 w 4534331"/>
              <a:gd name="connsiteY20" fmla="*/ 1106892 h 5262724"/>
              <a:gd name="connsiteX21" fmla="*/ 846855 w 4534331"/>
              <a:gd name="connsiteY21" fmla="*/ 526104 h 5262724"/>
              <a:gd name="connsiteX22" fmla="*/ 55505 w 4534331"/>
              <a:gd name="connsiteY22" fmla="*/ 5262724 h 5262724"/>
              <a:gd name="connsiteX23" fmla="*/ 0 w 4534331"/>
              <a:gd name="connsiteY23" fmla="*/ 5259661 h 5262724"/>
              <a:gd name="connsiteX24" fmla="*/ 6847 w 4534331"/>
              <a:gd name="connsiteY24" fmla="*/ 5049278 h 5262724"/>
              <a:gd name="connsiteX25" fmla="*/ 78405 w 4534331"/>
              <a:gd name="connsiteY25" fmla="*/ 3822170 h 5262724"/>
              <a:gd name="connsiteX26" fmla="*/ 300639 w 4534331"/>
              <a:gd name="connsiteY26" fmla="*/ 0 h 5262724"/>
              <a:gd name="connsiteX27" fmla="*/ 3291735 w 4534331"/>
              <a:gd name="connsiteY27" fmla="*/ 163268 h 5262724"/>
              <a:gd name="connsiteX28" fmla="*/ 4117066 w 4534331"/>
              <a:gd name="connsiteY28" fmla="*/ 218247 h 5262724"/>
              <a:gd name="connsiteX29" fmla="*/ 4488693 w 4534331"/>
              <a:gd name="connsiteY29" fmla="*/ 238623 h 5262724"/>
              <a:gd name="connsiteX0" fmla="*/ 4486914 w 4532552"/>
              <a:gd name="connsiteY0" fmla="*/ 238623 h 5262724"/>
              <a:gd name="connsiteX1" fmla="*/ 4514676 w 4532552"/>
              <a:gd name="connsiteY1" fmla="*/ 260377 h 5262724"/>
              <a:gd name="connsiteX2" fmla="*/ 4512910 w 4532552"/>
              <a:gd name="connsiteY2" fmla="*/ 292054 h 5262724"/>
              <a:gd name="connsiteX3" fmla="*/ 4515819 w 4532552"/>
              <a:gd name="connsiteY3" fmla="*/ 293767 h 5262724"/>
              <a:gd name="connsiteX4" fmla="*/ 4532177 w 4532552"/>
              <a:gd name="connsiteY4" fmla="*/ 325268 h 5262724"/>
              <a:gd name="connsiteX5" fmla="*/ 4510009 w 4532552"/>
              <a:gd name="connsiteY5" fmla="*/ 382780 h 5262724"/>
              <a:gd name="connsiteX6" fmla="*/ 4506536 w 4532552"/>
              <a:gd name="connsiteY6" fmla="*/ 406346 h 5262724"/>
              <a:gd name="connsiteX7" fmla="*/ 4501452 w 4532552"/>
              <a:gd name="connsiteY7" fmla="*/ 497471 h 5262724"/>
              <a:gd name="connsiteX8" fmla="*/ 4500805 w 4532552"/>
              <a:gd name="connsiteY8" fmla="*/ 543780 h 5262724"/>
              <a:gd name="connsiteX9" fmla="*/ 4497719 w 4532552"/>
              <a:gd name="connsiteY9" fmla="*/ 572177 h 5262724"/>
              <a:gd name="connsiteX10" fmla="*/ 4497052 w 4532552"/>
              <a:gd name="connsiteY10" fmla="*/ 576349 h 5262724"/>
              <a:gd name="connsiteX11" fmla="*/ 4484170 w 4532552"/>
              <a:gd name="connsiteY11" fmla="*/ 807322 h 5262724"/>
              <a:gd name="connsiteX12" fmla="*/ 4485876 w 4532552"/>
              <a:gd name="connsiteY12" fmla="*/ 812145 h 5262724"/>
              <a:gd name="connsiteX13" fmla="*/ 4483734 w 4532552"/>
              <a:gd name="connsiteY13" fmla="*/ 835920 h 5262724"/>
              <a:gd name="connsiteX14" fmla="*/ 4482140 w 4532552"/>
              <a:gd name="connsiteY14" fmla="*/ 843687 h 5262724"/>
              <a:gd name="connsiteX15" fmla="*/ 4475929 w 4532552"/>
              <a:gd name="connsiteY15" fmla="*/ 955057 h 5262724"/>
              <a:gd name="connsiteX16" fmla="*/ 4477997 w 4532552"/>
              <a:gd name="connsiteY16" fmla="*/ 955955 h 5262724"/>
              <a:gd name="connsiteX17" fmla="*/ 4482099 w 4532552"/>
              <a:gd name="connsiteY17" fmla="*/ 992052 h 5262724"/>
              <a:gd name="connsiteX18" fmla="*/ 4477321 w 4532552"/>
              <a:gd name="connsiteY18" fmla="*/ 1090349 h 5262724"/>
              <a:gd name="connsiteX19" fmla="*/ 4474967 w 4532552"/>
              <a:gd name="connsiteY19" fmla="*/ 1103658 h 5262724"/>
              <a:gd name="connsiteX20" fmla="*/ 4434615 w 4532552"/>
              <a:gd name="connsiteY20" fmla="*/ 1106892 h 5262724"/>
              <a:gd name="connsiteX21" fmla="*/ 845076 w 4532552"/>
              <a:gd name="connsiteY21" fmla="*/ 526104 h 5262724"/>
              <a:gd name="connsiteX22" fmla="*/ 53726 w 4532552"/>
              <a:gd name="connsiteY22" fmla="*/ 5262724 h 5262724"/>
              <a:gd name="connsiteX23" fmla="*/ 0 w 4532552"/>
              <a:gd name="connsiteY23" fmla="*/ 5133379 h 5262724"/>
              <a:gd name="connsiteX24" fmla="*/ 5068 w 4532552"/>
              <a:gd name="connsiteY24" fmla="*/ 5049278 h 5262724"/>
              <a:gd name="connsiteX25" fmla="*/ 76626 w 4532552"/>
              <a:gd name="connsiteY25" fmla="*/ 3822170 h 5262724"/>
              <a:gd name="connsiteX26" fmla="*/ 298860 w 4532552"/>
              <a:gd name="connsiteY26" fmla="*/ 0 h 5262724"/>
              <a:gd name="connsiteX27" fmla="*/ 3289956 w 4532552"/>
              <a:gd name="connsiteY27" fmla="*/ 163268 h 5262724"/>
              <a:gd name="connsiteX28" fmla="*/ 4115287 w 4532552"/>
              <a:gd name="connsiteY28" fmla="*/ 218247 h 5262724"/>
              <a:gd name="connsiteX29" fmla="*/ 4486914 w 4532552"/>
              <a:gd name="connsiteY29" fmla="*/ 238623 h 5262724"/>
              <a:gd name="connsiteX0" fmla="*/ 4486914 w 4532552"/>
              <a:gd name="connsiteY0" fmla="*/ 238623 h 5162437"/>
              <a:gd name="connsiteX1" fmla="*/ 4514676 w 4532552"/>
              <a:gd name="connsiteY1" fmla="*/ 260377 h 5162437"/>
              <a:gd name="connsiteX2" fmla="*/ 4512910 w 4532552"/>
              <a:gd name="connsiteY2" fmla="*/ 292054 h 5162437"/>
              <a:gd name="connsiteX3" fmla="*/ 4515819 w 4532552"/>
              <a:gd name="connsiteY3" fmla="*/ 293767 h 5162437"/>
              <a:gd name="connsiteX4" fmla="*/ 4532177 w 4532552"/>
              <a:gd name="connsiteY4" fmla="*/ 325268 h 5162437"/>
              <a:gd name="connsiteX5" fmla="*/ 4510009 w 4532552"/>
              <a:gd name="connsiteY5" fmla="*/ 382780 h 5162437"/>
              <a:gd name="connsiteX6" fmla="*/ 4506536 w 4532552"/>
              <a:gd name="connsiteY6" fmla="*/ 406346 h 5162437"/>
              <a:gd name="connsiteX7" fmla="*/ 4501452 w 4532552"/>
              <a:gd name="connsiteY7" fmla="*/ 497471 h 5162437"/>
              <a:gd name="connsiteX8" fmla="*/ 4500805 w 4532552"/>
              <a:gd name="connsiteY8" fmla="*/ 543780 h 5162437"/>
              <a:gd name="connsiteX9" fmla="*/ 4497719 w 4532552"/>
              <a:gd name="connsiteY9" fmla="*/ 572177 h 5162437"/>
              <a:gd name="connsiteX10" fmla="*/ 4497052 w 4532552"/>
              <a:gd name="connsiteY10" fmla="*/ 576349 h 5162437"/>
              <a:gd name="connsiteX11" fmla="*/ 4484170 w 4532552"/>
              <a:gd name="connsiteY11" fmla="*/ 807322 h 5162437"/>
              <a:gd name="connsiteX12" fmla="*/ 4485876 w 4532552"/>
              <a:gd name="connsiteY12" fmla="*/ 812145 h 5162437"/>
              <a:gd name="connsiteX13" fmla="*/ 4483734 w 4532552"/>
              <a:gd name="connsiteY13" fmla="*/ 835920 h 5162437"/>
              <a:gd name="connsiteX14" fmla="*/ 4482140 w 4532552"/>
              <a:gd name="connsiteY14" fmla="*/ 843687 h 5162437"/>
              <a:gd name="connsiteX15" fmla="*/ 4475929 w 4532552"/>
              <a:gd name="connsiteY15" fmla="*/ 955057 h 5162437"/>
              <a:gd name="connsiteX16" fmla="*/ 4477997 w 4532552"/>
              <a:gd name="connsiteY16" fmla="*/ 955955 h 5162437"/>
              <a:gd name="connsiteX17" fmla="*/ 4482099 w 4532552"/>
              <a:gd name="connsiteY17" fmla="*/ 992052 h 5162437"/>
              <a:gd name="connsiteX18" fmla="*/ 4477321 w 4532552"/>
              <a:gd name="connsiteY18" fmla="*/ 1090349 h 5162437"/>
              <a:gd name="connsiteX19" fmla="*/ 4474967 w 4532552"/>
              <a:gd name="connsiteY19" fmla="*/ 1103658 h 5162437"/>
              <a:gd name="connsiteX20" fmla="*/ 4434615 w 4532552"/>
              <a:gd name="connsiteY20" fmla="*/ 1106892 h 5162437"/>
              <a:gd name="connsiteX21" fmla="*/ 845076 w 4532552"/>
              <a:gd name="connsiteY21" fmla="*/ 526104 h 5162437"/>
              <a:gd name="connsiteX22" fmla="*/ 59332 w 4532552"/>
              <a:gd name="connsiteY22" fmla="*/ 5162437 h 5162437"/>
              <a:gd name="connsiteX23" fmla="*/ 0 w 4532552"/>
              <a:gd name="connsiteY23" fmla="*/ 5133379 h 5162437"/>
              <a:gd name="connsiteX24" fmla="*/ 5068 w 4532552"/>
              <a:gd name="connsiteY24" fmla="*/ 5049278 h 5162437"/>
              <a:gd name="connsiteX25" fmla="*/ 76626 w 4532552"/>
              <a:gd name="connsiteY25" fmla="*/ 3822170 h 5162437"/>
              <a:gd name="connsiteX26" fmla="*/ 298860 w 4532552"/>
              <a:gd name="connsiteY26" fmla="*/ 0 h 5162437"/>
              <a:gd name="connsiteX27" fmla="*/ 3289956 w 4532552"/>
              <a:gd name="connsiteY27" fmla="*/ 163268 h 5162437"/>
              <a:gd name="connsiteX28" fmla="*/ 4115287 w 4532552"/>
              <a:gd name="connsiteY28" fmla="*/ 218247 h 5162437"/>
              <a:gd name="connsiteX29" fmla="*/ 4486914 w 4532552"/>
              <a:gd name="connsiteY29" fmla="*/ 238623 h 5162437"/>
              <a:gd name="connsiteX0" fmla="*/ 4486914 w 4532552"/>
              <a:gd name="connsiteY0" fmla="*/ 238623 h 5162437"/>
              <a:gd name="connsiteX1" fmla="*/ 4514676 w 4532552"/>
              <a:gd name="connsiteY1" fmla="*/ 260377 h 5162437"/>
              <a:gd name="connsiteX2" fmla="*/ 4512910 w 4532552"/>
              <a:gd name="connsiteY2" fmla="*/ 292054 h 5162437"/>
              <a:gd name="connsiteX3" fmla="*/ 4515819 w 4532552"/>
              <a:gd name="connsiteY3" fmla="*/ 293767 h 5162437"/>
              <a:gd name="connsiteX4" fmla="*/ 4532177 w 4532552"/>
              <a:gd name="connsiteY4" fmla="*/ 325268 h 5162437"/>
              <a:gd name="connsiteX5" fmla="*/ 4510009 w 4532552"/>
              <a:gd name="connsiteY5" fmla="*/ 382780 h 5162437"/>
              <a:gd name="connsiteX6" fmla="*/ 4506536 w 4532552"/>
              <a:gd name="connsiteY6" fmla="*/ 406346 h 5162437"/>
              <a:gd name="connsiteX7" fmla="*/ 4501452 w 4532552"/>
              <a:gd name="connsiteY7" fmla="*/ 497471 h 5162437"/>
              <a:gd name="connsiteX8" fmla="*/ 4500805 w 4532552"/>
              <a:gd name="connsiteY8" fmla="*/ 543780 h 5162437"/>
              <a:gd name="connsiteX9" fmla="*/ 4497719 w 4532552"/>
              <a:gd name="connsiteY9" fmla="*/ 572177 h 5162437"/>
              <a:gd name="connsiteX10" fmla="*/ 4497052 w 4532552"/>
              <a:gd name="connsiteY10" fmla="*/ 576349 h 5162437"/>
              <a:gd name="connsiteX11" fmla="*/ 4484170 w 4532552"/>
              <a:gd name="connsiteY11" fmla="*/ 807322 h 5162437"/>
              <a:gd name="connsiteX12" fmla="*/ 4485876 w 4532552"/>
              <a:gd name="connsiteY12" fmla="*/ 812145 h 5162437"/>
              <a:gd name="connsiteX13" fmla="*/ 4483734 w 4532552"/>
              <a:gd name="connsiteY13" fmla="*/ 835920 h 5162437"/>
              <a:gd name="connsiteX14" fmla="*/ 4482140 w 4532552"/>
              <a:gd name="connsiteY14" fmla="*/ 843687 h 5162437"/>
              <a:gd name="connsiteX15" fmla="*/ 4475929 w 4532552"/>
              <a:gd name="connsiteY15" fmla="*/ 955057 h 5162437"/>
              <a:gd name="connsiteX16" fmla="*/ 4477997 w 4532552"/>
              <a:gd name="connsiteY16" fmla="*/ 955955 h 5162437"/>
              <a:gd name="connsiteX17" fmla="*/ 4482099 w 4532552"/>
              <a:gd name="connsiteY17" fmla="*/ 992052 h 5162437"/>
              <a:gd name="connsiteX18" fmla="*/ 4477321 w 4532552"/>
              <a:gd name="connsiteY18" fmla="*/ 1090349 h 5162437"/>
              <a:gd name="connsiteX19" fmla="*/ 4474967 w 4532552"/>
              <a:gd name="connsiteY19" fmla="*/ 1103658 h 5162437"/>
              <a:gd name="connsiteX20" fmla="*/ 4434615 w 4532552"/>
              <a:gd name="connsiteY20" fmla="*/ 1106892 h 5162437"/>
              <a:gd name="connsiteX21" fmla="*/ 845076 w 4532552"/>
              <a:gd name="connsiteY21" fmla="*/ 526104 h 5162437"/>
              <a:gd name="connsiteX22" fmla="*/ 59332 w 4532552"/>
              <a:gd name="connsiteY22" fmla="*/ 5162437 h 5162437"/>
              <a:gd name="connsiteX23" fmla="*/ 0 w 4532552"/>
              <a:gd name="connsiteY23" fmla="*/ 5133379 h 5162437"/>
              <a:gd name="connsiteX24" fmla="*/ 5068 w 4532552"/>
              <a:gd name="connsiteY24" fmla="*/ 5049278 h 5162437"/>
              <a:gd name="connsiteX25" fmla="*/ 69774 w 4532552"/>
              <a:gd name="connsiteY25" fmla="*/ 3812518 h 5162437"/>
              <a:gd name="connsiteX26" fmla="*/ 298860 w 4532552"/>
              <a:gd name="connsiteY26" fmla="*/ 0 h 5162437"/>
              <a:gd name="connsiteX27" fmla="*/ 3289956 w 4532552"/>
              <a:gd name="connsiteY27" fmla="*/ 163268 h 5162437"/>
              <a:gd name="connsiteX28" fmla="*/ 4115287 w 4532552"/>
              <a:gd name="connsiteY28" fmla="*/ 218247 h 5162437"/>
              <a:gd name="connsiteX29" fmla="*/ 4486914 w 4532552"/>
              <a:gd name="connsiteY29" fmla="*/ 238623 h 5162437"/>
              <a:gd name="connsiteX0" fmla="*/ 4486914 w 4532552"/>
              <a:gd name="connsiteY0" fmla="*/ 238623 h 5162437"/>
              <a:gd name="connsiteX1" fmla="*/ 4514676 w 4532552"/>
              <a:gd name="connsiteY1" fmla="*/ 260377 h 5162437"/>
              <a:gd name="connsiteX2" fmla="*/ 4512910 w 4532552"/>
              <a:gd name="connsiteY2" fmla="*/ 292054 h 5162437"/>
              <a:gd name="connsiteX3" fmla="*/ 4515819 w 4532552"/>
              <a:gd name="connsiteY3" fmla="*/ 293767 h 5162437"/>
              <a:gd name="connsiteX4" fmla="*/ 4532177 w 4532552"/>
              <a:gd name="connsiteY4" fmla="*/ 325268 h 5162437"/>
              <a:gd name="connsiteX5" fmla="*/ 4510009 w 4532552"/>
              <a:gd name="connsiteY5" fmla="*/ 382780 h 5162437"/>
              <a:gd name="connsiteX6" fmla="*/ 4506536 w 4532552"/>
              <a:gd name="connsiteY6" fmla="*/ 406346 h 5162437"/>
              <a:gd name="connsiteX7" fmla="*/ 4501452 w 4532552"/>
              <a:gd name="connsiteY7" fmla="*/ 497471 h 5162437"/>
              <a:gd name="connsiteX8" fmla="*/ 4500805 w 4532552"/>
              <a:gd name="connsiteY8" fmla="*/ 543780 h 5162437"/>
              <a:gd name="connsiteX9" fmla="*/ 4497719 w 4532552"/>
              <a:gd name="connsiteY9" fmla="*/ 572177 h 5162437"/>
              <a:gd name="connsiteX10" fmla="*/ 4497052 w 4532552"/>
              <a:gd name="connsiteY10" fmla="*/ 576349 h 5162437"/>
              <a:gd name="connsiteX11" fmla="*/ 4484170 w 4532552"/>
              <a:gd name="connsiteY11" fmla="*/ 807322 h 5162437"/>
              <a:gd name="connsiteX12" fmla="*/ 4485876 w 4532552"/>
              <a:gd name="connsiteY12" fmla="*/ 812145 h 5162437"/>
              <a:gd name="connsiteX13" fmla="*/ 4483734 w 4532552"/>
              <a:gd name="connsiteY13" fmla="*/ 835920 h 5162437"/>
              <a:gd name="connsiteX14" fmla="*/ 4482140 w 4532552"/>
              <a:gd name="connsiteY14" fmla="*/ 843687 h 5162437"/>
              <a:gd name="connsiteX15" fmla="*/ 4475929 w 4532552"/>
              <a:gd name="connsiteY15" fmla="*/ 955057 h 5162437"/>
              <a:gd name="connsiteX16" fmla="*/ 4477997 w 4532552"/>
              <a:gd name="connsiteY16" fmla="*/ 955955 h 5162437"/>
              <a:gd name="connsiteX17" fmla="*/ 4482099 w 4532552"/>
              <a:gd name="connsiteY17" fmla="*/ 992052 h 5162437"/>
              <a:gd name="connsiteX18" fmla="*/ 4477321 w 4532552"/>
              <a:gd name="connsiteY18" fmla="*/ 1090349 h 5162437"/>
              <a:gd name="connsiteX19" fmla="*/ 4474967 w 4532552"/>
              <a:gd name="connsiteY19" fmla="*/ 1103658 h 5162437"/>
              <a:gd name="connsiteX20" fmla="*/ 4434615 w 4532552"/>
              <a:gd name="connsiteY20" fmla="*/ 1106892 h 5162437"/>
              <a:gd name="connsiteX21" fmla="*/ 850015 w 4532552"/>
              <a:gd name="connsiteY21" fmla="*/ 522756 h 5162437"/>
              <a:gd name="connsiteX22" fmla="*/ 59332 w 4532552"/>
              <a:gd name="connsiteY22" fmla="*/ 5162437 h 5162437"/>
              <a:gd name="connsiteX23" fmla="*/ 0 w 4532552"/>
              <a:gd name="connsiteY23" fmla="*/ 5133379 h 5162437"/>
              <a:gd name="connsiteX24" fmla="*/ 5068 w 4532552"/>
              <a:gd name="connsiteY24" fmla="*/ 5049278 h 5162437"/>
              <a:gd name="connsiteX25" fmla="*/ 69774 w 4532552"/>
              <a:gd name="connsiteY25" fmla="*/ 3812518 h 5162437"/>
              <a:gd name="connsiteX26" fmla="*/ 298860 w 4532552"/>
              <a:gd name="connsiteY26" fmla="*/ 0 h 5162437"/>
              <a:gd name="connsiteX27" fmla="*/ 3289956 w 4532552"/>
              <a:gd name="connsiteY27" fmla="*/ 163268 h 5162437"/>
              <a:gd name="connsiteX28" fmla="*/ 4115287 w 4532552"/>
              <a:gd name="connsiteY28" fmla="*/ 218247 h 5162437"/>
              <a:gd name="connsiteX29" fmla="*/ 4486914 w 4532552"/>
              <a:gd name="connsiteY29" fmla="*/ 238623 h 5162437"/>
              <a:gd name="connsiteX0" fmla="*/ 4486914 w 4532552"/>
              <a:gd name="connsiteY0" fmla="*/ 238623 h 5162437"/>
              <a:gd name="connsiteX1" fmla="*/ 4514676 w 4532552"/>
              <a:gd name="connsiteY1" fmla="*/ 260377 h 5162437"/>
              <a:gd name="connsiteX2" fmla="*/ 4512910 w 4532552"/>
              <a:gd name="connsiteY2" fmla="*/ 292054 h 5162437"/>
              <a:gd name="connsiteX3" fmla="*/ 4515819 w 4532552"/>
              <a:gd name="connsiteY3" fmla="*/ 293767 h 5162437"/>
              <a:gd name="connsiteX4" fmla="*/ 4532177 w 4532552"/>
              <a:gd name="connsiteY4" fmla="*/ 325268 h 5162437"/>
              <a:gd name="connsiteX5" fmla="*/ 4510009 w 4532552"/>
              <a:gd name="connsiteY5" fmla="*/ 382780 h 5162437"/>
              <a:gd name="connsiteX6" fmla="*/ 4506536 w 4532552"/>
              <a:gd name="connsiteY6" fmla="*/ 406346 h 5162437"/>
              <a:gd name="connsiteX7" fmla="*/ 4501452 w 4532552"/>
              <a:gd name="connsiteY7" fmla="*/ 497471 h 5162437"/>
              <a:gd name="connsiteX8" fmla="*/ 4500805 w 4532552"/>
              <a:gd name="connsiteY8" fmla="*/ 543780 h 5162437"/>
              <a:gd name="connsiteX9" fmla="*/ 4497719 w 4532552"/>
              <a:gd name="connsiteY9" fmla="*/ 572177 h 5162437"/>
              <a:gd name="connsiteX10" fmla="*/ 4497052 w 4532552"/>
              <a:gd name="connsiteY10" fmla="*/ 576349 h 5162437"/>
              <a:gd name="connsiteX11" fmla="*/ 4484170 w 4532552"/>
              <a:gd name="connsiteY11" fmla="*/ 807322 h 5162437"/>
              <a:gd name="connsiteX12" fmla="*/ 4485876 w 4532552"/>
              <a:gd name="connsiteY12" fmla="*/ 812145 h 5162437"/>
              <a:gd name="connsiteX13" fmla="*/ 4483734 w 4532552"/>
              <a:gd name="connsiteY13" fmla="*/ 835920 h 5162437"/>
              <a:gd name="connsiteX14" fmla="*/ 4482140 w 4532552"/>
              <a:gd name="connsiteY14" fmla="*/ 843687 h 5162437"/>
              <a:gd name="connsiteX15" fmla="*/ 4475929 w 4532552"/>
              <a:gd name="connsiteY15" fmla="*/ 955057 h 5162437"/>
              <a:gd name="connsiteX16" fmla="*/ 4477997 w 4532552"/>
              <a:gd name="connsiteY16" fmla="*/ 955955 h 5162437"/>
              <a:gd name="connsiteX17" fmla="*/ 4482099 w 4532552"/>
              <a:gd name="connsiteY17" fmla="*/ 992052 h 5162437"/>
              <a:gd name="connsiteX18" fmla="*/ 4477321 w 4532552"/>
              <a:gd name="connsiteY18" fmla="*/ 1090349 h 5162437"/>
              <a:gd name="connsiteX19" fmla="*/ 4474967 w 4532552"/>
              <a:gd name="connsiteY19" fmla="*/ 1103658 h 5162437"/>
              <a:gd name="connsiteX20" fmla="*/ 4435372 w 4532552"/>
              <a:gd name="connsiteY20" fmla="*/ 1102807 h 5162437"/>
              <a:gd name="connsiteX21" fmla="*/ 850015 w 4532552"/>
              <a:gd name="connsiteY21" fmla="*/ 522756 h 5162437"/>
              <a:gd name="connsiteX22" fmla="*/ 59332 w 4532552"/>
              <a:gd name="connsiteY22" fmla="*/ 5162437 h 5162437"/>
              <a:gd name="connsiteX23" fmla="*/ 0 w 4532552"/>
              <a:gd name="connsiteY23" fmla="*/ 5133379 h 5162437"/>
              <a:gd name="connsiteX24" fmla="*/ 5068 w 4532552"/>
              <a:gd name="connsiteY24" fmla="*/ 5049278 h 5162437"/>
              <a:gd name="connsiteX25" fmla="*/ 69774 w 4532552"/>
              <a:gd name="connsiteY25" fmla="*/ 3812518 h 5162437"/>
              <a:gd name="connsiteX26" fmla="*/ 298860 w 4532552"/>
              <a:gd name="connsiteY26" fmla="*/ 0 h 5162437"/>
              <a:gd name="connsiteX27" fmla="*/ 3289956 w 4532552"/>
              <a:gd name="connsiteY27" fmla="*/ 163268 h 5162437"/>
              <a:gd name="connsiteX28" fmla="*/ 4115287 w 4532552"/>
              <a:gd name="connsiteY28" fmla="*/ 218247 h 5162437"/>
              <a:gd name="connsiteX29" fmla="*/ 4486914 w 4532552"/>
              <a:gd name="connsiteY29" fmla="*/ 238623 h 5162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532552" h="5162437">
                <a:moveTo>
                  <a:pt x="4486914" y="238623"/>
                </a:moveTo>
                <a:lnTo>
                  <a:pt x="4514676" y="260377"/>
                </a:lnTo>
                <a:cubicBezTo>
                  <a:pt x="4514088" y="270937"/>
                  <a:pt x="4513499" y="281495"/>
                  <a:pt x="4512910" y="292054"/>
                </a:cubicBezTo>
                <a:lnTo>
                  <a:pt x="4515819" y="293767"/>
                </a:lnTo>
                <a:cubicBezTo>
                  <a:pt x="4525377" y="295470"/>
                  <a:pt x="4534537" y="282474"/>
                  <a:pt x="4532177" y="325268"/>
                </a:cubicBezTo>
                <a:cubicBezTo>
                  <a:pt x="4521581" y="345709"/>
                  <a:pt x="4514596" y="364640"/>
                  <a:pt x="4510009" y="382780"/>
                </a:cubicBezTo>
                <a:lnTo>
                  <a:pt x="4506536" y="406346"/>
                </a:lnTo>
                <a:lnTo>
                  <a:pt x="4501452" y="497471"/>
                </a:lnTo>
                <a:cubicBezTo>
                  <a:pt x="4501236" y="512907"/>
                  <a:pt x="4501021" y="528344"/>
                  <a:pt x="4500805" y="543780"/>
                </a:cubicBezTo>
                <a:cubicBezTo>
                  <a:pt x="4500535" y="548693"/>
                  <a:pt x="4499446" y="559198"/>
                  <a:pt x="4497719" y="572177"/>
                </a:cubicBezTo>
                <a:cubicBezTo>
                  <a:pt x="4497497" y="573568"/>
                  <a:pt x="4497274" y="574958"/>
                  <a:pt x="4497052" y="576349"/>
                </a:cubicBezTo>
                <a:lnTo>
                  <a:pt x="4484170" y="807322"/>
                </a:lnTo>
                <a:lnTo>
                  <a:pt x="4485876" y="812145"/>
                </a:lnTo>
                <a:cubicBezTo>
                  <a:pt x="4486375" y="819672"/>
                  <a:pt x="4485299" y="827715"/>
                  <a:pt x="4483734" y="835920"/>
                </a:cubicBezTo>
                <a:lnTo>
                  <a:pt x="4482140" y="843687"/>
                </a:lnTo>
                <a:lnTo>
                  <a:pt x="4475929" y="955057"/>
                </a:lnTo>
                <a:lnTo>
                  <a:pt x="4477997" y="955955"/>
                </a:lnTo>
                <a:cubicBezTo>
                  <a:pt x="4479432" y="962298"/>
                  <a:pt x="4482211" y="969654"/>
                  <a:pt x="4482099" y="992052"/>
                </a:cubicBezTo>
                <a:cubicBezTo>
                  <a:pt x="4471306" y="1019290"/>
                  <a:pt x="4491677" y="1056551"/>
                  <a:pt x="4477321" y="1090349"/>
                </a:cubicBezTo>
                <a:cubicBezTo>
                  <a:pt x="4476393" y="1093457"/>
                  <a:pt x="4475579" y="1098191"/>
                  <a:pt x="4474967" y="1103658"/>
                </a:cubicBezTo>
                <a:lnTo>
                  <a:pt x="4435372" y="1102807"/>
                </a:lnTo>
                <a:lnTo>
                  <a:pt x="850015" y="522756"/>
                </a:lnTo>
                <a:lnTo>
                  <a:pt x="59332" y="5162437"/>
                </a:lnTo>
                <a:lnTo>
                  <a:pt x="0" y="5133379"/>
                </a:lnTo>
                <a:lnTo>
                  <a:pt x="5068" y="5049278"/>
                </a:lnTo>
                <a:lnTo>
                  <a:pt x="69774" y="3812518"/>
                </a:lnTo>
                <a:cubicBezTo>
                  <a:pt x="144356" y="2535737"/>
                  <a:pt x="224278" y="1276781"/>
                  <a:pt x="298860" y="0"/>
                </a:cubicBezTo>
                <a:cubicBezTo>
                  <a:pt x="622244" y="31145"/>
                  <a:pt x="2654137" y="125531"/>
                  <a:pt x="3289956" y="163268"/>
                </a:cubicBezTo>
                <a:lnTo>
                  <a:pt x="4115287" y="218247"/>
                </a:lnTo>
                <a:lnTo>
                  <a:pt x="4486914" y="238623"/>
                </a:lnTo>
                <a:close/>
              </a:path>
            </a:pathLst>
          </a:custGeom>
          <a:solidFill>
            <a:srgbClr val="00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0A91793-0277-492A-B660-A4552523F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5986505">
            <a:off x="1985843" y="-199894"/>
            <a:ext cx="444795" cy="1516353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4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4AB576D-6365-43AE-BA89-60F933D6C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551018">
            <a:off x="1232395" y="1203837"/>
            <a:ext cx="4099496" cy="5072884"/>
          </a:xfrm>
          <a:custGeom>
            <a:avLst/>
            <a:gdLst>
              <a:gd name="connsiteX0" fmla="*/ 127458 w 4457507"/>
              <a:gd name="connsiteY0" fmla="*/ 103043 h 5515902"/>
              <a:gd name="connsiteX1" fmla="*/ 118742 w 4457507"/>
              <a:gd name="connsiteY1" fmla="*/ 3939905 h 5515902"/>
              <a:gd name="connsiteX2" fmla="*/ 122936 w 4457507"/>
              <a:gd name="connsiteY2" fmla="*/ 5215949 h 5515902"/>
              <a:gd name="connsiteX3" fmla="*/ 121112 w 4457507"/>
              <a:gd name="connsiteY3" fmla="*/ 5279599 h 5515902"/>
              <a:gd name="connsiteX4" fmla="*/ 122738 w 4457507"/>
              <a:gd name="connsiteY4" fmla="*/ 5283070 h 5515902"/>
              <a:gd name="connsiteX5" fmla="*/ 122625 w 4457507"/>
              <a:gd name="connsiteY5" fmla="*/ 5285823 h 5515902"/>
              <a:gd name="connsiteX6" fmla="*/ 123382 w 4457507"/>
              <a:gd name="connsiteY6" fmla="*/ 5288933 h 5515902"/>
              <a:gd name="connsiteX7" fmla="*/ 124669 w 4457507"/>
              <a:gd name="connsiteY7" fmla="*/ 5300661 h 5515902"/>
              <a:gd name="connsiteX8" fmla="*/ 125425 w 4457507"/>
              <a:gd name="connsiteY8" fmla="*/ 5303772 h 5515902"/>
              <a:gd name="connsiteX9" fmla="*/ 126069 w 4457507"/>
              <a:gd name="connsiteY9" fmla="*/ 5309635 h 5515902"/>
              <a:gd name="connsiteX10" fmla="*/ 125955 w 4457507"/>
              <a:gd name="connsiteY10" fmla="*/ 5312388 h 5515902"/>
              <a:gd name="connsiteX11" fmla="*/ 126712 w 4457507"/>
              <a:gd name="connsiteY11" fmla="*/ 5315499 h 5515902"/>
              <a:gd name="connsiteX12" fmla="*/ 127356 w 4457507"/>
              <a:gd name="connsiteY12" fmla="*/ 5321362 h 5515902"/>
              <a:gd name="connsiteX13" fmla="*/ 127129 w 4457507"/>
              <a:gd name="connsiteY13" fmla="*/ 5326866 h 5515902"/>
              <a:gd name="connsiteX14" fmla="*/ 127014 w 4457507"/>
              <a:gd name="connsiteY14" fmla="*/ 5329618 h 5515902"/>
              <a:gd name="connsiteX15" fmla="*/ 126900 w 4457507"/>
              <a:gd name="connsiteY15" fmla="*/ 5332368 h 5515902"/>
              <a:gd name="connsiteX16" fmla="*/ 123074 w 4457507"/>
              <a:gd name="connsiteY16" fmla="*/ 5339183 h 5515902"/>
              <a:gd name="connsiteX17" fmla="*/ 121026 w 4457507"/>
              <a:gd name="connsiteY17" fmla="*/ 5379531 h 5515902"/>
              <a:gd name="connsiteX18" fmla="*/ 430537 w 4457507"/>
              <a:gd name="connsiteY18" fmla="*/ 5379238 h 5515902"/>
              <a:gd name="connsiteX19" fmla="*/ 4355361 w 4457507"/>
              <a:gd name="connsiteY19" fmla="*/ 5411414 h 5515902"/>
              <a:gd name="connsiteX20" fmla="*/ 4355306 w 4457507"/>
              <a:gd name="connsiteY20" fmla="*/ 5349018 h 5515902"/>
              <a:gd name="connsiteX21" fmla="*/ 4359780 w 4457507"/>
              <a:gd name="connsiteY21" fmla="*/ 5346069 h 5515902"/>
              <a:gd name="connsiteX22" fmla="*/ 4376306 w 4457507"/>
              <a:gd name="connsiteY22" fmla="*/ 5310763 h 5515902"/>
              <a:gd name="connsiteX23" fmla="*/ 4367882 w 4457507"/>
              <a:gd name="connsiteY23" fmla="*/ 5211003 h 5515902"/>
              <a:gd name="connsiteX24" fmla="*/ 4362441 w 4457507"/>
              <a:gd name="connsiteY24" fmla="*/ 5176871 h 5515902"/>
              <a:gd name="connsiteX25" fmla="*/ 4355121 w 4457507"/>
              <a:gd name="connsiteY25" fmla="*/ 5140605 h 5515902"/>
              <a:gd name="connsiteX26" fmla="*/ 4353716 w 4457507"/>
              <a:gd name="connsiteY26" fmla="*/ 3503001 h 5515902"/>
              <a:gd name="connsiteX27" fmla="*/ 4355640 w 4457507"/>
              <a:gd name="connsiteY27" fmla="*/ 3340314 h 5515902"/>
              <a:gd name="connsiteX28" fmla="*/ 4354169 w 4457507"/>
              <a:gd name="connsiteY28" fmla="*/ 3086943 h 5515902"/>
              <a:gd name="connsiteX29" fmla="*/ 4350863 w 4457507"/>
              <a:gd name="connsiteY29" fmla="*/ 2031604 h 5515902"/>
              <a:gd name="connsiteX30" fmla="*/ 4355379 w 4457507"/>
              <a:gd name="connsiteY30" fmla="*/ 1981807 h 5515902"/>
              <a:gd name="connsiteX31" fmla="*/ 4362696 w 4457507"/>
              <a:gd name="connsiteY31" fmla="*/ 1931205 h 5515902"/>
              <a:gd name="connsiteX32" fmla="*/ 4366817 w 4457507"/>
              <a:gd name="connsiteY32" fmla="*/ 1920397 h 5515902"/>
              <a:gd name="connsiteX33" fmla="*/ 4363276 w 4457507"/>
              <a:gd name="connsiteY33" fmla="*/ 1907788 h 5515902"/>
              <a:gd name="connsiteX34" fmla="*/ 4359810 w 4457507"/>
              <a:gd name="connsiteY34" fmla="*/ 1904041 h 5515902"/>
              <a:gd name="connsiteX35" fmla="*/ 4366646 w 4457507"/>
              <a:gd name="connsiteY35" fmla="*/ 1863789 h 5515902"/>
              <a:gd name="connsiteX36" fmla="*/ 4366834 w 4457507"/>
              <a:gd name="connsiteY36" fmla="*/ 1858923 h 5515902"/>
              <a:gd name="connsiteX37" fmla="*/ 4365829 w 4457507"/>
              <a:gd name="connsiteY37" fmla="*/ 1825376 h 5515902"/>
              <a:gd name="connsiteX38" fmla="*/ 4360756 w 4457507"/>
              <a:gd name="connsiteY38" fmla="*/ 1775480 h 5515902"/>
              <a:gd name="connsiteX39" fmla="*/ 4350764 w 4457507"/>
              <a:gd name="connsiteY39" fmla="*/ 1751897 h 5515902"/>
              <a:gd name="connsiteX40" fmla="*/ 4350710 w 4457507"/>
              <a:gd name="connsiteY40" fmla="*/ 1599932 h 5515902"/>
              <a:gd name="connsiteX41" fmla="*/ 4352750 w 4457507"/>
              <a:gd name="connsiteY41" fmla="*/ 1599691 h 5515902"/>
              <a:gd name="connsiteX42" fmla="*/ 4362203 w 4457507"/>
              <a:gd name="connsiteY42" fmla="*/ 1564293 h 5515902"/>
              <a:gd name="connsiteX43" fmla="*/ 4359725 w 4457507"/>
              <a:gd name="connsiteY43" fmla="*/ 1546992 h 5515902"/>
              <a:gd name="connsiteX44" fmla="*/ 4359144 w 4457507"/>
              <a:gd name="connsiteY44" fmla="*/ 1543968 h 5515902"/>
              <a:gd name="connsiteX45" fmla="*/ 4360158 w 4457507"/>
              <a:gd name="connsiteY45" fmla="*/ 1532722 h 5515902"/>
              <a:gd name="connsiteX46" fmla="*/ 4356271 w 4457507"/>
              <a:gd name="connsiteY46" fmla="*/ 1528488 h 5515902"/>
              <a:gd name="connsiteX47" fmla="*/ 4357838 w 4457507"/>
              <a:gd name="connsiteY47" fmla="*/ 1490397 h 5515902"/>
              <a:gd name="connsiteX48" fmla="*/ 4368153 w 4457507"/>
              <a:gd name="connsiteY48" fmla="*/ 1417799 h 5515902"/>
              <a:gd name="connsiteX49" fmla="*/ 4372393 w 4457507"/>
              <a:gd name="connsiteY49" fmla="*/ 1406611 h 5515902"/>
              <a:gd name="connsiteX50" fmla="*/ 4379105 w 4457507"/>
              <a:gd name="connsiteY50" fmla="*/ 1332589 h 5515902"/>
              <a:gd name="connsiteX51" fmla="*/ 4386422 w 4457507"/>
              <a:gd name="connsiteY51" fmla="*/ 1281989 h 5515902"/>
              <a:gd name="connsiteX52" fmla="*/ 4390544 w 4457507"/>
              <a:gd name="connsiteY52" fmla="*/ 1271180 h 5515902"/>
              <a:gd name="connsiteX53" fmla="*/ 4387002 w 4457507"/>
              <a:gd name="connsiteY53" fmla="*/ 1258572 h 5515902"/>
              <a:gd name="connsiteX54" fmla="*/ 4383536 w 4457507"/>
              <a:gd name="connsiteY54" fmla="*/ 1254825 h 5515902"/>
              <a:gd name="connsiteX55" fmla="*/ 4390372 w 4457507"/>
              <a:gd name="connsiteY55" fmla="*/ 1214574 h 5515902"/>
              <a:gd name="connsiteX56" fmla="*/ 4390560 w 4457507"/>
              <a:gd name="connsiteY56" fmla="*/ 1209707 h 5515902"/>
              <a:gd name="connsiteX57" fmla="*/ 4389554 w 4457507"/>
              <a:gd name="connsiteY57" fmla="*/ 1176159 h 5515902"/>
              <a:gd name="connsiteX58" fmla="*/ 4384483 w 4457507"/>
              <a:gd name="connsiteY58" fmla="*/ 1126265 h 5515902"/>
              <a:gd name="connsiteX59" fmla="*/ 4372782 w 4457507"/>
              <a:gd name="connsiteY59" fmla="*/ 1074492 h 5515902"/>
              <a:gd name="connsiteX60" fmla="*/ 4368023 w 4457507"/>
              <a:gd name="connsiteY60" fmla="*/ 1044600 h 5515902"/>
              <a:gd name="connsiteX61" fmla="*/ 4362564 w 4457507"/>
              <a:gd name="connsiteY61" fmla="*/ 1023807 h 5515902"/>
              <a:gd name="connsiteX62" fmla="*/ 4359409 w 4457507"/>
              <a:gd name="connsiteY62" fmla="*/ 965734 h 5515902"/>
              <a:gd name="connsiteX63" fmla="*/ 4358670 w 4457507"/>
              <a:gd name="connsiteY63" fmla="*/ 867324 h 5515902"/>
              <a:gd name="connsiteX64" fmla="*/ 4352551 w 4457507"/>
              <a:gd name="connsiteY64" fmla="*/ 831512 h 5515902"/>
              <a:gd name="connsiteX65" fmla="*/ 4350436 w 4457507"/>
              <a:gd name="connsiteY65" fmla="*/ 830732 h 5515902"/>
              <a:gd name="connsiteX66" fmla="*/ 4350396 w 4457507"/>
              <a:gd name="connsiteY66" fmla="*/ 719189 h 5515902"/>
              <a:gd name="connsiteX67" fmla="*/ 4351552 w 4457507"/>
              <a:gd name="connsiteY67" fmla="*/ 711345 h 5515902"/>
              <a:gd name="connsiteX68" fmla="*/ 4352358 w 4457507"/>
              <a:gd name="connsiteY68" fmla="*/ 687487 h 5515902"/>
              <a:gd name="connsiteX69" fmla="*/ 4350384 w 4457507"/>
              <a:gd name="connsiteY69" fmla="*/ 682767 h 5515902"/>
              <a:gd name="connsiteX70" fmla="*/ 4350301 w 4457507"/>
              <a:gd name="connsiteY70" fmla="*/ 451435 h 5515902"/>
              <a:gd name="connsiteX71" fmla="*/ 4350733 w 4457507"/>
              <a:gd name="connsiteY71" fmla="*/ 447233 h 5515902"/>
              <a:gd name="connsiteX72" fmla="*/ 4352222 w 4457507"/>
              <a:gd name="connsiteY72" fmla="*/ 418707 h 5515902"/>
              <a:gd name="connsiteX73" fmla="*/ 4350273 w 4457507"/>
              <a:gd name="connsiteY73" fmla="*/ 372435 h 5515902"/>
              <a:gd name="connsiteX74" fmla="*/ 4350241 w 4457507"/>
              <a:gd name="connsiteY74" fmla="*/ 281168 h 5515902"/>
              <a:gd name="connsiteX75" fmla="*/ 4352388 w 4457507"/>
              <a:gd name="connsiteY75" fmla="*/ 257444 h 5515902"/>
              <a:gd name="connsiteX76" fmla="*/ 4371298 w 4457507"/>
              <a:gd name="connsiteY76" fmla="*/ 198781 h 5515902"/>
              <a:gd name="connsiteX77" fmla="*/ 4353201 w 4457507"/>
              <a:gd name="connsiteY77" fmla="*/ 168246 h 5515902"/>
              <a:gd name="connsiteX78" fmla="*/ 4350200 w 4457507"/>
              <a:gd name="connsiteY78" fmla="*/ 166698 h 5515902"/>
              <a:gd name="connsiteX79" fmla="*/ 4350188 w 4457507"/>
              <a:gd name="connsiteY79" fmla="*/ 134972 h 5515902"/>
              <a:gd name="connsiteX80" fmla="*/ 4321251 w 4457507"/>
              <a:gd name="connsiteY80" fmla="*/ 114809 h 5515902"/>
              <a:gd name="connsiteX81" fmla="*/ 3949065 w 4457507"/>
              <a:gd name="connsiteY81" fmla="*/ 115293 h 5515902"/>
              <a:gd name="connsiteX82" fmla="*/ 3121950 w 4457507"/>
              <a:gd name="connsiteY82" fmla="*/ 106657 h 5515902"/>
              <a:gd name="connsiteX83" fmla="*/ 127458 w 4457507"/>
              <a:gd name="connsiteY83" fmla="*/ 103043 h 5515902"/>
              <a:gd name="connsiteX84" fmla="*/ 0 w 4457507"/>
              <a:gd name="connsiteY84" fmla="*/ 0 h 5515902"/>
              <a:gd name="connsiteX85" fmla="*/ 4457507 w 4457507"/>
              <a:gd name="connsiteY85" fmla="*/ 0 h 5515902"/>
              <a:gd name="connsiteX86" fmla="*/ 4457507 w 4457507"/>
              <a:gd name="connsiteY86" fmla="*/ 5515902 h 5515902"/>
              <a:gd name="connsiteX87" fmla="*/ 0 w 4457507"/>
              <a:gd name="connsiteY87" fmla="*/ 5515902 h 5515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</a:cxnLst>
            <a:rect l="l" t="t" r="r" b="b"/>
            <a:pathLst>
              <a:path w="4457507" h="5515902">
                <a:moveTo>
                  <a:pt x="127458" y="103043"/>
                </a:moveTo>
                <a:lnTo>
                  <a:pt x="118742" y="3939905"/>
                </a:lnTo>
                <a:lnTo>
                  <a:pt x="122936" y="5215949"/>
                </a:lnTo>
                <a:lnTo>
                  <a:pt x="121112" y="5279599"/>
                </a:lnTo>
                <a:cubicBezTo>
                  <a:pt x="120244" y="5282148"/>
                  <a:pt x="122382" y="5281604"/>
                  <a:pt x="122738" y="5283070"/>
                </a:cubicBezTo>
                <a:cubicBezTo>
                  <a:pt x="122897" y="5283727"/>
                  <a:pt x="122540" y="5285058"/>
                  <a:pt x="122625" y="5285823"/>
                </a:cubicBezTo>
                <a:cubicBezTo>
                  <a:pt x="122759" y="5287034"/>
                  <a:pt x="123129" y="5287897"/>
                  <a:pt x="123382" y="5288933"/>
                </a:cubicBezTo>
                <a:cubicBezTo>
                  <a:pt x="123034" y="5297338"/>
                  <a:pt x="122835" y="5293127"/>
                  <a:pt x="124669" y="5300661"/>
                </a:cubicBezTo>
                <a:lnTo>
                  <a:pt x="125425" y="5303772"/>
                </a:lnTo>
                <a:cubicBezTo>
                  <a:pt x="125164" y="5310081"/>
                  <a:pt x="125291" y="5302539"/>
                  <a:pt x="126069" y="5309635"/>
                </a:cubicBezTo>
                <a:cubicBezTo>
                  <a:pt x="126152" y="5310401"/>
                  <a:pt x="125870" y="5311622"/>
                  <a:pt x="125955" y="5312388"/>
                </a:cubicBezTo>
                <a:cubicBezTo>
                  <a:pt x="126088" y="5313599"/>
                  <a:pt x="126461" y="5314461"/>
                  <a:pt x="126712" y="5315499"/>
                </a:cubicBezTo>
                <a:cubicBezTo>
                  <a:pt x="126364" y="5323910"/>
                  <a:pt x="126715" y="5310938"/>
                  <a:pt x="127356" y="5321362"/>
                </a:cubicBezTo>
                <a:cubicBezTo>
                  <a:pt x="127455" y="5322987"/>
                  <a:pt x="127204" y="5325032"/>
                  <a:pt x="127129" y="5326866"/>
                </a:cubicBezTo>
                <a:lnTo>
                  <a:pt x="127014" y="5329618"/>
                </a:lnTo>
                <a:cubicBezTo>
                  <a:pt x="126975" y="5330535"/>
                  <a:pt x="127366" y="5331241"/>
                  <a:pt x="126900" y="5332368"/>
                </a:cubicBezTo>
                <a:lnTo>
                  <a:pt x="123074" y="5339183"/>
                </a:lnTo>
                <a:lnTo>
                  <a:pt x="121026" y="5379531"/>
                </a:lnTo>
                <a:lnTo>
                  <a:pt x="430537" y="5379238"/>
                </a:lnTo>
                <a:cubicBezTo>
                  <a:pt x="1834716" y="5387383"/>
                  <a:pt x="4249515" y="5419645"/>
                  <a:pt x="4355361" y="5411414"/>
                </a:cubicBezTo>
                <a:cubicBezTo>
                  <a:pt x="4358281" y="5387665"/>
                  <a:pt x="4355324" y="5369816"/>
                  <a:pt x="4355306" y="5349018"/>
                </a:cubicBezTo>
                <a:lnTo>
                  <a:pt x="4359780" y="5346069"/>
                </a:lnTo>
                <a:cubicBezTo>
                  <a:pt x="4367716" y="5337134"/>
                  <a:pt x="4376313" y="5318322"/>
                  <a:pt x="4376306" y="5310763"/>
                </a:cubicBezTo>
                <a:cubicBezTo>
                  <a:pt x="4355447" y="5267791"/>
                  <a:pt x="4370193" y="5233317"/>
                  <a:pt x="4367882" y="5211003"/>
                </a:cubicBezTo>
                <a:cubicBezTo>
                  <a:pt x="4365570" y="5188687"/>
                  <a:pt x="4368638" y="5184429"/>
                  <a:pt x="4362441" y="5176871"/>
                </a:cubicBezTo>
                <a:lnTo>
                  <a:pt x="4355121" y="5140605"/>
                </a:lnTo>
                <a:lnTo>
                  <a:pt x="4353716" y="3503001"/>
                </a:lnTo>
                <a:cubicBezTo>
                  <a:pt x="4359944" y="3484225"/>
                  <a:pt x="4361878" y="3334053"/>
                  <a:pt x="4355640" y="3340314"/>
                </a:cubicBezTo>
                <a:cubicBezTo>
                  <a:pt x="4354173" y="3261754"/>
                  <a:pt x="4355635" y="3165504"/>
                  <a:pt x="4354169" y="3086943"/>
                </a:cubicBezTo>
                <a:cubicBezTo>
                  <a:pt x="4338359" y="2741070"/>
                  <a:pt x="4351965" y="2383383"/>
                  <a:pt x="4350863" y="2031604"/>
                </a:cubicBezTo>
                <a:lnTo>
                  <a:pt x="4355379" y="1981807"/>
                </a:lnTo>
                <a:lnTo>
                  <a:pt x="4362696" y="1931205"/>
                </a:lnTo>
                <a:lnTo>
                  <a:pt x="4366817" y="1920397"/>
                </a:lnTo>
                <a:lnTo>
                  <a:pt x="4363276" y="1907788"/>
                </a:lnTo>
                <a:cubicBezTo>
                  <a:pt x="4362235" y="1906240"/>
                  <a:pt x="4361066" y="1904977"/>
                  <a:pt x="4359810" y="1904041"/>
                </a:cubicBezTo>
                <a:lnTo>
                  <a:pt x="4366646" y="1863789"/>
                </a:lnTo>
                <a:lnTo>
                  <a:pt x="4366834" y="1858923"/>
                </a:lnTo>
                <a:cubicBezTo>
                  <a:pt x="4366499" y="1847740"/>
                  <a:pt x="4366164" y="1836559"/>
                  <a:pt x="4365829" y="1825376"/>
                </a:cubicBezTo>
                <a:cubicBezTo>
                  <a:pt x="4364138" y="1808743"/>
                  <a:pt x="4362447" y="1792112"/>
                  <a:pt x="4360756" y="1775480"/>
                </a:cubicBezTo>
                <a:lnTo>
                  <a:pt x="4350764" y="1751897"/>
                </a:lnTo>
                <a:lnTo>
                  <a:pt x="4350710" y="1599932"/>
                </a:lnTo>
                <a:lnTo>
                  <a:pt x="4352750" y="1599691"/>
                </a:lnTo>
                <a:cubicBezTo>
                  <a:pt x="4354837" y="1590544"/>
                  <a:pt x="4347532" y="1561850"/>
                  <a:pt x="4362203" y="1564293"/>
                </a:cubicBezTo>
                <a:cubicBezTo>
                  <a:pt x="4361830" y="1558489"/>
                  <a:pt x="4360854" y="1552763"/>
                  <a:pt x="4359725" y="1546992"/>
                </a:cubicBezTo>
                <a:cubicBezTo>
                  <a:pt x="4359532" y="1545983"/>
                  <a:pt x="4359338" y="1544976"/>
                  <a:pt x="4359144" y="1543968"/>
                </a:cubicBezTo>
                <a:lnTo>
                  <a:pt x="4360158" y="1532722"/>
                </a:lnTo>
                <a:lnTo>
                  <a:pt x="4356271" y="1528488"/>
                </a:lnTo>
                <a:lnTo>
                  <a:pt x="4357838" y="1490397"/>
                </a:lnTo>
                <a:cubicBezTo>
                  <a:pt x="4368378" y="1474114"/>
                  <a:pt x="4363511" y="1443331"/>
                  <a:pt x="4368153" y="1417799"/>
                </a:cubicBezTo>
                <a:lnTo>
                  <a:pt x="4372393" y="1406611"/>
                </a:lnTo>
                <a:lnTo>
                  <a:pt x="4379105" y="1332589"/>
                </a:lnTo>
                <a:lnTo>
                  <a:pt x="4386422" y="1281989"/>
                </a:lnTo>
                <a:lnTo>
                  <a:pt x="4390544" y="1271180"/>
                </a:lnTo>
                <a:lnTo>
                  <a:pt x="4387002" y="1258572"/>
                </a:lnTo>
                <a:cubicBezTo>
                  <a:pt x="4385961" y="1257023"/>
                  <a:pt x="4384791" y="1255762"/>
                  <a:pt x="4383536" y="1254825"/>
                </a:cubicBezTo>
                <a:lnTo>
                  <a:pt x="4390372" y="1214574"/>
                </a:lnTo>
                <a:cubicBezTo>
                  <a:pt x="4390434" y="1212951"/>
                  <a:pt x="4390498" y="1211329"/>
                  <a:pt x="4390560" y="1209707"/>
                </a:cubicBezTo>
                <a:cubicBezTo>
                  <a:pt x="4390225" y="1198524"/>
                  <a:pt x="4389890" y="1187341"/>
                  <a:pt x="4389554" y="1176159"/>
                </a:cubicBezTo>
                <a:lnTo>
                  <a:pt x="4384483" y="1126265"/>
                </a:lnTo>
                <a:cubicBezTo>
                  <a:pt x="4380583" y="1109764"/>
                  <a:pt x="4364675" y="1094873"/>
                  <a:pt x="4372782" y="1074492"/>
                </a:cubicBezTo>
                <a:cubicBezTo>
                  <a:pt x="4363789" y="1079012"/>
                  <a:pt x="4375622" y="1050289"/>
                  <a:pt x="4368023" y="1044600"/>
                </a:cubicBezTo>
                <a:cubicBezTo>
                  <a:pt x="4361707" y="1041260"/>
                  <a:pt x="4363824" y="1031767"/>
                  <a:pt x="4362564" y="1023807"/>
                </a:cubicBezTo>
                <a:cubicBezTo>
                  <a:pt x="4356675" y="1016860"/>
                  <a:pt x="4356400" y="978351"/>
                  <a:pt x="4359409" y="965734"/>
                </a:cubicBezTo>
                <a:cubicBezTo>
                  <a:pt x="4371848" y="931184"/>
                  <a:pt x="4349421" y="895123"/>
                  <a:pt x="4358670" y="867324"/>
                </a:cubicBezTo>
                <a:cubicBezTo>
                  <a:pt x="4357527" y="844954"/>
                  <a:pt x="4354340" y="837765"/>
                  <a:pt x="4352551" y="831512"/>
                </a:cubicBezTo>
                <a:lnTo>
                  <a:pt x="4350436" y="830732"/>
                </a:lnTo>
                <a:lnTo>
                  <a:pt x="4350396" y="719189"/>
                </a:lnTo>
                <a:lnTo>
                  <a:pt x="4351552" y="711345"/>
                </a:lnTo>
                <a:cubicBezTo>
                  <a:pt x="4352655" y="703065"/>
                  <a:pt x="4353279" y="694974"/>
                  <a:pt x="4352358" y="687487"/>
                </a:cubicBezTo>
                <a:lnTo>
                  <a:pt x="4350384" y="682767"/>
                </a:lnTo>
                <a:lnTo>
                  <a:pt x="4350301" y="451435"/>
                </a:lnTo>
                <a:lnTo>
                  <a:pt x="4350733" y="447233"/>
                </a:lnTo>
                <a:cubicBezTo>
                  <a:pt x="4351729" y="434177"/>
                  <a:pt x="4352228" y="423628"/>
                  <a:pt x="4352222" y="418707"/>
                </a:cubicBezTo>
                <a:cubicBezTo>
                  <a:pt x="4351573" y="403283"/>
                  <a:pt x="4350922" y="387859"/>
                  <a:pt x="4350273" y="372435"/>
                </a:cubicBezTo>
                <a:lnTo>
                  <a:pt x="4350241" y="281168"/>
                </a:lnTo>
                <a:lnTo>
                  <a:pt x="4352388" y="257444"/>
                </a:lnTo>
                <a:cubicBezTo>
                  <a:pt x="4355951" y="239076"/>
                  <a:pt x="4361864" y="219783"/>
                  <a:pt x="4371298" y="198781"/>
                </a:cubicBezTo>
                <a:cubicBezTo>
                  <a:pt x="4371256" y="155921"/>
                  <a:pt x="4362839" y="169410"/>
                  <a:pt x="4353201" y="168246"/>
                </a:cubicBezTo>
                <a:lnTo>
                  <a:pt x="4350200" y="166698"/>
                </a:lnTo>
                <a:cubicBezTo>
                  <a:pt x="4350196" y="156123"/>
                  <a:pt x="4350193" y="145548"/>
                  <a:pt x="4350188" y="134972"/>
                </a:cubicBezTo>
                <a:lnTo>
                  <a:pt x="4321251" y="114809"/>
                </a:lnTo>
                <a:lnTo>
                  <a:pt x="3949065" y="115293"/>
                </a:lnTo>
                <a:lnTo>
                  <a:pt x="3121950" y="106657"/>
                </a:lnTo>
                <a:cubicBezTo>
                  <a:pt x="2485016" y="104616"/>
                  <a:pt x="452079" y="116014"/>
                  <a:pt x="127458" y="103043"/>
                </a:cubicBezTo>
                <a:close/>
                <a:moveTo>
                  <a:pt x="0" y="0"/>
                </a:moveTo>
                <a:lnTo>
                  <a:pt x="4457507" y="0"/>
                </a:lnTo>
                <a:lnTo>
                  <a:pt x="4457507" y="5515902"/>
                </a:lnTo>
                <a:lnTo>
                  <a:pt x="0" y="551590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>
            <a:outerShdw blurRad="76200" dir="13800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45521B-FD32-4A99-9DA3-64DB7DDA2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2961280"/>
            <a:ext cx="5497259" cy="3351366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sz="1900"/>
              <a:t>📌 Летом 2013 года специалисты Спортивного клуба разработали новую методику тренировочного процесса, в основу которой легло направление CrossFit - программа силовых тренингов, состоящих из постоянно меняющихся функциональных упражнений высокой интенсивности, с конечной целью улучшения общей физической формы, реакции, выносливости. При поддержке Союза биатлонистов на территории РСК Курган Спортивным клубом "Олимп Карелия" были созданы летние спортивно-оздоровительные мастер-классы.</a:t>
            </a:r>
          </a:p>
          <a:p>
            <a:pPr>
              <a:lnSpc>
                <a:spcPct val="110000"/>
              </a:lnSpc>
            </a:pPr>
            <a:endParaRPr lang="ru-RU" sz="1400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0C0AB3B-14AF-4E0B-92A4-F7495D78D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3DB5358C-A561-4943-BBB3-CDC3507ADC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A40F6DC1-46F8-41D0-B1D7-A9A74063C6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B6890566-2D0D-4AB7-9AE3-0379756F0B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6CA593C-08F1-4E69-96C9-0912DAF580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19956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23F5135F-115E-423C-BE4A-B56C35DC9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2C1E318-0F1F-4920-8C7D-FBAC66631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DE4A7237-B6EB-4FB7-8B68-7C27438D47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84E00FDE-0838-4B5B-A782-6B6C92DB0A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BC1B2F3-8E83-4A70-B103-979C67EECE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D901597-12EB-45F9-BB71-F4A2E9CD2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8A06957-B519-4112-A297-4689EAE57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3278" y="1"/>
            <a:ext cx="8015617" cy="6292303"/>
          </a:xfrm>
          <a:custGeom>
            <a:avLst/>
            <a:gdLst>
              <a:gd name="connsiteX0" fmla="*/ 5149574 w 8015617"/>
              <a:gd name="connsiteY0" fmla="*/ 0 h 6292303"/>
              <a:gd name="connsiteX1" fmla="*/ 7673124 w 8015617"/>
              <a:gd name="connsiteY1" fmla="*/ 0 h 6292303"/>
              <a:gd name="connsiteX2" fmla="*/ 8015617 w 8015617"/>
              <a:gd name="connsiteY2" fmla="*/ 5843045 h 6292303"/>
              <a:gd name="connsiteX3" fmla="*/ 351134 w 8015617"/>
              <a:gd name="connsiteY3" fmla="*/ 6292303 h 6292303"/>
              <a:gd name="connsiteX4" fmla="*/ 0 w 8015617"/>
              <a:gd name="connsiteY4" fmla="*/ 301845 h 6292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15617" h="6292303">
                <a:moveTo>
                  <a:pt x="5149574" y="0"/>
                </a:moveTo>
                <a:lnTo>
                  <a:pt x="7673124" y="0"/>
                </a:lnTo>
                <a:lnTo>
                  <a:pt x="8015617" y="5843045"/>
                </a:lnTo>
                <a:lnTo>
                  <a:pt x="351134" y="6292303"/>
                </a:lnTo>
                <a:lnTo>
                  <a:pt x="0" y="301845"/>
                </a:ln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887703D-59A7-4805-B57F-99173594EE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3682" y="0"/>
            <a:ext cx="7721297" cy="6137534"/>
          </a:xfrm>
          <a:custGeom>
            <a:avLst/>
            <a:gdLst>
              <a:gd name="connsiteX0" fmla="*/ 6989390 w 7721297"/>
              <a:gd name="connsiteY0" fmla="*/ 0 h 6137534"/>
              <a:gd name="connsiteX1" fmla="*/ 7385409 w 7721297"/>
              <a:gd name="connsiteY1" fmla="*/ 0 h 6137534"/>
              <a:gd name="connsiteX2" fmla="*/ 7386140 w 7721297"/>
              <a:gd name="connsiteY2" fmla="*/ 922 h 6137534"/>
              <a:gd name="connsiteX3" fmla="*/ 7390528 w 7721297"/>
              <a:gd name="connsiteY3" fmla="*/ 20974 h 6137534"/>
              <a:gd name="connsiteX4" fmla="*/ 7721024 w 7721297"/>
              <a:gd name="connsiteY4" fmla="*/ 5658922 h 6137534"/>
              <a:gd name="connsiteX5" fmla="*/ 7721023 w 7721297"/>
              <a:gd name="connsiteY5" fmla="*/ 5658927 h 6137534"/>
              <a:gd name="connsiteX6" fmla="*/ 7721297 w 7721297"/>
              <a:gd name="connsiteY6" fmla="*/ 5663572 h 6137534"/>
              <a:gd name="connsiteX7" fmla="*/ 7716147 w 7721297"/>
              <a:gd name="connsiteY7" fmla="*/ 5676259 h 6137534"/>
              <a:gd name="connsiteX8" fmla="*/ 7712139 w 7721297"/>
              <a:gd name="connsiteY8" fmla="*/ 5690502 h 6137534"/>
              <a:gd name="connsiteX9" fmla="*/ 7708519 w 7721297"/>
              <a:gd name="connsiteY9" fmla="*/ 5695048 h 6137534"/>
              <a:gd name="connsiteX10" fmla="*/ 7704935 w 7721297"/>
              <a:gd name="connsiteY10" fmla="*/ 5703877 h 6137534"/>
              <a:gd name="connsiteX11" fmla="*/ 7699090 w 7721297"/>
              <a:gd name="connsiteY11" fmla="*/ 5704214 h 6137534"/>
              <a:gd name="connsiteX12" fmla="*/ 7692214 w 7721297"/>
              <a:gd name="connsiteY12" fmla="*/ 5707603 h 6137534"/>
              <a:gd name="connsiteX13" fmla="*/ 7674726 w 7721297"/>
              <a:gd name="connsiteY13" fmla="*/ 5708628 h 6137534"/>
              <a:gd name="connsiteX14" fmla="*/ 7674412 w 7721297"/>
              <a:gd name="connsiteY14" fmla="*/ 5709720 h 6137534"/>
              <a:gd name="connsiteX15" fmla="*/ 7647609 w 7721297"/>
              <a:gd name="connsiteY15" fmla="*/ 5735871 h 6137534"/>
              <a:gd name="connsiteX16" fmla="*/ 7592212 w 7721297"/>
              <a:gd name="connsiteY16" fmla="*/ 5713464 h 6137534"/>
              <a:gd name="connsiteX17" fmla="*/ 7059543 w 7721297"/>
              <a:gd name="connsiteY17" fmla="*/ 5744687 h 6137534"/>
              <a:gd name="connsiteX18" fmla="*/ 7050496 w 7721297"/>
              <a:gd name="connsiteY18" fmla="*/ 5749000 h 6137534"/>
              <a:gd name="connsiteX19" fmla="*/ 7028578 w 7721297"/>
              <a:gd name="connsiteY19" fmla="*/ 5754084 h 6137534"/>
              <a:gd name="connsiteX20" fmla="*/ 6937660 w 7721297"/>
              <a:gd name="connsiteY20" fmla="*/ 5760288 h 6137534"/>
              <a:gd name="connsiteX21" fmla="*/ 6884223 w 7721297"/>
              <a:gd name="connsiteY21" fmla="*/ 5767636 h 6137534"/>
              <a:gd name="connsiteX22" fmla="*/ 6865431 w 7721297"/>
              <a:gd name="connsiteY22" fmla="*/ 5776138 h 6137534"/>
              <a:gd name="connsiteX23" fmla="*/ 6838171 w 7721297"/>
              <a:gd name="connsiteY23" fmla="*/ 5784171 h 6137534"/>
              <a:gd name="connsiteX24" fmla="*/ 6791231 w 7721297"/>
              <a:gd name="connsiteY24" fmla="*/ 5802772 h 6137534"/>
              <a:gd name="connsiteX25" fmla="*/ 6745506 w 7721297"/>
              <a:gd name="connsiteY25" fmla="*/ 5812285 h 6137534"/>
              <a:gd name="connsiteX26" fmla="*/ 6714572 w 7721297"/>
              <a:gd name="connsiteY26" fmla="*/ 5815422 h 6137534"/>
              <a:gd name="connsiteX27" fmla="*/ 6710059 w 7721297"/>
              <a:gd name="connsiteY27" fmla="*/ 5815424 h 6137534"/>
              <a:gd name="connsiteX28" fmla="*/ 6672310 w 7721297"/>
              <a:gd name="connsiteY28" fmla="*/ 5808283 h 6137534"/>
              <a:gd name="connsiteX29" fmla="*/ 6669118 w 7721297"/>
              <a:gd name="connsiteY29" fmla="*/ 5813181 h 6137534"/>
              <a:gd name="connsiteX30" fmla="*/ 6657741 w 7721297"/>
              <a:gd name="connsiteY30" fmla="*/ 5818650 h 6137534"/>
              <a:gd name="connsiteX31" fmla="*/ 6647425 w 7721297"/>
              <a:gd name="connsiteY31" fmla="*/ 5813632 h 6137534"/>
              <a:gd name="connsiteX32" fmla="*/ 6600070 w 7721297"/>
              <a:gd name="connsiteY32" fmla="*/ 5806385 h 6137534"/>
              <a:gd name="connsiteX33" fmla="*/ 6531112 w 7721297"/>
              <a:gd name="connsiteY33" fmla="*/ 5801193 h 6137534"/>
              <a:gd name="connsiteX34" fmla="*/ 6520435 w 7721297"/>
              <a:gd name="connsiteY34" fmla="*/ 5796037 h 6137534"/>
              <a:gd name="connsiteX35" fmla="*/ 6452509 w 7721297"/>
              <a:gd name="connsiteY35" fmla="*/ 5785889 h 6137534"/>
              <a:gd name="connsiteX36" fmla="*/ 6417173 w 7721297"/>
              <a:gd name="connsiteY36" fmla="*/ 5785777 h 6137534"/>
              <a:gd name="connsiteX37" fmla="*/ 6413565 w 7721297"/>
              <a:gd name="connsiteY37" fmla="*/ 5791272 h 6137534"/>
              <a:gd name="connsiteX38" fmla="*/ 6403089 w 7721297"/>
              <a:gd name="connsiteY38" fmla="*/ 5790492 h 6137534"/>
              <a:gd name="connsiteX39" fmla="*/ 6400340 w 7721297"/>
              <a:gd name="connsiteY39" fmla="*/ 5791439 h 6137534"/>
              <a:gd name="connsiteX40" fmla="*/ 6384541 w 7721297"/>
              <a:gd name="connsiteY40" fmla="*/ 5795714 h 6137534"/>
              <a:gd name="connsiteX41" fmla="*/ 6380988 w 7721297"/>
              <a:gd name="connsiteY41" fmla="*/ 5785886 h 6137534"/>
              <a:gd name="connsiteX42" fmla="*/ 6376190 w 7721297"/>
              <a:gd name="connsiteY42" fmla="*/ 5784742 h 6137534"/>
              <a:gd name="connsiteX43" fmla="*/ 6203462 w 7721297"/>
              <a:gd name="connsiteY43" fmla="*/ 5794867 h 6137534"/>
              <a:gd name="connsiteX44" fmla="*/ 6189193 w 7721297"/>
              <a:gd name="connsiteY44" fmla="*/ 5804914 h 6137534"/>
              <a:gd name="connsiteX45" fmla="*/ 6143467 w 7721297"/>
              <a:gd name="connsiteY45" fmla="*/ 5814428 h 6137534"/>
              <a:gd name="connsiteX46" fmla="*/ 6112533 w 7721297"/>
              <a:gd name="connsiteY46" fmla="*/ 5817565 h 6137534"/>
              <a:gd name="connsiteX47" fmla="*/ 6108020 w 7721297"/>
              <a:gd name="connsiteY47" fmla="*/ 5817567 h 6137534"/>
              <a:gd name="connsiteX48" fmla="*/ 6070270 w 7721297"/>
              <a:gd name="connsiteY48" fmla="*/ 5810426 h 6137534"/>
              <a:gd name="connsiteX49" fmla="*/ 6067079 w 7721297"/>
              <a:gd name="connsiteY49" fmla="*/ 5815324 h 6137534"/>
              <a:gd name="connsiteX50" fmla="*/ 6055703 w 7721297"/>
              <a:gd name="connsiteY50" fmla="*/ 5820793 h 6137534"/>
              <a:gd name="connsiteX51" fmla="*/ 6045386 w 7721297"/>
              <a:gd name="connsiteY51" fmla="*/ 5815775 h 6137534"/>
              <a:gd name="connsiteX52" fmla="*/ 5998031 w 7721297"/>
              <a:gd name="connsiteY52" fmla="*/ 5808528 h 6137534"/>
              <a:gd name="connsiteX53" fmla="*/ 5985928 w 7721297"/>
              <a:gd name="connsiteY53" fmla="*/ 5807617 h 6137534"/>
              <a:gd name="connsiteX54" fmla="*/ 5484277 w 7721297"/>
              <a:gd name="connsiteY54" fmla="*/ 5837022 h 6137534"/>
              <a:gd name="connsiteX55" fmla="*/ 5050621 w 7721297"/>
              <a:gd name="connsiteY55" fmla="*/ 5862441 h 6137534"/>
              <a:gd name="connsiteX56" fmla="*/ 4764988 w 7721297"/>
              <a:gd name="connsiteY56" fmla="*/ 5879183 h 6137534"/>
              <a:gd name="connsiteX57" fmla="*/ 4742173 w 7721297"/>
              <a:gd name="connsiteY57" fmla="*/ 5880683 h 6137534"/>
              <a:gd name="connsiteX58" fmla="*/ 4603476 w 7721297"/>
              <a:gd name="connsiteY58" fmla="*/ 5888890 h 6137534"/>
              <a:gd name="connsiteX59" fmla="*/ 4602500 w 7721297"/>
              <a:gd name="connsiteY59" fmla="*/ 5888708 h 6137534"/>
              <a:gd name="connsiteX60" fmla="*/ 357873 w 7721297"/>
              <a:gd name="connsiteY60" fmla="*/ 6137509 h 6137534"/>
              <a:gd name="connsiteX61" fmla="*/ 331163 w 7721297"/>
              <a:gd name="connsiteY61" fmla="*/ 6102479 h 6137534"/>
              <a:gd name="connsiteX62" fmla="*/ 83 w 7721297"/>
              <a:gd name="connsiteY62" fmla="*/ 454154 h 6137534"/>
              <a:gd name="connsiteX63" fmla="*/ 22525 w 7721297"/>
              <a:gd name="connsiteY63" fmla="*/ 416348 h 6137534"/>
              <a:gd name="connsiteX64" fmla="*/ 1139279 w 7721297"/>
              <a:gd name="connsiteY64" fmla="*/ 350888 h 6137534"/>
              <a:gd name="connsiteX65" fmla="*/ 1175131 w 7721297"/>
              <a:gd name="connsiteY65" fmla="*/ 338519 h 6137534"/>
              <a:gd name="connsiteX66" fmla="*/ 1213225 w 7721297"/>
              <a:gd name="connsiteY66" fmla="*/ 346554 h 6137534"/>
              <a:gd name="connsiteX67" fmla="*/ 1712871 w 7721297"/>
              <a:gd name="connsiteY67" fmla="*/ 317267 h 6137534"/>
              <a:gd name="connsiteX68" fmla="*/ 1779193 w 7721297"/>
              <a:gd name="connsiteY68" fmla="*/ 313380 h 6137534"/>
              <a:gd name="connsiteX69" fmla="*/ 1815597 w 7721297"/>
              <a:gd name="connsiteY69" fmla="*/ 300302 h 6137534"/>
              <a:gd name="connsiteX70" fmla="*/ 1852738 w 7721297"/>
              <a:gd name="connsiteY70" fmla="*/ 285584 h 6137534"/>
              <a:gd name="connsiteX71" fmla="*/ 1888919 w 7721297"/>
              <a:gd name="connsiteY71" fmla="*/ 278056 h 6137534"/>
              <a:gd name="connsiteX72" fmla="*/ 1916966 w 7721297"/>
              <a:gd name="connsiteY72" fmla="*/ 275572 h 6137534"/>
              <a:gd name="connsiteX73" fmla="*/ 1946834 w 7721297"/>
              <a:gd name="connsiteY73" fmla="*/ 281223 h 6137534"/>
              <a:gd name="connsiteX74" fmla="*/ 1966525 w 7721297"/>
              <a:gd name="connsiteY74" fmla="*/ 276990 h 6137534"/>
              <a:gd name="connsiteX75" fmla="*/ 2003994 w 7721297"/>
              <a:gd name="connsiteY75" fmla="*/ 282725 h 6137534"/>
              <a:gd name="connsiteX76" fmla="*/ 2058557 w 7721297"/>
              <a:gd name="connsiteY76" fmla="*/ 286832 h 6137534"/>
              <a:gd name="connsiteX77" fmla="*/ 2096277 w 7721297"/>
              <a:gd name="connsiteY77" fmla="*/ 292409 h 6137534"/>
              <a:gd name="connsiteX78" fmla="*/ 2103602 w 7721297"/>
              <a:gd name="connsiteY78" fmla="*/ 294364 h 6137534"/>
              <a:gd name="connsiteX79" fmla="*/ 2347448 w 7721297"/>
              <a:gd name="connsiteY79" fmla="*/ 280071 h 6137534"/>
              <a:gd name="connsiteX80" fmla="*/ 2365280 w 7721297"/>
              <a:gd name="connsiteY80" fmla="*/ 276360 h 6137534"/>
              <a:gd name="connsiteX81" fmla="*/ 2426123 w 7721297"/>
              <a:gd name="connsiteY81" fmla="*/ 275459 h 6137534"/>
              <a:gd name="connsiteX82" fmla="*/ 2434723 w 7721297"/>
              <a:gd name="connsiteY82" fmla="*/ 271325 h 6137534"/>
              <a:gd name="connsiteX83" fmla="*/ 2494266 w 7721297"/>
              <a:gd name="connsiteY83" fmla="*/ 271465 h 6137534"/>
              <a:gd name="connsiteX84" fmla="*/ 2559092 w 7721297"/>
              <a:gd name="connsiteY84" fmla="*/ 264581 h 6137534"/>
              <a:gd name="connsiteX85" fmla="*/ 2563462 w 7721297"/>
              <a:gd name="connsiteY85" fmla="*/ 256037 h 6137534"/>
              <a:gd name="connsiteX86" fmla="*/ 2577676 w 7721297"/>
              <a:gd name="connsiteY86" fmla="*/ 254477 h 6137534"/>
              <a:gd name="connsiteX87" fmla="*/ 2600129 w 7721297"/>
              <a:gd name="connsiteY87" fmla="*/ 253320 h 6137534"/>
              <a:gd name="connsiteX88" fmla="*/ 2650911 w 7721297"/>
              <a:gd name="connsiteY88" fmla="*/ 259040 h 613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7721297" h="6137534">
                <a:moveTo>
                  <a:pt x="6989390" y="0"/>
                </a:moveTo>
                <a:lnTo>
                  <a:pt x="7385409" y="0"/>
                </a:lnTo>
                <a:lnTo>
                  <a:pt x="7386140" y="922"/>
                </a:lnTo>
                <a:lnTo>
                  <a:pt x="7390528" y="20974"/>
                </a:lnTo>
                <a:cubicBezTo>
                  <a:pt x="7446342" y="963974"/>
                  <a:pt x="7665942" y="4719264"/>
                  <a:pt x="7721024" y="5658922"/>
                </a:cubicBezTo>
                <a:cubicBezTo>
                  <a:pt x="7721023" y="5658924"/>
                  <a:pt x="7721023" y="5658925"/>
                  <a:pt x="7721023" y="5658927"/>
                </a:cubicBezTo>
                <a:cubicBezTo>
                  <a:pt x="7721114" y="5660475"/>
                  <a:pt x="7721205" y="5662025"/>
                  <a:pt x="7721297" y="5663572"/>
                </a:cubicBezTo>
                <a:lnTo>
                  <a:pt x="7716147" y="5676259"/>
                </a:lnTo>
                <a:lnTo>
                  <a:pt x="7712139" y="5690502"/>
                </a:lnTo>
                <a:lnTo>
                  <a:pt x="7708519" y="5695048"/>
                </a:lnTo>
                <a:lnTo>
                  <a:pt x="7704935" y="5703877"/>
                </a:lnTo>
                <a:lnTo>
                  <a:pt x="7699090" y="5704214"/>
                </a:lnTo>
                <a:lnTo>
                  <a:pt x="7692214" y="5707603"/>
                </a:lnTo>
                <a:lnTo>
                  <a:pt x="7674726" y="5708628"/>
                </a:lnTo>
                <a:lnTo>
                  <a:pt x="7674412" y="5709720"/>
                </a:lnTo>
                <a:cubicBezTo>
                  <a:pt x="7674096" y="5722851"/>
                  <a:pt x="7687229" y="5733549"/>
                  <a:pt x="7647609" y="5735871"/>
                </a:cubicBezTo>
                <a:lnTo>
                  <a:pt x="7592212" y="5713464"/>
                </a:lnTo>
                <a:lnTo>
                  <a:pt x="7059543" y="5744687"/>
                </a:lnTo>
                <a:lnTo>
                  <a:pt x="7050496" y="5749000"/>
                </a:lnTo>
                <a:cubicBezTo>
                  <a:pt x="7045619" y="5750860"/>
                  <a:pt x="7038873" y="5752719"/>
                  <a:pt x="7028578" y="5754084"/>
                </a:cubicBezTo>
                <a:cubicBezTo>
                  <a:pt x="7002150" y="5743012"/>
                  <a:pt x="6970580" y="5775328"/>
                  <a:pt x="6937660" y="5760288"/>
                </a:cubicBezTo>
                <a:cubicBezTo>
                  <a:pt x="6925760" y="5756875"/>
                  <a:pt x="6890181" y="5759283"/>
                  <a:pt x="6884223" y="5767636"/>
                </a:cubicBezTo>
                <a:cubicBezTo>
                  <a:pt x="6876963" y="5769764"/>
                  <a:pt x="6868022" y="5767395"/>
                  <a:pt x="6865431" y="5776138"/>
                </a:cubicBezTo>
                <a:cubicBezTo>
                  <a:pt x="6860770" y="5786740"/>
                  <a:pt x="6833285" y="5772215"/>
                  <a:pt x="6838171" y="5784171"/>
                </a:cubicBezTo>
                <a:cubicBezTo>
                  <a:pt x="6818693" y="5774254"/>
                  <a:pt x="6806181" y="5796611"/>
                  <a:pt x="6791231" y="5802772"/>
                </a:cubicBezTo>
                <a:lnTo>
                  <a:pt x="6745506" y="5812285"/>
                </a:lnTo>
                <a:lnTo>
                  <a:pt x="6714572" y="5815422"/>
                </a:lnTo>
                <a:lnTo>
                  <a:pt x="6710059" y="5815424"/>
                </a:lnTo>
                <a:lnTo>
                  <a:pt x="6672310" y="5808283"/>
                </a:lnTo>
                <a:cubicBezTo>
                  <a:pt x="6671542" y="5810036"/>
                  <a:pt x="6670468" y="5811687"/>
                  <a:pt x="6669118" y="5813181"/>
                </a:cubicBezTo>
                <a:lnTo>
                  <a:pt x="6657741" y="5818650"/>
                </a:lnTo>
                <a:lnTo>
                  <a:pt x="6647425" y="5813632"/>
                </a:lnTo>
                <a:lnTo>
                  <a:pt x="6600070" y="5806385"/>
                </a:lnTo>
                <a:lnTo>
                  <a:pt x="6531112" y="5801193"/>
                </a:lnTo>
                <a:lnTo>
                  <a:pt x="6520435" y="5796037"/>
                </a:lnTo>
                <a:cubicBezTo>
                  <a:pt x="6496467" y="5791093"/>
                  <a:pt x="6468393" y="5799321"/>
                  <a:pt x="6452509" y="5785889"/>
                </a:cubicBezTo>
                <a:lnTo>
                  <a:pt x="6417173" y="5785777"/>
                </a:lnTo>
                <a:lnTo>
                  <a:pt x="6413565" y="5791272"/>
                </a:lnTo>
                <a:lnTo>
                  <a:pt x="6403089" y="5790492"/>
                </a:lnTo>
                <a:lnTo>
                  <a:pt x="6400340" y="5791439"/>
                </a:lnTo>
                <a:cubicBezTo>
                  <a:pt x="6395093" y="5793274"/>
                  <a:pt x="6389877" y="5794902"/>
                  <a:pt x="6384541" y="5795714"/>
                </a:cubicBezTo>
                <a:cubicBezTo>
                  <a:pt x="6384816" y="5790709"/>
                  <a:pt x="6383401" y="5787669"/>
                  <a:pt x="6380988" y="5785886"/>
                </a:cubicBezTo>
                <a:lnTo>
                  <a:pt x="6376190" y="5784742"/>
                </a:lnTo>
                <a:lnTo>
                  <a:pt x="6203462" y="5794867"/>
                </a:lnTo>
                <a:lnTo>
                  <a:pt x="6189193" y="5804914"/>
                </a:lnTo>
                <a:lnTo>
                  <a:pt x="6143467" y="5814428"/>
                </a:lnTo>
                <a:lnTo>
                  <a:pt x="6112533" y="5817565"/>
                </a:lnTo>
                <a:lnTo>
                  <a:pt x="6108020" y="5817567"/>
                </a:lnTo>
                <a:lnTo>
                  <a:pt x="6070270" y="5810426"/>
                </a:lnTo>
                <a:cubicBezTo>
                  <a:pt x="6069504" y="5812178"/>
                  <a:pt x="6068430" y="5813830"/>
                  <a:pt x="6067079" y="5815324"/>
                </a:cubicBezTo>
                <a:lnTo>
                  <a:pt x="6055703" y="5820793"/>
                </a:lnTo>
                <a:lnTo>
                  <a:pt x="6045386" y="5815775"/>
                </a:lnTo>
                <a:lnTo>
                  <a:pt x="5998031" y="5808528"/>
                </a:lnTo>
                <a:lnTo>
                  <a:pt x="5985928" y="5807617"/>
                </a:lnTo>
                <a:lnTo>
                  <a:pt x="5484277" y="5837022"/>
                </a:lnTo>
                <a:lnTo>
                  <a:pt x="5050621" y="5862441"/>
                </a:lnTo>
                <a:lnTo>
                  <a:pt x="4764988" y="5879183"/>
                </a:lnTo>
                <a:lnTo>
                  <a:pt x="4742173" y="5880683"/>
                </a:lnTo>
                <a:cubicBezTo>
                  <a:pt x="4747668" y="5887795"/>
                  <a:pt x="4641947" y="5892753"/>
                  <a:pt x="4603476" y="5888890"/>
                </a:cubicBezTo>
                <a:lnTo>
                  <a:pt x="4602500" y="5888708"/>
                </a:lnTo>
                <a:lnTo>
                  <a:pt x="357873" y="6137509"/>
                </a:lnTo>
                <a:cubicBezTo>
                  <a:pt x="344313" y="6138247"/>
                  <a:pt x="332376" y="6122596"/>
                  <a:pt x="331163" y="6102479"/>
                </a:cubicBezTo>
                <a:lnTo>
                  <a:pt x="83" y="454154"/>
                </a:lnTo>
                <a:cubicBezTo>
                  <a:pt x="-1016" y="434071"/>
                  <a:pt x="8999" y="417193"/>
                  <a:pt x="22525" y="416348"/>
                </a:cubicBezTo>
                <a:lnTo>
                  <a:pt x="1139279" y="350888"/>
                </a:lnTo>
                <a:lnTo>
                  <a:pt x="1175131" y="338519"/>
                </a:lnTo>
                <a:cubicBezTo>
                  <a:pt x="1195616" y="337770"/>
                  <a:pt x="1200527" y="343876"/>
                  <a:pt x="1213225" y="346554"/>
                </a:cubicBezTo>
                <a:lnTo>
                  <a:pt x="1712871" y="317267"/>
                </a:lnTo>
                <a:lnTo>
                  <a:pt x="1779193" y="313380"/>
                </a:lnTo>
                <a:lnTo>
                  <a:pt x="1815597" y="300302"/>
                </a:lnTo>
                <a:cubicBezTo>
                  <a:pt x="1831010" y="308148"/>
                  <a:pt x="1840910" y="290458"/>
                  <a:pt x="1852738" y="285584"/>
                </a:cubicBezTo>
                <a:lnTo>
                  <a:pt x="1888919" y="278056"/>
                </a:lnTo>
                <a:lnTo>
                  <a:pt x="1916966" y="275572"/>
                </a:lnTo>
                <a:lnTo>
                  <a:pt x="1946834" y="281223"/>
                </a:lnTo>
                <a:cubicBezTo>
                  <a:pt x="1955094" y="281459"/>
                  <a:pt x="1956998" y="276740"/>
                  <a:pt x="1966525" y="276990"/>
                </a:cubicBezTo>
                <a:lnTo>
                  <a:pt x="2003994" y="282725"/>
                </a:lnTo>
                <a:lnTo>
                  <a:pt x="2058557" y="286832"/>
                </a:lnTo>
                <a:lnTo>
                  <a:pt x="2096277" y="292409"/>
                </a:lnTo>
                <a:lnTo>
                  <a:pt x="2103602" y="294364"/>
                </a:lnTo>
                <a:lnTo>
                  <a:pt x="2347448" y="280071"/>
                </a:lnTo>
                <a:lnTo>
                  <a:pt x="2365280" y="276360"/>
                </a:lnTo>
                <a:lnTo>
                  <a:pt x="2426123" y="275459"/>
                </a:lnTo>
                <a:lnTo>
                  <a:pt x="2434723" y="271325"/>
                </a:lnTo>
                <a:lnTo>
                  <a:pt x="2494266" y="271465"/>
                </a:lnTo>
                <a:cubicBezTo>
                  <a:pt x="2513884" y="269801"/>
                  <a:pt x="2547977" y="268614"/>
                  <a:pt x="2559092" y="264581"/>
                </a:cubicBezTo>
                <a:lnTo>
                  <a:pt x="2563462" y="256037"/>
                </a:lnTo>
                <a:lnTo>
                  <a:pt x="2577676" y="254477"/>
                </a:lnTo>
                <a:cubicBezTo>
                  <a:pt x="2578755" y="255048"/>
                  <a:pt x="2599278" y="253316"/>
                  <a:pt x="2600129" y="253320"/>
                </a:cubicBezTo>
                <a:lnTo>
                  <a:pt x="2650911" y="259040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4CEA3F1-0342-48EB-B62B-8F29A2B62A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" r="50"/>
          <a:stretch/>
        </p:blipFill>
        <p:spPr>
          <a:xfrm>
            <a:off x="553208" y="10"/>
            <a:ext cx="7721297" cy="6137524"/>
          </a:xfrm>
          <a:custGeom>
            <a:avLst/>
            <a:gdLst/>
            <a:ahLst/>
            <a:cxnLst/>
            <a:rect l="l" t="t" r="r" b="b"/>
            <a:pathLst>
              <a:path w="7721297" h="6137534">
                <a:moveTo>
                  <a:pt x="6989390" y="0"/>
                </a:moveTo>
                <a:lnTo>
                  <a:pt x="7385409" y="0"/>
                </a:lnTo>
                <a:lnTo>
                  <a:pt x="7386140" y="922"/>
                </a:lnTo>
                <a:lnTo>
                  <a:pt x="7390528" y="20974"/>
                </a:lnTo>
                <a:cubicBezTo>
                  <a:pt x="7446342" y="963974"/>
                  <a:pt x="7665942" y="4719264"/>
                  <a:pt x="7721024" y="5658922"/>
                </a:cubicBezTo>
                <a:cubicBezTo>
                  <a:pt x="7721023" y="5658924"/>
                  <a:pt x="7721023" y="5658925"/>
                  <a:pt x="7721023" y="5658927"/>
                </a:cubicBezTo>
                <a:cubicBezTo>
                  <a:pt x="7721114" y="5660475"/>
                  <a:pt x="7721205" y="5662025"/>
                  <a:pt x="7721297" y="5663572"/>
                </a:cubicBezTo>
                <a:lnTo>
                  <a:pt x="7716147" y="5676259"/>
                </a:lnTo>
                <a:lnTo>
                  <a:pt x="7712139" y="5690502"/>
                </a:lnTo>
                <a:lnTo>
                  <a:pt x="7708519" y="5695048"/>
                </a:lnTo>
                <a:lnTo>
                  <a:pt x="7704935" y="5703877"/>
                </a:lnTo>
                <a:lnTo>
                  <a:pt x="7699090" y="5704214"/>
                </a:lnTo>
                <a:lnTo>
                  <a:pt x="7692214" y="5707603"/>
                </a:lnTo>
                <a:lnTo>
                  <a:pt x="7674726" y="5708628"/>
                </a:lnTo>
                <a:lnTo>
                  <a:pt x="7674412" y="5709720"/>
                </a:lnTo>
                <a:cubicBezTo>
                  <a:pt x="7674096" y="5722851"/>
                  <a:pt x="7687229" y="5733549"/>
                  <a:pt x="7647609" y="5735871"/>
                </a:cubicBezTo>
                <a:lnTo>
                  <a:pt x="7592212" y="5713464"/>
                </a:lnTo>
                <a:lnTo>
                  <a:pt x="7059543" y="5744687"/>
                </a:lnTo>
                <a:lnTo>
                  <a:pt x="7050496" y="5749000"/>
                </a:lnTo>
                <a:cubicBezTo>
                  <a:pt x="7045619" y="5750860"/>
                  <a:pt x="7038873" y="5752719"/>
                  <a:pt x="7028578" y="5754084"/>
                </a:cubicBezTo>
                <a:cubicBezTo>
                  <a:pt x="7002150" y="5743012"/>
                  <a:pt x="6970580" y="5775328"/>
                  <a:pt x="6937660" y="5760288"/>
                </a:cubicBezTo>
                <a:cubicBezTo>
                  <a:pt x="6925760" y="5756875"/>
                  <a:pt x="6890181" y="5759283"/>
                  <a:pt x="6884223" y="5767636"/>
                </a:cubicBezTo>
                <a:cubicBezTo>
                  <a:pt x="6876963" y="5769764"/>
                  <a:pt x="6868022" y="5767395"/>
                  <a:pt x="6865431" y="5776138"/>
                </a:cubicBezTo>
                <a:cubicBezTo>
                  <a:pt x="6860770" y="5786740"/>
                  <a:pt x="6833285" y="5772215"/>
                  <a:pt x="6838171" y="5784171"/>
                </a:cubicBezTo>
                <a:cubicBezTo>
                  <a:pt x="6818693" y="5774254"/>
                  <a:pt x="6806181" y="5796611"/>
                  <a:pt x="6791231" y="5802772"/>
                </a:cubicBezTo>
                <a:lnTo>
                  <a:pt x="6745506" y="5812285"/>
                </a:lnTo>
                <a:lnTo>
                  <a:pt x="6714572" y="5815422"/>
                </a:lnTo>
                <a:lnTo>
                  <a:pt x="6710059" y="5815424"/>
                </a:lnTo>
                <a:lnTo>
                  <a:pt x="6672310" y="5808283"/>
                </a:lnTo>
                <a:cubicBezTo>
                  <a:pt x="6671542" y="5810036"/>
                  <a:pt x="6670468" y="5811687"/>
                  <a:pt x="6669118" y="5813181"/>
                </a:cubicBezTo>
                <a:lnTo>
                  <a:pt x="6657741" y="5818650"/>
                </a:lnTo>
                <a:lnTo>
                  <a:pt x="6647425" y="5813632"/>
                </a:lnTo>
                <a:lnTo>
                  <a:pt x="6600070" y="5806385"/>
                </a:lnTo>
                <a:lnTo>
                  <a:pt x="6531112" y="5801193"/>
                </a:lnTo>
                <a:lnTo>
                  <a:pt x="6520435" y="5796037"/>
                </a:lnTo>
                <a:cubicBezTo>
                  <a:pt x="6496467" y="5791093"/>
                  <a:pt x="6468393" y="5799321"/>
                  <a:pt x="6452509" y="5785889"/>
                </a:cubicBezTo>
                <a:lnTo>
                  <a:pt x="6417173" y="5785777"/>
                </a:lnTo>
                <a:lnTo>
                  <a:pt x="6413565" y="5791272"/>
                </a:lnTo>
                <a:lnTo>
                  <a:pt x="6403089" y="5790492"/>
                </a:lnTo>
                <a:lnTo>
                  <a:pt x="6400340" y="5791439"/>
                </a:lnTo>
                <a:cubicBezTo>
                  <a:pt x="6395093" y="5793274"/>
                  <a:pt x="6389877" y="5794902"/>
                  <a:pt x="6384541" y="5795714"/>
                </a:cubicBezTo>
                <a:cubicBezTo>
                  <a:pt x="6384816" y="5790709"/>
                  <a:pt x="6383401" y="5787669"/>
                  <a:pt x="6380988" y="5785886"/>
                </a:cubicBezTo>
                <a:lnTo>
                  <a:pt x="6376190" y="5784742"/>
                </a:lnTo>
                <a:lnTo>
                  <a:pt x="6203462" y="5794867"/>
                </a:lnTo>
                <a:lnTo>
                  <a:pt x="6189193" y="5804914"/>
                </a:lnTo>
                <a:lnTo>
                  <a:pt x="6143467" y="5814428"/>
                </a:lnTo>
                <a:lnTo>
                  <a:pt x="6112533" y="5817565"/>
                </a:lnTo>
                <a:lnTo>
                  <a:pt x="6108020" y="5817567"/>
                </a:lnTo>
                <a:lnTo>
                  <a:pt x="6070270" y="5810426"/>
                </a:lnTo>
                <a:cubicBezTo>
                  <a:pt x="6069504" y="5812178"/>
                  <a:pt x="6068430" y="5813830"/>
                  <a:pt x="6067079" y="5815324"/>
                </a:cubicBezTo>
                <a:lnTo>
                  <a:pt x="6055703" y="5820793"/>
                </a:lnTo>
                <a:lnTo>
                  <a:pt x="6045386" y="5815775"/>
                </a:lnTo>
                <a:lnTo>
                  <a:pt x="5998031" y="5808528"/>
                </a:lnTo>
                <a:lnTo>
                  <a:pt x="5985928" y="5807617"/>
                </a:lnTo>
                <a:lnTo>
                  <a:pt x="5484277" y="5837022"/>
                </a:lnTo>
                <a:lnTo>
                  <a:pt x="5050621" y="5862441"/>
                </a:lnTo>
                <a:lnTo>
                  <a:pt x="4764988" y="5879183"/>
                </a:lnTo>
                <a:lnTo>
                  <a:pt x="4742173" y="5880683"/>
                </a:lnTo>
                <a:cubicBezTo>
                  <a:pt x="4747668" y="5887795"/>
                  <a:pt x="4641947" y="5892753"/>
                  <a:pt x="4603476" y="5888890"/>
                </a:cubicBezTo>
                <a:lnTo>
                  <a:pt x="4602500" y="5888708"/>
                </a:lnTo>
                <a:lnTo>
                  <a:pt x="357873" y="6137509"/>
                </a:lnTo>
                <a:cubicBezTo>
                  <a:pt x="344313" y="6138247"/>
                  <a:pt x="332376" y="6122596"/>
                  <a:pt x="331163" y="6102479"/>
                </a:cubicBezTo>
                <a:lnTo>
                  <a:pt x="83" y="454154"/>
                </a:lnTo>
                <a:cubicBezTo>
                  <a:pt x="-1016" y="434071"/>
                  <a:pt x="8999" y="417193"/>
                  <a:pt x="22525" y="416348"/>
                </a:cubicBezTo>
                <a:lnTo>
                  <a:pt x="1139279" y="350888"/>
                </a:lnTo>
                <a:lnTo>
                  <a:pt x="1175131" y="338519"/>
                </a:lnTo>
                <a:cubicBezTo>
                  <a:pt x="1195616" y="337770"/>
                  <a:pt x="1200527" y="343876"/>
                  <a:pt x="1213225" y="346554"/>
                </a:cubicBezTo>
                <a:lnTo>
                  <a:pt x="1712871" y="317267"/>
                </a:lnTo>
                <a:lnTo>
                  <a:pt x="1779193" y="313380"/>
                </a:lnTo>
                <a:lnTo>
                  <a:pt x="1815597" y="300302"/>
                </a:lnTo>
                <a:cubicBezTo>
                  <a:pt x="1831010" y="308148"/>
                  <a:pt x="1840910" y="290458"/>
                  <a:pt x="1852738" y="285584"/>
                </a:cubicBezTo>
                <a:lnTo>
                  <a:pt x="1888919" y="278056"/>
                </a:lnTo>
                <a:lnTo>
                  <a:pt x="1916966" y="275572"/>
                </a:lnTo>
                <a:lnTo>
                  <a:pt x="1946834" y="281223"/>
                </a:lnTo>
                <a:cubicBezTo>
                  <a:pt x="1955094" y="281459"/>
                  <a:pt x="1956998" y="276740"/>
                  <a:pt x="1966525" y="276990"/>
                </a:cubicBezTo>
                <a:lnTo>
                  <a:pt x="2003994" y="282725"/>
                </a:lnTo>
                <a:lnTo>
                  <a:pt x="2058557" y="286832"/>
                </a:lnTo>
                <a:lnTo>
                  <a:pt x="2096277" y="292409"/>
                </a:lnTo>
                <a:lnTo>
                  <a:pt x="2103602" y="294364"/>
                </a:lnTo>
                <a:lnTo>
                  <a:pt x="2347448" y="280071"/>
                </a:lnTo>
                <a:lnTo>
                  <a:pt x="2365280" y="276360"/>
                </a:lnTo>
                <a:lnTo>
                  <a:pt x="2426123" y="275459"/>
                </a:lnTo>
                <a:lnTo>
                  <a:pt x="2434723" y="271325"/>
                </a:lnTo>
                <a:lnTo>
                  <a:pt x="2494266" y="271465"/>
                </a:lnTo>
                <a:cubicBezTo>
                  <a:pt x="2513884" y="269801"/>
                  <a:pt x="2547977" y="268614"/>
                  <a:pt x="2559092" y="264581"/>
                </a:cubicBezTo>
                <a:lnTo>
                  <a:pt x="2563462" y="256037"/>
                </a:lnTo>
                <a:lnTo>
                  <a:pt x="2577676" y="254477"/>
                </a:lnTo>
                <a:cubicBezTo>
                  <a:pt x="2578755" y="255048"/>
                  <a:pt x="2599278" y="253316"/>
                  <a:pt x="2600129" y="253320"/>
                </a:cubicBezTo>
                <a:lnTo>
                  <a:pt x="2650911" y="259040"/>
                </a:lnTo>
                <a:close/>
              </a:path>
            </a:pathLst>
          </a:cu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E76C22-923B-41F6-AD6A-490001535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7249" y="394566"/>
            <a:ext cx="3995508" cy="34512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200" i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Руководитель клуба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B036DE-4C4C-4217-A2CD-54CCE2849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7694" y="4255262"/>
            <a:ext cx="3995508" cy="109662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Васин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Роман</a:t>
            </a:r>
            <a:r>
              <a:rPr lang="ru-RU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Валерьевич</a:t>
            </a: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E857A3BA-A9AD-43E0-A911-3E9658723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22665">
            <a:off x="664635" y="-248395"/>
            <a:ext cx="444795" cy="1868387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4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B0DEDD-DA5F-418A-B256-C1F53D913A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A9D8498-7B91-40F3-A731-2B4443F6B6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FC14BFE5-C2A1-474A-AC02-DCD8519CAF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72CF4ECB-6EDD-4A8E-A497-54D2957D68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3E26055-BF58-4169-90CE-4F652B427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87511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8">
            <a:extLst>
              <a:ext uri="{FF2B5EF4-FFF2-40B4-BE49-F238E27FC236}">
                <a16:creationId xmlns:a16="http://schemas.microsoft.com/office/drawing/2014/main" id="{23F5135F-115E-423C-BE4A-B56C35DC9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2C1E318-0F1F-4920-8C7D-FBAC66631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DE4A7237-B6EB-4FB7-8B68-7C27438D47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84E00FDE-0838-4B5B-A782-6B6C92DB0A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Oval 10">
              <a:extLst>
                <a:ext uri="{FF2B5EF4-FFF2-40B4-BE49-F238E27FC236}">
                  <a16:creationId xmlns:a16="http://schemas.microsoft.com/office/drawing/2014/main" id="{2BC1B2F3-8E83-4A70-B103-979C67EECE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29" name="Rectangle 14">
            <a:extLst>
              <a:ext uri="{FF2B5EF4-FFF2-40B4-BE49-F238E27FC236}">
                <a16:creationId xmlns:a16="http://schemas.microsoft.com/office/drawing/2014/main" id="{FBE9DB16-5C17-4090-8D3F-03B9BAAB4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DEAF34AB-AE16-45B5-ABC1-801F06223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5E942B5-C487-4700-9E88-522AF2F260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31" name="Rectangle 18">
            <a:extLst>
              <a:ext uri="{FF2B5EF4-FFF2-40B4-BE49-F238E27FC236}">
                <a16:creationId xmlns:a16="http://schemas.microsoft.com/office/drawing/2014/main" id="{91080BBA-334D-47E7-984F-354D2ADEEB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65439" y="231439"/>
            <a:ext cx="6858000" cy="6395122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35000"/>
                </a:srgbClr>
              </a:gs>
              <a:gs pos="100000">
                <a:srgbClr val="000000">
                  <a:alpha val="0"/>
                </a:srgbClr>
              </a:gs>
              <a:gs pos="37000">
                <a:srgbClr val="000000">
                  <a:alpha val="20000"/>
                </a:srgb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F5B507-3649-430B-AE2D-57AE25931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20" y="272505"/>
            <a:ext cx="11203171" cy="15841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lnSpc>
                <a:spcPct val="110000"/>
              </a:lnSpc>
            </a:pPr>
            <a:r>
              <a:rPr lang="en-US" sz="5100" i="1" kern="1200" dirty="0" err="1">
                <a:solidFill>
                  <a:srgbClr val="000000"/>
                </a:solidFill>
                <a:highlight>
                  <a:srgbClr val="808080"/>
                </a:highlight>
                <a:latin typeface="+mj-lt"/>
                <a:ea typeface="+mj-ea"/>
                <a:cs typeface="+mj-cs"/>
              </a:rPr>
              <a:t>Тренерский</a:t>
            </a:r>
            <a:r>
              <a:rPr lang="en-US" sz="5100" i="1" kern="1200" dirty="0">
                <a:solidFill>
                  <a:srgbClr val="000000"/>
                </a:solidFill>
                <a:highlight>
                  <a:srgbClr val="808080"/>
                </a:highlight>
                <a:latin typeface="+mj-lt"/>
                <a:ea typeface="+mj-ea"/>
                <a:cs typeface="+mj-cs"/>
              </a:rPr>
              <a:t> и </a:t>
            </a:r>
            <a:r>
              <a:rPr lang="en-US" sz="5100" i="1" kern="1200" dirty="0" err="1">
                <a:solidFill>
                  <a:srgbClr val="000000"/>
                </a:solidFill>
                <a:highlight>
                  <a:srgbClr val="808080"/>
                </a:highlight>
                <a:latin typeface="+mj-lt"/>
                <a:ea typeface="+mj-ea"/>
                <a:cs typeface="+mj-cs"/>
              </a:rPr>
              <a:t>вожатский</a:t>
            </a:r>
            <a:r>
              <a:rPr lang="en-US" sz="5100" i="1" kern="1200" dirty="0">
                <a:solidFill>
                  <a:srgbClr val="000000"/>
                </a:solidFill>
                <a:highlight>
                  <a:srgbClr val="808080"/>
                </a:highlight>
                <a:latin typeface="+mj-lt"/>
                <a:ea typeface="+mj-ea"/>
                <a:cs typeface="+mj-cs"/>
              </a:rPr>
              <a:t> </a:t>
            </a:r>
            <a:r>
              <a:rPr lang="en-US" sz="5100" i="1" kern="1200" dirty="0" err="1">
                <a:solidFill>
                  <a:srgbClr val="000000"/>
                </a:solidFill>
                <a:highlight>
                  <a:srgbClr val="808080"/>
                </a:highlight>
                <a:latin typeface="+mj-lt"/>
                <a:ea typeface="+mj-ea"/>
                <a:cs typeface="+mj-cs"/>
              </a:rPr>
              <a:t>состав</a:t>
            </a:r>
            <a:endParaRPr lang="en-US" sz="5100" i="1" kern="1200" dirty="0">
              <a:solidFill>
                <a:srgbClr val="000000"/>
              </a:solidFill>
              <a:highlight>
                <a:srgbClr val="808080"/>
              </a:highlight>
              <a:latin typeface="+mj-lt"/>
              <a:ea typeface="+mj-ea"/>
              <a:cs typeface="+mj-cs"/>
            </a:endParaRPr>
          </a:p>
        </p:txBody>
      </p:sp>
      <p:grpSp>
        <p:nvGrpSpPr>
          <p:cNvPr id="32" name="Group 20">
            <a:extLst>
              <a:ext uri="{FF2B5EF4-FFF2-40B4-BE49-F238E27FC236}">
                <a16:creationId xmlns:a16="http://schemas.microsoft.com/office/drawing/2014/main" id="{38C13093-F147-4C4E-9844-F01238DBC8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804050F4-5635-4D29-882B-9E26D607FC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D5B51A74-1848-4691-A276-A67B72C674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471BD7D0-08DD-4880-A93E-92454B00B1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Oval 22">
              <a:extLst>
                <a:ext uri="{FF2B5EF4-FFF2-40B4-BE49-F238E27FC236}">
                  <a16:creationId xmlns:a16="http://schemas.microsoft.com/office/drawing/2014/main" id="{CF9ECA97-80C4-4AFD-AC63-BCF6888FAB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8544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38">
            <a:extLst>
              <a:ext uri="{FF2B5EF4-FFF2-40B4-BE49-F238E27FC236}">
                <a16:creationId xmlns:a16="http://schemas.microsoft.com/office/drawing/2014/main" id="{23F5135F-115E-423C-BE4A-B56C35DC9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82C1E318-0F1F-4920-8C7D-FBAC66631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DE4A7237-B6EB-4FB7-8B68-7C27438D47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84E00FDE-0838-4B5B-A782-6B6C92DB0A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0" name="Oval 40">
              <a:extLst>
                <a:ext uri="{FF2B5EF4-FFF2-40B4-BE49-F238E27FC236}">
                  <a16:creationId xmlns:a16="http://schemas.microsoft.com/office/drawing/2014/main" id="{2BC1B2F3-8E83-4A70-B103-979C67EECE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71" name="Rectangle 44">
            <a:extLst>
              <a:ext uri="{FF2B5EF4-FFF2-40B4-BE49-F238E27FC236}">
                <a16:creationId xmlns:a16="http://schemas.microsoft.com/office/drawing/2014/main" id="{FF12DD02-A1D4-4D1B-B03E-AF0E0B9F11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: Shape 46">
            <a:extLst>
              <a:ext uri="{FF2B5EF4-FFF2-40B4-BE49-F238E27FC236}">
                <a16:creationId xmlns:a16="http://schemas.microsoft.com/office/drawing/2014/main" id="{A3FAD91B-1403-41E9-8E65-501590577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980726" cy="6858000"/>
          </a:xfrm>
          <a:custGeom>
            <a:avLst/>
            <a:gdLst>
              <a:gd name="connsiteX0" fmla="*/ 0 w 8024846"/>
              <a:gd name="connsiteY0" fmla="*/ 0 h 6858000"/>
              <a:gd name="connsiteX1" fmla="*/ 3107932 w 8024846"/>
              <a:gd name="connsiteY1" fmla="*/ 0 h 6858000"/>
              <a:gd name="connsiteX2" fmla="*/ 6819429 w 8024846"/>
              <a:gd name="connsiteY2" fmla="*/ 0 h 6858000"/>
              <a:gd name="connsiteX3" fmla="*/ 8024846 w 8024846"/>
              <a:gd name="connsiteY3" fmla="*/ 0 h 6858000"/>
              <a:gd name="connsiteX4" fmla="*/ 7608905 w 8024846"/>
              <a:gd name="connsiteY4" fmla="*/ 6858000 h 6858000"/>
              <a:gd name="connsiteX5" fmla="*/ 6819429 w 8024846"/>
              <a:gd name="connsiteY5" fmla="*/ 6858000 h 6858000"/>
              <a:gd name="connsiteX6" fmla="*/ 3107932 w 8024846"/>
              <a:gd name="connsiteY6" fmla="*/ 6858000 h 6858000"/>
              <a:gd name="connsiteX7" fmla="*/ 0 w 8024846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24846" h="6858000">
                <a:moveTo>
                  <a:pt x="0" y="0"/>
                </a:moveTo>
                <a:lnTo>
                  <a:pt x="3107932" y="0"/>
                </a:lnTo>
                <a:lnTo>
                  <a:pt x="6819429" y="0"/>
                </a:lnTo>
                <a:lnTo>
                  <a:pt x="8024846" y="0"/>
                </a:lnTo>
                <a:lnTo>
                  <a:pt x="7608905" y="6858000"/>
                </a:lnTo>
                <a:lnTo>
                  <a:pt x="6819429" y="6858000"/>
                </a:lnTo>
                <a:lnTo>
                  <a:pt x="310793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48">
            <a:extLst>
              <a:ext uri="{FF2B5EF4-FFF2-40B4-BE49-F238E27FC236}">
                <a16:creationId xmlns:a16="http://schemas.microsoft.com/office/drawing/2014/main" id="{41A33B23-59FC-4E52-8EF3-5F26EEA38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61950" cy="6858000"/>
          </a:xfrm>
          <a:custGeom>
            <a:avLst/>
            <a:gdLst>
              <a:gd name="connsiteX0" fmla="*/ 0 w 7861950"/>
              <a:gd name="connsiteY0" fmla="*/ 0 h 6858000"/>
              <a:gd name="connsiteX1" fmla="*/ 2945036 w 7861950"/>
              <a:gd name="connsiteY1" fmla="*/ 0 h 6858000"/>
              <a:gd name="connsiteX2" fmla="*/ 6656533 w 7861950"/>
              <a:gd name="connsiteY2" fmla="*/ 0 h 6858000"/>
              <a:gd name="connsiteX3" fmla="*/ 7861950 w 7861950"/>
              <a:gd name="connsiteY3" fmla="*/ 0 h 6858000"/>
              <a:gd name="connsiteX4" fmla="*/ 7446009 w 7861950"/>
              <a:gd name="connsiteY4" fmla="*/ 6858000 h 6858000"/>
              <a:gd name="connsiteX5" fmla="*/ 6656533 w 7861950"/>
              <a:gd name="connsiteY5" fmla="*/ 6858000 h 6858000"/>
              <a:gd name="connsiteX6" fmla="*/ 2945036 w 7861950"/>
              <a:gd name="connsiteY6" fmla="*/ 6858000 h 6858000"/>
              <a:gd name="connsiteX7" fmla="*/ 0 w 786195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61950" h="6858000">
                <a:moveTo>
                  <a:pt x="0" y="0"/>
                </a:moveTo>
                <a:lnTo>
                  <a:pt x="2945036" y="0"/>
                </a:lnTo>
                <a:lnTo>
                  <a:pt x="6656533" y="0"/>
                </a:lnTo>
                <a:lnTo>
                  <a:pt x="7861950" y="0"/>
                </a:lnTo>
                <a:lnTo>
                  <a:pt x="7446009" y="6858000"/>
                </a:lnTo>
                <a:lnTo>
                  <a:pt x="6656533" y="6858000"/>
                </a:lnTo>
                <a:lnTo>
                  <a:pt x="2945036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C68148-9BC0-4C1E-8160-DEC09EEE03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" b="24"/>
          <a:stretch/>
        </p:blipFill>
        <p:spPr>
          <a:xfrm>
            <a:off x="5618" y="-6"/>
            <a:ext cx="7861950" cy="6858000"/>
          </a:xfrm>
          <a:custGeom>
            <a:avLst/>
            <a:gdLst/>
            <a:ahLst/>
            <a:cxnLst/>
            <a:rect l="l" t="t" r="r" b="b"/>
            <a:pathLst>
              <a:path w="7861950" h="6858000">
                <a:moveTo>
                  <a:pt x="0" y="0"/>
                </a:moveTo>
                <a:lnTo>
                  <a:pt x="2945036" y="0"/>
                </a:lnTo>
                <a:lnTo>
                  <a:pt x="6656533" y="0"/>
                </a:lnTo>
                <a:lnTo>
                  <a:pt x="7861950" y="0"/>
                </a:lnTo>
                <a:lnTo>
                  <a:pt x="7446009" y="6858000"/>
                </a:lnTo>
                <a:lnTo>
                  <a:pt x="6656533" y="6858000"/>
                </a:lnTo>
                <a:lnTo>
                  <a:pt x="294503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4" name="Rectangle 50">
            <a:extLst>
              <a:ext uri="{FF2B5EF4-FFF2-40B4-BE49-F238E27FC236}">
                <a16:creationId xmlns:a16="http://schemas.microsoft.com/office/drawing/2014/main" id="{A52C8290-902D-42B9-B4B4-6717341A31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020534">
            <a:off x="6308458" y="901541"/>
            <a:ext cx="3438101" cy="265363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reeform: Shape 52">
            <a:extLst>
              <a:ext uri="{FF2B5EF4-FFF2-40B4-BE49-F238E27FC236}">
                <a16:creationId xmlns:a16="http://schemas.microsoft.com/office/drawing/2014/main" id="{9ADBC310-716E-40BC-A044-EE2B3F776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620534">
            <a:off x="6810156" y="619840"/>
            <a:ext cx="2439277" cy="3203600"/>
          </a:xfrm>
          <a:custGeom>
            <a:avLst/>
            <a:gdLst>
              <a:gd name="connsiteX0" fmla="*/ 0 w 2582211"/>
              <a:gd name="connsiteY0" fmla="*/ 2984046 h 3420248"/>
              <a:gd name="connsiteX1" fmla="*/ 4752 w 2582211"/>
              <a:gd name="connsiteY1" fmla="*/ 2965088 h 3420248"/>
              <a:gd name="connsiteX2" fmla="*/ 2776 w 2582211"/>
              <a:gd name="connsiteY2" fmla="*/ 2952290 h 3420248"/>
              <a:gd name="connsiteX3" fmla="*/ 7866 w 2582211"/>
              <a:gd name="connsiteY3" fmla="*/ 2928456 h 3420248"/>
              <a:gd name="connsiteX4" fmla="*/ 12555 w 2582211"/>
              <a:gd name="connsiteY4" fmla="*/ 2893589 h 3420248"/>
              <a:gd name="connsiteX5" fmla="*/ 17554 w 2582211"/>
              <a:gd name="connsiteY5" fmla="*/ 2869588 h 3420248"/>
              <a:gd name="connsiteX6" fmla="*/ 19084 w 2582211"/>
              <a:gd name="connsiteY6" fmla="*/ 2864960 h 3420248"/>
              <a:gd name="connsiteX7" fmla="*/ 19084 w 2582211"/>
              <a:gd name="connsiteY7" fmla="*/ 2707907 h 3420248"/>
              <a:gd name="connsiteX8" fmla="*/ 17373 w 2582211"/>
              <a:gd name="connsiteY8" fmla="*/ 2696322 h 3420248"/>
              <a:gd name="connsiteX9" fmla="*/ 19084 w 2582211"/>
              <a:gd name="connsiteY9" fmla="*/ 2657236 h 3420248"/>
              <a:gd name="connsiteX10" fmla="*/ 16753 w 2582211"/>
              <a:gd name="connsiteY10" fmla="*/ 2651559 h 3420248"/>
              <a:gd name="connsiteX11" fmla="*/ 19084 w 2582211"/>
              <a:gd name="connsiteY11" fmla="*/ 2613347 h 3420248"/>
              <a:gd name="connsiteX12" fmla="*/ 17105 w 2582211"/>
              <a:gd name="connsiteY12" fmla="*/ 2571479 h 3420248"/>
              <a:gd name="connsiteX13" fmla="*/ 11786 w 2582211"/>
              <a:gd name="connsiteY13" fmla="*/ 2568353 h 3420248"/>
              <a:gd name="connsiteX14" fmla="*/ 11318 w 2582211"/>
              <a:gd name="connsiteY14" fmla="*/ 2559171 h 3420248"/>
              <a:gd name="connsiteX15" fmla="*/ 11420 w 2582211"/>
              <a:gd name="connsiteY15" fmla="*/ 2544715 h 3420248"/>
              <a:gd name="connsiteX16" fmla="*/ 17003 w 2582211"/>
              <a:gd name="connsiteY16" fmla="*/ 2512336 h 3420248"/>
              <a:gd name="connsiteX17" fmla="*/ 14268 w 2582211"/>
              <a:gd name="connsiteY17" fmla="*/ 0 h 3420248"/>
              <a:gd name="connsiteX18" fmla="*/ 2532355 w 2582211"/>
              <a:gd name="connsiteY18" fmla="*/ 0 h 3420248"/>
              <a:gd name="connsiteX19" fmla="*/ 2559501 w 2582211"/>
              <a:gd name="connsiteY19" fmla="*/ 27148 h 3420248"/>
              <a:gd name="connsiteX20" fmla="*/ 2559542 w 2582211"/>
              <a:gd name="connsiteY20" fmla="*/ 35062 h 3420248"/>
              <a:gd name="connsiteX21" fmla="*/ 2563128 w 2582211"/>
              <a:gd name="connsiteY21" fmla="*/ 35072 h 3420248"/>
              <a:gd name="connsiteX22" fmla="*/ 2563128 w 2582211"/>
              <a:gd name="connsiteY22" fmla="*/ 303633 h 3420248"/>
              <a:gd name="connsiteX23" fmla="*/ 2563128 w 2582211"/>
              <a:gd name="connsiteY23" fmla="*/ 346349 h 3420248"/>
              <a:gd name="connsiteX24" fmla="*/ 2570153 w 2582211"/>
              <a:gd name="connsiteY24" fmla="*/ 370207 h 3420248"/>
              <a:gd name="connsiteX25" fmla="*/ 2578202 w 2582211"/>
              <a:gd name="connsiteY25" fmla="*/ 394600 h 3420248"/>
              <a:gd name="connsiteX26" fmla="*/ 2581673 w 2582211"/>
              <a:gd name="connsiteY26" fmla="*/ 418106 h 3420248"/>
              <a:gd name="connsiteX27" fmla="*/ 2582211 w 2582211"/>
              <a:gd name="connsiteY27" fmla="*/ 436202 h 3420248"/>
              <a:gd name="connsiteX28" fmla="*/ 2577459 w 2582211"/>
              <a:gd name="connsiteY28" fmla="*/ 455160 h 3420248"/>
              <a:gd name="connsiteX29" fmla="*/ 2579435 w 2582211"/>
              <a:gd name="connsiteY29" fmla="*/ 467958 h 3420248"/>
              <a:gd name="connsiteX30" fmla="*/ 2574345 w 2582211"/>
              <a:gd name="connsiteY30" fmla="*/ 491792 h 3420248"/>
              <a:gd name="connsiteX31" fmla="*/ 2569656 w 2582211"/>
              <a:gd name="connsiteY31" fmla="*/ 526659 h 3420248"/>
              <a:gd name="connsiteX32" fmla="*/ 2564657 w 2582211"/>
              <a:gd name="connsiteY32" fmla="*/ 550660 h 3420248"/>
              <a:gd name="connsiteX33" fmla="*/ 2563127 w 2582211"/>
              <a:gd name="connsiteY33" fmla="*/ 555288 h 3420248"/>
              <a:gd name="connsiteX34" fmla="*/ 2563127 w 2582211"/>
              <a:gd name="connsiteY34" fmla="*/ 712341 h 3420248"/>
              <a:gd name="connsiteX35" fmla="*/ 2564838 w 2582211"/>
              <a:gd name="connsiteY35" fmla="*/ 723926 h 3420248"/>
              <a:gd name="connsiteX36" fmla="*/ 2563127 w 2582211"/>
              <a:gd name="connsiteY36" fmla="*/ 763012 h 3420248"/>
              <a:gd name="connsiteX37" fmla="*/ 2565458 w 2582211"/>
              <a:gd name="connsiteY37" fmla="*/ 768689 h 3420248"/>
              <a:gd name="connsiteX38" fmla="*/ 2563127 w 2582211"/>
              <a:gd name="connsiteY38" fmla="*/ 806901 h 3420248"/>
              <a:gd name="connsiteX39" fmla="*/ 2565106 w 2582211"/>
              <a:gd name="connsiteY39" fmla="*/ 848769 h 3420248"/>
              <a:gd name="connsiteX40" fmla="*/ 2570425 w 2582211"/>
              <a:gd name="connsiteY40" fmla="*/ 851895 h 3420248"/>
              <a:gd name="connsiteX41" fmla="*/ 2570893 w 2582211"/>
              <a:gd name="connsiteY41" fmla="*/ 861077 h 3420248"/>
              <a:gd name="connsiteX42" fmla="*/ 2570791 w 2582211"/>
              <a:gd name="connsiteY42" fmla="*/ 875533 h 3420248"/>
              <a:gd name="connsiteX43" fmla="*/ 2565208 w 2582211"/>
              <a:gd name="connsiteY43" fmla="*/ 907912 h 3420248"/>
              <a:gd name="connsiteX44" fmla="*/ 2567943 w 2582211"/>
              <a:gd name="connsiteY44" fmla="*/ 3420248 h 3420248"/>
              <a:gd name="connsiteX45" fmla="*/ 49856 w 2582211"/>
              <a:gd name="connsiteY45" fmla="*/ 3420248 h 3420248"/>
              <a:gd name="connsiteX46" fmla="*/ 22710 w 2582211"/>
              <a:gd name="connsiteY46" fmla="*/ 3393100 h 3420248"/>
              <a:gd name="connsiteX47" fmla="*/ 22670 w 2582211"/>
              <a:gd name="connsiteY47" fmla="*/ 3385186 h 3420248"/>
              <a:gd name="connsiteX48" fmla="*/ 19083 w 2582211"/>
              <a:gd name="connsiteY48" fmla="*/ 3385176 h 3420248"/>
              <a:gd name="connsiteX49" fmla="*/ 19083 w 2582211"/>
              <a:gd name="connsiteY49" fmla="*/ 3116615 h 3420248"/>
              <a:gd name="connsiteX50" fmla="*/ 19083 w 2582211"/>
              <a:gd name="connsiteY50" fmla="*/ 3073899 h 3420248"/>
              <a:gd name="connsiteX51" fmla="*/ 12058 w 2582211"/>
              <a:gd name="connsiteY51" fmla="*/ 3050041 h 3420248"/>
              <a:gd name="connsiteX52" fmla="*/ 4009 w 2582211"/>
              <a:gd name="connsiteY52" fmla="*/ 3025648 h 3420248"/>
              <a:gd name="connsiteX53" fmla="*/ 538 w 2582211"/>
              <a:gd name="connsiteY53" fmla="*/ 3002142 h 3420248"/>
              <a:gd name="connsiteX0" fmla="*/ 0 w 2582211"/>
              <a:gd name="connsiteY0" fmla="*/ 2984046 h 3420248"/>
              <a:gd name="connsiteX1" fmla="*/ 4752 w 2582211"/>
              <a:gd name="connsiteY1" fmla="*/ 2965088 h 3420248"/>
              <a:gd name="connsiteX2" fmla="*/ 2776 w 2582211"/>
              <a:gd name="connsiteY2" fmla="*/ 2952290 h 3420248"/>
              <a:gd name="connsiteX3" fmla="*/ 12555 w 2582211"/>
              <a:gd name="connsiteY3" fmla="*/ 2893589 h 3420248"/>
              <a:gd name="connsiteX4" fmla="*/ 17554 w 2582211"/>
              <a:gd name="connsiteY4" fmla="*/ 2869588 h 3420248"/>
              <a:gd name="connsiteX5" fmla="*/ 19084 w 2582211"/>
              <a:gd name="connsiteY5" fmla="*/ 2864960 h 3420248"/>
              <a:gd name="connsiteX6" fmla="*/ 19084 w 2582211"/>
              <a:gd name="connsiteY6" fmla="*/ 2707907 h 3420248"/>
              <a:gd name="connsiteX7" fmla="*/ 17373 w 2582211"/>
              <a:gd name="connsiteY7" fmla="*/ 2696322 h 3420248"/>
              <a:gd name="connsiteX8" fmla="*/ 19084 w 2582211"/>
              <a:gd name="connsiteY8" fmla="*/ 2657236 h 3420248"/>
              <a:gd name="connsiteX9" fmla="*/ 16753 w 2582211"/>
              <a:gd name="connsiteY9" fmla="*/ 2651559 h 3420248"/>
              <a:gd name="connsiteX10" fmla="*/ 19084 w 2582211"/>
              <a:gd name="connsiteY10" fmla="*/ 2613347 h 3420248"/>
              <a:gd name="connsiteX11" fmla="*/ 17105 w 2582211"/>
              <a:gd name="connsiteY11" fmla="*/ 2571479 h 3420248"/>
              <a:gd name="connsiteX12" fmla="*/ 11786 w 2582211"/>
              <a:gd name="connsiteY12" fmla="*/ 2568353 h 3420248"/>
              <a:gd name="connsiteX13" fmla="*/ 11318 w 2582211"/>
              <a:gd name="connsiteY13" fmla="*/ 2559171 h 3420248"/>
              <a:gd name="connsiteX14" fmla="*/ 11420 w 2582211"/>
              <a:gd name="connsiteY14" fmla="*/ 2544715 h 3420248"/>
              <a:gd name="connsiteX15" fmla="*/ 17003 w 2582211"/>
              <a:gd name="connsiteY15" fmla="*/ 2512336 h 3420248"/>
              <a:gd name="connsiteX16" fmla="*/ 14268 w 2582211"/>
              <a:gd name="connsiteY16" fmla="*/ 0 h 3420248"/>
              <a:gd name="connsiteX17" fmla="*/ 2532355 w 2582211"/>
              <a:gd name="connsiteY17" fmla="*/ 0 h 3420248"/>
              <a:gd name="connsiteX18" fmla="*/ 2559501 w 2582211"/>
              <a:gd name="connsiteY18" fmla="*/ 27148 h 3420248"/>
              <a:gd name="connsiteX19" fmla="*/ 2559542 w 2582211"/>
              <a:gd name="connsiteY19" fmla="*/ 35062 h 3420248"/>
              <a:gd name="connsiteX20" fmla="*/ 2563128 w 2582211"/>
              <a:gd name="connsiteY20" fmla="*/ 35072 h 3420248"/>
              <a:gd name="connsiteX21" fmla="*/ 2563128 w 2582211"/>
              <a:gd name="connsiteY21" fmla="*/ 303633 h 3420248"/>
              <a:gd name="connsiteX22" fmla="*/ 2563128 w 2582211"/>
              <a:gd name="connsiteY22" fmla="*/ 346349 h 3420248"/>
              <a:gd name="connsiteX23" fmla="*/ 2570153 w 2582211"/>
              <a:gd name="connsiteY23" fmla="*/ 370207 h 3420248"/>
              <a:gd name="connsiteX24" fmla="*/ 2578202 w 2582211"/>
              <a:gd name="connsiteY24" fmla="*/ 394600 h 3420248"/>
              <a:gd name="connsiteX25" fmla="*/ 2581673 w 2582211"/>
              <a:gd name="connsiteY25" fmla="*/ 418106 h 3420248"/>
              <a:gd name="connsiteX26" fmla="*/ 2582211 w 2582211"/>
              <a:gd name="connsiteY26" fmla="*/ 436202 h 3420248"/>
              <a:gd name="connsiteX27" fmla="*/ 2577459 w 2582211"/>
              <a:gd name="connsiteY27" fmla="*/ 455160 h 3420248"/>
              <a:gd name="connsiteX28" fmla="*/ 2579435 w 2582211"/>
              <a:gd name="connsiteY28" fmla="*/ 467958 h 3420248"/>
              <a:gd name="connsiteX29" fmla="*/ 2574345 w 2582211"/>
              <a:gd name="connsiteY29" fmla="*/ 491792 h 3420248"/>
              <a:gd name="connsiteX30" fmla="*/ 2569656 w 2582211"/>
              <a:gd name="connsiteY30" fmla="*/ 526659 h 3420248"/>
              <a:gd name="connsiteX31" fmla="*/ 2564657 w 2582211"/>
              <a:gd name="connsiteY31" fmla="*/ 550660 h 3420248"/>
              <a:gd name="connsiteX32" fmla="*/ 2563127 w 2582211"/>
              <a:gd name="connsiteY32" fmla="*/ 555288 h 3420248"/>
              <a:gd name="connsiteX33" fmla="*/ 2563127 w 2582211"/>
              <a:gd name="connsiteY33" fmla="*/ 712341 h 3420248"/>
              <a:gd name="connsiteX34" fmla="*/ 2564838 w 2582211"/>
              <a:gd name="connsiteY34" fmla="*/ 723926 h 3420248"/>
              <a:gd name="connsiteX35" fmla="*/ 2563127 w 2582211"/>
              <a:gd name="connsiteY35" fmla="*/ 763012 h 3420248"/>
              <a:gd name="connsiteX36" fmla="*/ 2565458 w 2582211"/>
              <a:gd name="connsiteY36" fmla="*/ 768689 h 3420248"/>
              <a:gd name="connsiteX37" fmla="*/ 2563127 w 2582211"/>
              <a:gd name="connsiteY37" fmla="*/ 806901 h 3420248"/>
              <a:gd name="connsiteX38" fmla="*/ 2565106 w 2582211"/>
              <a:gd name="connsiteY38" fmla="*/ 848769 h 3420248"/>
              <a:gd name="connsiteX39" fmla="*/ 2570425 w 2582211"/>
              <a:gd name="connsiteY39" fmla="*/ 851895 h 3420248"/>
              <a:gd name="connsiteX40" fmla="*/ 2570893 w 2582211"/>
              <a:gd name="connsiteY40" fmla="*/ 861077 h 3420248"/>
              <a:gd name="connsiteX41" fmla="*/ 2570791 w 2582211"/>
              <a:gd name="connsiteY41" fmla="*/ 875533 h 3420248"/>
              <a:gd name="connsiteX42" fmla="*/ 2565208 w 2582211"/>
              <a:gd name="connsiteY42" fmla="*/ 907912 h 3420248"/>
              <a:gd name="connsiteX43" fmla="*/ 2567943 w 2582211"/>
              <a:gd name="connsiteY43" fmla="*/ 3420248 h 3420248"/>
              <a:gd name="connsiteX44" fmla="*/ 49856 w 2582211"/>
              <a:gd name="connsiteY44" fmla="*/ 3420248 h 3420248"/>
              <a:gd name="connsiteX45" fmla="*/ 22710 w 2582211"/>
              <a:gd name="connsiteY45" fmla="*/ 3393100 h 3420248"/>
              <a:gd name="connsiteX46" fmla="*/ 22670 w 2582211"/>
              <a:gd name="connsiteY46" fmla="*/ 3385186 h 3420248"/>
              <a:gd name="connsiteX47" fmla="*/ 19083 w 2582211"/>
              <a:gd name="connsiteY47" fmla="*/ 3385176 h 3420248"/>
              <a:gd name="connsiteX48" fmla="*/ 19083 w 2582211"/>
              <a:gd name="connsiteY48" fmla="*/ 3116615 h 3420248"/>
              <a:gd name="connsiteX49" fmla="*/ 19083 w 2582211"/>
              <a:gd name="connsiteY49" fmla="*/ 3073899 h 3420248"/>
              <a:gd name="connsiteX50" fmla="*/ 12058 w 2582211"/>
              <a:gd name="connsiteY50" fmla="*/ 3050041 h 3420248"/>
              <a:gd name="connsiteX51" fmla="*/ 4009 w 2582211"/>
              <a:gd name="connsiteY51" fmla="*/ 3025648 h 3420248"/>
              <a:gd name="connsiteX52" fmla="*/ 538 w 2582211"/>
              <a:gd name="connsiteY52" fmla="*/ 3002142 h 3420248"/>
              <a:gd name="connsiteX53" fmla="*/ 0 w 2582211"/>
              <a:gd name="connsiteY53" fmla="*/ 2984046 h 3420248"/>
              <a:gd name="connsiteX0" fmla="*/ 0 w 2581673"/>
              <a:gd name="connsiteY0" fmla="*/ 3002142 h 3420248"/>
              <a:gd name="connsiteX1" fmla="*/ 4214 w 2581673"/>
              <a:gd name="connsiteY1" fmla="*/ 2965088 h 3420248"/>
              <a:gd name="connsiteX2" fmla="*/ 2238 w 2581673"/>
              <a:gd name="connsiteY2" fmla="*/ 2952290 h 3420248"/>
              <a:gd name="connsiteX3" fmla="*/ 12017 w 2581673"/>
              <a:gd name="connsiteY3" fmla="*/ 2893589 h 3420248"/>
              <a:gd name="connsiteX4" fmla="*/ 17016 w 2581673"/>
              <a:gd name="connsiteY4" fmla="*/ 2869588 h 3420248"/>
              <a:gd name="connsiteX5" fmla="*/ 18546 w 2581673"/>
              <a:gd name="connsiteY5" fmla="*/ 2864960 h 3420248"/>
              <a:gd name="connsiteX6" fmla="*/ 18546 w 2581673"/>
              <a:gd name="connsiteY6" fmla="*/ 2707907 h 3420248"/>
              <a:gd name="connsiteX7" fmla="*/ 16835 w 2581673"/>
              <a:gd name="connsiteY7" fmla="*/ 2696322 h 3420248"/>
              <a:gd name="connsiteX8" fmla="*/ 18546 w 2581673"/>
              <a:gd name="connsiteY8" fmla="*/ 2657236 h 3420248"/>
              <a:gd name="connsiteX9" fmla="*/ 16215 w 2581673"/>
              <a:gd name="connsiteY9" fmla="*/ 2651559 h 3420248"/>
              <a:gd name="connsiteX10" fmla="*/ 18546 w 2581673"/>
              <a:gd name="connsiteY10" fmla="*/ 2613347 h 3420248"/>
              <a:gd name="connsiteX11" fmla="*/ 16567 w 2581673"/>
              <a:gd name="connsiteY11" fmla="*/ 2571479 h 3420248"/>
              <a:gd name="connsiteX12" fmla="*/ 11248 w 2581673"/>
              <a:gd name="connsiteY12" fmla="*/ 2568353 h 3420248"/>
              <a:gd name="connsiteX13" fmla="*/ 10780 w 2581673"/>
              <a:gd name="connsiteY13" fmla="*/ 2559171 h 3420248"/>
              <a:gd name="connsiteX14" fmla="*/ 10882 w 2581673"/>
              <a:gd name="connsiteY14" fmla="*/ 2544715 h 3420248"/>
              <a:gd name="connsiteX15" fmla="*/ 16465 w 2581673"/>
              <a:gd name="connsiteY15" fmla="*/ 2512336 h 3420248"/>
              <a:gd name="connsiteX16" fmla="*/ 13730 w 2581673"/>
              <a:gd name="connsiteY16" fmla="*/ 0 h 3420248"/>
              <a:gd name="connsiteX17" fmla="*/ 2531817 w 2581673"/>
              <a:gd name="connsiteY17" fmla="*/ 0 h 3420248"/>
              <a:gd name="connsiteX18" fmla="*/ 2558963 w 2581673"/>
              <a:gd name="connsiteY18" fmla="*/ 27148 h 3420248"/>
              <a:gd name="connsiteX19" fmla="*/ 2559004 w 2581673"/>
              <a:gd name="connsiteY19" fmla="*/ 35062 h 3420248"/>
              <a:gd name="connsiteX20" fmla="*/ 2562590 w 2581673"/>
              <a:gd name="connsiteY20" fmla="*/ 35072 h 3420248"/>
              <a:gd name="connsiteX21" fmla="*/ 2562590 w 2581673"/>
              <a:gd name="connsiteY21" fmla="*/ 303633 h 3420248"/>
              <a:gd name="connsiteX22" fmla="*/ 2562590 w 2581673"/>
              <a:gd name="connsiteY22" fmla="*/ 346349 h 3420248"/>
              <a:gd name="connsiteX23" fmla="*/ 2569615 w 2581673"/>
              <a:gd name="connsiteY23" fmla="*/ 370207 h 3420248"/>
              <a:gd name="connsiteX24" fmla="*/ 2577664 w 2581673"/>
              <a:gd name="connsiteY24" fmla="*/ 394600 h 3420248"/>
              <a:gd name="connsiteX25" fmla="*/ 2581135 w 2581673"/>
              <a:gd name="connsiteY25" fmla="*/ 418106 h 3420248"/>
              <a:gd name="connsiteX26" fmla="*/ 2581673 w 2581673"/>
              <a:gd name="connsiteY26" fmla="*/ 436202 h 3420248"/>
              <a:gd name="connsiteX27" fmla="*/ 2576921 w 2581673"/>
              <a:gd name="connsiteY27" fmla="*/ 455160 h 3420248"/>
              <a:gd name="connsiteX28" fmla="*/ 2578897 w 2581673"/>
              <a:gd name="connsiteY28" fmla="*/ 467958 h 3420248"/>
              <a:gd name="connsiteX29" fmla="*/ 2573807 w 2581673"/>
              <a:gd name="connsiteY29" fmla="*/ 491792 h 3420248"/>
              <a:gd name="connsiteX30" fmla="*/ 2569118 w 2581673"/>
              <a:gd name="connsiteY30" fmla="*/ 526659 h 3420248"/>
              <a:gd name="connsiteX31" fmla="*/ 2564119 w 2581673"/>
              <a:gd name="connsiteY31" fmla="*/ 550660 h 3420248"/>
              <a:gd name="connsiteX32" fmla="*/ 2562589 w 2581673"/>
              <a:gd name="connsiteY32" fmla="*/ 555288 h 3420248"/>
              <a:gd name="connsiteX33" fmla="*/ 2562589 w 2581673"/>
              <a:gd name="connsiteY33" fmla="*/ 712341 h 3420248"/>
              <a:gd name="connsiteX34" fmla="*/ 2564300 w 2581673"/>
              <a:gd name="connsiteY34" fmla="*/ 723926 h 3420248"/>
              <a:gd name="connsiteX35" fmla="*/ 2562589 w 2581673"/>
              <a:gd name="connsiteY35" fmla="*/ 763012 h 3420248"/>
              <a:gd name="connsiteX36" fmla="*/ 2564920 w 2581673"/>
              <a:gd name="connsiteY36" fmla="*/ 768689 h 3420248"/>
              <a:gd name="connsiteX37" fmla="*/ 2562589 w 2581673"/>
              <a:gd name="connsiteY37" fmla="*/ 806901 h 3420248"/>
              <a:gd name="connsiteX38" fmla="*/ 2564568 w 2581673"/>
              <a:gd name="connsiteY38" fmla="*/ 848769 h 3420248"/>
              <a:gd name="connsiteX39" fmla="*/ 2569887 w 2581673"/>
              <a:gd name="connsiteY39" fmla="*/ 851895 h 3420248"/>
              <a:gd name="connsiteX40" fmla="*/ 2570355 w 2581673"/>
              <a:gd name="connsiteY40" fmla="*/ 861077 h 3420248"/>
              <a:gd name="connsiteX41" fmla="*/ 2570253 w 2581673"/>
              <a:gd name="connsiteY41" fmla="*/ 875533 h 3420248"/>
              <a:gd name="connsiteX42" fmla="*/ 2564670 w 2581673"/>
              <a:gd name="connsiteY42" fmla="*/ 907912 h 3420248"/>
              <a:gd name="connsiteX43" fmla="*/ 2567405 w 2581673"/>
              <a:gd name="connsiteY43" fmla="*/ 3420248 h 3420248"/>
              <a:gd name="connsiteX44" fmla="*/ 49318 w 2581673"/>
              <a:gd name="connsiteY44" fmla="*/ 3420248 h 3420248"/>
              <a:gd name="connsiteX45" fmla="*/ 22172 w 2581673"/>
              <a:gd name="connsiteY45" fmla="*/ 3393100 h 3420248"/>
              <a:gd name="connsiteX46" fmla="*/ 22132 w 2581673"/>
              <a:gd name="connsiteY46" fmla="*/ 3385186 h 3420248"/>
              <a:gd name="connsiteX47" fmla="*/ 18545 w 2581673"/>
              <a:gd name="connsiteY47" fmla="*/ 3385176 h 3420248"/>
              <a:gd name="connsiteX48" fmla="*/ 18545 w 2581673"/>
              <a:gd name="connsiteY48" fmla="*/ 3116615 h 3420248"/>
              <a:gd name="connsiteX49" fmla="*/ 18545 w 2581673"/>
              <a:gd name="connsiteY49" fmla="*/ 3073899 h 3420248"/>
              <a:gd name="connsiteX50" fmla="*/ 11520 w 2581673"/>
              <a:gd name="connsiteY50" fmla="*/ 3050041 h 3420248"/>
              <a:gd name="connsiteX51" fmla="*/ 3471 w 2581673"/>
              <a:gd name="connsiteY51" fmla="*/ 3025648 h 3420248"/>
              <a:gd name="connsiteX52" fmla="*/ 0 w 2581673"/>
              <a:gd name="connsiteY52" fmla="*/ 3002142 h 3420248"/>
              <a:gd name="connsiteX0" fmla="*/ 0 w 2581673"/>
              <a:gd name="connsiteY0" fmla="*/ 3002142 h 3420248"/>
              <a:gd name="connsiteX1" fmla="*/ 4214 w 2581673"/>
              <a:gd name="connsiteY1" fmla="*/ 2965088 h 3420248"/>
              <a:gd name="connsiteX2" fmla="*/ 2238 w 2581673"/>
              <a:gd name="connsiteY2" fmla="*/ 2952290 h 3420248"/>
              <a:gd name="connsiteX3" fmla="*/ 12017 w 2581673"/>
              <a:gd name="connsiteY3" fmla="*/ 2893589 h 3420248"/>
              <a:gd name="connsiteX4" fmla="*/ 17016 w 2581673"/>
              <a:gd name="connsiteY4" fmla="*/ 2869588 h 3420248"/>
              <a:gd name="connsiteX5" fmla="*/ 18546 w 2581673"/>
              <a:gd name="connsiteY5" fmla="*/ 2864960 h 3420248"/>
              <a:gd name="connsiteX6" fmla="*/ 18546 w 2581673"/>
              <a:gd name="connsiteY6" fmla="*/ 2707907 h 3420248"/>
              <a:gd name="connsiteX7" fmla="*/ 16835 w 2581673"/>
              <a:gd name="connsiteY7" fmla="*/ 2696322 h 3420248"/>
              <a:gd name="connsiteX8" fmla="*/ 18546 w 2581673"/>
              <a:gd name="connsiteY8" fmla="*/ 2657236 h 3420248"/>
              <a:gd name="connsiteX9" fmla="*/ 18546 w 2581673"/>
              <a:gd name="connsiteY9" fmla="*/ 2613347 h 3420248"/>
              <a:gd name="connsiteX10" fmla="*/ 16567 w 2581673"/>
              <a:gd name="connsiteY10" fmla="*/ 2571479 h 3420248"/>
              <a:gd name="connsiteX11" fmla="*/ 11248 w 2581673"/>
              <a:gd name="connsiteY11" fmla="*/ 2568353 h 3420248"/>
              <a:gd name="connsiteX12" fmla="*/ 10780 w 2581673"/>
              <a:gd name="connsiteY12" fmla="*/ 2559171 h 3420248"/>
              <a:gd name="connsiteX13" fmla="*/ 10882 w 2581673"/>
              <a:gd name="connsiteY13" fmla="*/ 2544715 h 3420248"/>
              <a:gd name="connsiteX14" fmla="*/ 16465 w 2581673"/>
              <a:gd name="connsiteY14" fmla="*/ 2512336 h 3420248"/>
              <a:gd name="connsiteX15" fmla="*/ 13730 w 2581673"/>
              <a:gd name="connsiteY15" fmla="*/ 0 h 3420248"/>
              <a:gd name="connsiteX16" fmla="*/ 2531817 w 2581673"/>
              <a:gd name="connsiteY16" fmla="*/ 0 h 3420248"/>
              <a:gd name="connsiteX17" fmla="*/ 2558963 w 2581673"/>
              <a:gd name="connsiteY17" fmla="*/ 27148 h 3420248"/>
              <a:gd name="connsiteX18" fmla="*/ 2559004 w 2581673"/>
              <a:gd name="connsiteY18" fmla="*/ 35062 h 3420248"/>
              <a:gd name="connsiteX19" fmla="*/ 2562590 w 2581673"/>
              <a:gd name="connsiteY19" fmla="*/ 35072 h 3420248"/>
              <a:gd name="connsiteX20" fmla="*/ 2562590 w 2581673"/>
              <a:gd name="connsiteY20" fmla="*/ 303633 h 3420248"/>
              <a:gd name="connsiteX21" fmla="*/ 2562590 w 2581673"/>
              <a:gd name="connsiteY21" fmla="*/ 346349 h 3420248"/>
              <a:gd name="connsiteX22" fmla="*/ 2569615 w 2581673"/>
              <a:gd name="connsiteY22" fmla="*/ 370207 h 3420248"/>
              <a:gd name="connsiteX23" fmla="*/ 2577664 w 2581673"/>
              <a:gd name="connsiteY23" fmla="*/ 394600 h 3420248"/>
              <a:gd name="connsiteX24" fmla="*/ 2581135 w 2581673"/>
              <a:gd name="connsiteY24" fmla="*/ 418106 h 3420248"/>
              <a:gd name="connsiteX25" fmla="*/ 2581673 w 2581673"/>
              <a:gd name="connsiteY25" fmla="*/ 436202 h 3420248"/>
              <a:gd name="connsiteX26" fmla="*/ 2576921 w 2581673"/>
              <a:gd name="connsiteY26" fmla="*/ 455160 h 3420248"/>
              <a:gd name="connsiteX27" fmla="*/ 2578897 w 2581673"/>
              <a:gd name="connsiteY27" fmla="*/ 467958 h 3420248"/>
              <a:gd name="connsiteX28" fmla="*/ 2573807 w 2581673"/>
              <a:gd name="connsiteY28" fmla="*/ 491792 h 3420248"/>
              <a:gd name="connsiteX29" fmla="*/ 2569118 w 2581673"/>
              <a:gd name="connsiteY29" fmla="*/ 526659 h 3420248"/>
              <a:gd name="connsiteX30" fmla="*/ 2564119 w 2581673"/>
              <a:gd name="connsiteY30" fmla="*/ 550660 h 3420248"/>
              <a:gd name="connsiteX31" fmla="*/ 2562589 w 2581673"/>
              <a:gd name="connsiteY31" fmla="*/ 555288 h 3420248"/>
              <a:gd name="connsiteX32" fmla="*/ 2562589 w 2581673"/>
              <a:gd name="connsiteY32" fmla="*/ 712341 h 3420248"/>
              <a:gd name="connsiteX33" fmla="*/ 2564300 w 2581673"/>
              <a:gd name="connsiteY33" fmla="*/ 723926 h 3420248"/>
              <a:gd name="connsiteX34" fmla="*/ 2562589 w 2581673"/>
              <a:gd name="connsiteY34" fmla="*/ 763012 h 3420248"/>
              <a:gd name="connsiteX35" fmla="*/ 2564920 w 2581673"/>
              <a:gd name="connsiteY35" fmla="*/ 768689 h 3420248"/>
              <a:gd name="connsiteX36" fmla="*/ 2562589 w 2581673"/>
              <a:gd name="connsiteY36" fmla="*/ 806901 h 3420248"/>
              <a:gd name="connsiteX37" fmla="*/ 2564568 w 2581673"/>
              <a:gd name="connsiteY37" fmla="*/ 848769 h 3420248"/>
              <a:gd name="connsiteX38" fmla="*/ 2569887 w 2581673"/>
              <a:gd name="connsiteY38" fmla="*/ 851895 h 3420248"/>
              <a:gd name="connsiteX39" fmla="*/ 2570355 w 2581673"/>
              <a:gd name="connsiteY39" fmla="*/ 861077 h 3420248"/>
              <a:gd name="connsiteX40" fmla="*/ 2570253 w 2581673"/>
              <a:gd name="connsiteY40" fmla="*/ 875533 h 3420248"/>
              <a:gd name="connsiteX41" fmla="*/ 2564670 w 2581673"/>
              <a:gd name="connsiteY41" fmla="*/ 907912 h 3420248"/>
              <a:gd name="connsiteX42" fmla="*/ 2567405 w 2581673"/>
              <a:gd name="connsiteY42" fmla="*/ 3420248 h 3420248"/>
              <a:gd name="connsiteX43" fmla="*/ 49318 w 2581673"/>
              <a:gd name="connsiteY43" fmla="*/ 3420248 h 3420248"/>
              <a:gd name="connsiteX44" fmla="*/ 22172 w 2581673"/>
              <a:gd name="connsiteY44" fmla="*/ 3393100 h 3420248"/>
              <a:gd name="connsiteX45" fmla="*/ 22132 w 2581673"/>
              <a:gd name="connsiteY45" fmla="*/ 3385186 h 3420248"/>
              <a:gd name="connsiteX46" fmla="*/ 18545 w 2581673"/>
              <a:gd name="connsiteY46" fmla="*/ 3385176 h 3420248"/>
              <a:gd name="connsiteX47" fmla="*/ 18545 w 2581673"/>
              <a:gd name="connsiteY47" fmla="*/ 3116615 h 3420248"/>
              <a:gd name="connsiteX48" fmla="*/ 18545 w 2581673"/>
              <a:gd name="connsiteY48" fmla="*/ 3073899 h 3420248"/>
              <a:gd name="connsiteX49" fmla="*/ 11520 w 2581673"/>
              <a:gd name="connsiteY49" fmla="*/ 3050041 h 3420248"/>
              <a:gd name="connsiteX50" fmla="*/ 3471 w 2581673"/>
              <a:gd name="connsiteY50" fmla="*/ 3025648 h 3420248"/>
              <a:gd name="connsiteX51" fmla="*/ 0 w 2581673"/>
              <a:gd name="connsiteY51" fmla="*/ 3002142 h 3420248"/>
              <a:gd name="connsiteX0" fmla="*/ 0 w 2581673"/>
              <a:gd name="connsiteY0" fmla="*/ 3002142 h 3420248"/>
              <a:gd name="connsiteX1" fmla="*/ 4214 w 2581673"/>
              <a:gd name="connsiteY1" fmla="*/ 2965088 h 3420248"/>
              <a:gd name="connsiteX2" fmla="*/ 2238 w 2581673"/>
              <a:gd name="connsiteY2" fmla="*/ 2952290 h 3420248"/>
              <a:gd name="connsiteX3" fmla="*/ 12017 w 2581673"/>
              <a:gd name="connsiteY3" fmla="*/ 2893589 h 3420248"/>
              <a:gd name="connsiteX4" fmla="*/ 17016 w 2581673"/>
              <a:gd name="connsiteY4" fmla="*/ 2869588 h 3420248"/>
              <a:gd name="connsiteX5" fmla="*/ 18546 w 2581673"/>
              <a:gd name="connsiteY5" fmla="*/ 2864960 h 3420248"/>
              <a:gd name="connsiteX6" fmla="*/ 18546 w 2581673"/>
              <a:gd name="connsiteY6" fmla="*/ 2707907 h 3420248"/>
              <a:gd name="connsiteX7" fmla="*/ 16835 w 2581673"/>
              <a:gd name="connsiteY7" fmla="*/ 2696322 h 3420248"/>
              <a:gd name="connsiteX8" fmla="*/ 18546 w 2581673"/>
              <a:gd name="connsiteY8" fmla="*/ 2613347 h 3420248"/>
              <a:gd name="connsiteX9" fmla="*/ 16567 w 2581673"/>
              <a:gd name="connsiteY9" fmla="*/ 2571479 h 3420248"/>
              <a:gd name="connsiteX10" fmla="*/ 11248 w 2581673"/>
              <a:gd name="connsiteY10" fmla="*/ 2568353 h 3420248"/>
              <a:gd name="connsiteX11" fmla="*/ 10780 w 2581673"/>
              <a:gd name="connsiteY11" fmla="*/ 2559171 h 3420248"/>
              <a:gd name="connsiteX12" fmla="*/ 10882 w 2581673"/>
              <a:gd name="connsiteY12" fmla="*/ 2544715 h 3420248"/>
              <a:gd name="connsiteX13" fmla="*/ 16465 w 2581673"/>
              <a:gd name="connsiteY13" fmla="*/ 2512336 h 3420248"/>
              <a:gd name="connsiteX14" fmla="*/ 13730 w 2581673"/>
              <a:gd name="connsiteY14" fmla="*/ 0 h 3420248"/>
              <a:gd name="connsiteX15" fmla="*/ 2531817 w 2581673"/>
              <a:gd name="connsiteY15" fmla="*/ 0 h 3420248"/>
              <a:gd name="connsiteX16" fmla="*/ 2558963 w 2581673"/>
              <a:gd name="connsiteY16" fmla="*/ 27148 h 3420248"/>
              <a:gd name="connsiteX17" fmla="*/ 2559004 w 2581673"/>
              <a:gd name="connsiteY17" fmla="*/ 35062 h 3420248"/>
              <a:gd name="connsiteX18" fmla="*/ 2562590 w 2581673"/>
              <a:gd name="connsiteY18" fmla="*/ 35072 h 3420248"/>
              <a:gd name="connsiteX19" fmla="*/ 2562590 w 2581673"/>
              <a:gd name="connsiteY19" fmla="*/ 303633 h 3420248"/>
              <a:gd name="connsiteX20" fmla="*/ 2562590 w 2581673"/>
              <a:gd name="connsiteY20" fmla="*/ 346349 h 3420248"/>
              <a:gd name="connsiteX21" fmla="*/ 2569615 w 2581673"/>
              <a:gd name="connsiteY21" fmla="*/ 370207 h 3420248"/>
              <a:gd name="connsiteX22" fmla="*/ 2577664 w 2581673"/>
              <a:gd name="connsiteY22" fmla="*/ 394600 h 3420248"/>
              <a:gd name="connsiteX23" fmla="*/ 2581135 w 2581673"/>
              <a:gd name="connsiteY23" fmla="*/ 418106 h 3420248"/>
              <a:gd name="connsiteX24" fmla="*/ 2581673 w 2581673"/>
              <a:gd name="connsiteY24" fmla="*/ 436202 h 3420248"/>
              <a:gd name="connsiteX25" fmla="*/ 2576921 w 2581673"/>
              <a:gd name="connsiteY25" fmla="*/ 455160 h 3420248"/>
              <a:gd name="connsiteX26" fmla="*/ 2578897 w 2581673"/>
              <a:gd name="connsiteY26" fmla="*/ 467958 h 3420248"/>
              <a:gd name="connsiteX27" fmla="*/ 2573807 w 2581673"/>
              <a:gd name="connsiteY27" fmla="*/ 491792 h 3420248"/>
              <a:gd name="connsiteX28" fmla="*/ 2569118 w 2581673"/>
              <a:gd name="connsiteY28" fmla="*/ 526659 h 3420248"/>
              <a:gd name="connsiteX29" fmla="*/ 2564119 w 2581673"/>
              <a:gd name="connsiteY29" fmla="*/ 550660 h 3420248"/>
              <a:gd name="connsiteX30" fmla="*/ 2562589 w 2581673"/>
              <a:gd name="connsiteY30" fmla="*/ 555288 h 3420248"/>
              <a:gd name="connsiteX31" fmla="*/ 2562589 w 2581673"/>
              <a:gd name="connsiteY31" fmla="*/ 712341 h 3420248"/>
              <a:gd name="connsiteX32" fmla="*/ 2564300 w 2581673"/>
              <a:gd name="connsiteY32" fmla="*/ 723926 h 3420248"/>
              <a:gd name="connsiteX33" fmla="*/ 2562589 w 2581673"/>
              <a:gd name="connsiteY33" fmla="*/ 763012 h 3420248"/>
              <a:gd name="connsiteX34" fmla="*/ 2564920 w 2581673"/>
              <a:gd name="connsiteY34" fmla="*/ 768689 h 3420248"/>
              <a:gd name="connsiteX35" fmla="*/ 2562589 w 2581673"/>
              <a:gd name="connsiteY35" fmla="*/ 806901 h 3420248"/>
              <a:gd name="connsiteX36" fmla="*/ 2564568 w 2581673"/>
              <a:gd name="connsiteY36" fmla="*/ 848769 h 3420248"/>
              <a:gd name="connsiteX37" fmla="*/ 2569887 w 2581673"/>
              <a:gd name="connsiteY37" fmla="*/ 851895 h 3420248"/>
              <a:gd name="connsiteX38" fmla="*/ 2570355 w 2581673"/>
              <a:gd name="connsiteY38" fmla="*/ 861077 h 3420248"/>
              <a:gd name="connsiteX39" fmla="*/ 2570253 w 2581673"/>
              <a:gd name="connsiteY39" fmla="*/ 875533 h 3420248"/>
              <a:gd name="connsiteX40" fmla="*/ 2564670 w 2581673"/>
              <a:gd name="connsiteY40" fmla="*/ 907912 h 3420248"/>
              <a:gd name="connsiteX41" fmla="*/ 2567405 w 2581673"/>
              <a:gd name="connsiteY41" fmla="*/ 3420248 h 3420248"/>
              <a:gd name="connsiteX42" fmla="*/ 49318 w 2581673"/>
              <a:gd name="connsiteY42" fmla="*/ 3420248 h 3420248"/>
              <a:gd name="connsiteX43" fmla="*/ 22172 w 2581673"/>
              <a:gd name="connsiteY43" fmla="*/ 3393100 h 3420248"/>
              <a:gd name="connsiteX44" fmla="*/ 22132 w 2581673"/>
              <a:gd name="connsiteY44" fmla="*/ 3385186 h 3420248"/>
              <a:gd name="connsiteX45" fmla="*/ 18545 w 2581673"/>
              <a:gd name="connsiteY45" fmla="*/ 3385176 h 3420248"/>
              <a:gd name="connsiteX46" fmla="*/ 18545 w 2581673"/>
              <a:gd name="connsiteY46" fmla="*/ 3116615 h 3420248"/>
              <a:gd name="connsiteX47" fmla="*/ 18545 w 2581673"/>
              <a:gd name="connsiteY47" fmla="*/ 3073899 h 3420248"/>
              <a:gd name="connsiteX48" fmla="*/ 11520 w 2581673"/>
              <a:gd name="connsiteY48" fmla="*/ 3050041 h 3420248"/>
              <a:gd name="connsiteX49" fmla="*/ 3471 w 2581673"/>
              <a:gd name="connsiteY49" fmla="*/ 3025648 h 3420248"/>
              <a:gd name="connsiteX50" fmla="*/ 0 w 2581673"/>
              <a:gd name="connsiteY50" fmla="*/ 3002142 h 3420248"/>
              <a:gd name="connsiteX0" fmla="*/ 0 w 2581673"/>
              <a:gd name="connsiteY0" fmla="*/ 3002142 h 3420248"/>
              <a:gd name="connsiteX1" fmla="*/ 4214 w 2581673"/>
              <a:gd name="connsiteY1" fmla="*/ 2965088 h 3420248"/>
              <a:gd name="connsiteX2" fmla="*/ 2238 w 2581673"/>
              <a:gd name="connsiteY2" fmla="*/ 2952290 h 3420248"/>
              <a:gd name="connsiteX3" fmla="*/ 12017 w 2581673"/>
              <a:gd name="connsiteY3" fmla="*/ 2893589 h 3420248"/>
              <a:gd name="connsiteX4" fmla="*/ 17016 w 2581673"/>
              <a:gd name="connsiteY4" fmla="*/ 2869588 h 3420248"/>
              <a:gd name="connsiteX5" fmla="*/ 18546 w 2581673"/>
              <a:gd name="connsiteY5" fmla="*/ 2864960 h 3420248"/>
              <a:gd name="connsiteX6" fmla="*/ 18546 w 2581673"/>
              <a:gd name="connsiteY6" fmla="*/ 2707907 h 3420248"/>
              <a:gd name="connsiteX7" fmla="*/ 16835 w 2581673"/>
              <a:gd name="connsiteY7" fmla="*/ 2696322 h 3420248"/>
              <a:gd name="connsiteX8" fmla="*/ 16567 w 2581673"/>
              <a:gd name="connsiteY8" fmla="*/ 2571479 h 3420248"/>
              <a:gd name="connsiteX9" fmla="*/ 11248 w 2581673"/>
              <a:gd name="connsiteY9" fmla="*/ 2568353 h 3420248"/>
              <a:gd name="connsiteX10" fmla="*/ 10780 w 2581673"/>
              <a:gd name="connsiteY10" fmla="*/ 2559171 h 3420248"/>
              <a:gd name="connsiteX11" fmla="*/ 10882 w 2581673"/>
              <a:gd name="connsiteY11" fmla="*/ 2544715 h 3420248"/>
              <a:gd name="connsiteX12" fmla="*/ 16465 w 2581673"/>
              <a:gd name="connsiteY12" fmla="*/ 2512336 h 3420248"/>
              <a:gd name="connsiteX13" fmla="*/ 13730 w 2581673"/>
              <a:gd name="connsiteY13" fmla="*/ 0 h 3420248"/>
              <a:gd name="connsiteX14" fmla="*/ 2531817 w 2581673"/>
              <a:gd name="connsiteY14" fmla="*/ 0 h 3420248"/>
              <a:gd name="connsiteX15" fmla="*/ 2558963 w 2581673"/>
              <a:gd name="connsiteY15" fmla="*/ 27148 h 3420248"/>
              <a:gd name="connsiteX16" fmla="*/ 2559004 w 2581673"/>
              <a:gd name="connsiteY16" fmla="*/ 35062 h 3420248"/>
              <a:gd name="connsiteX17" fmla="*/ 2562590 w 2581673"/>
              <a:gd name="connsiteY17" fmla="*/ 35072 h 3420248"/>
              <a:gd name="connsiteX18" fmla="*/ 2562590 w 2581673"/>
              <a:gd name="connsiteY18" fmla="*/ 303633 h 3420248"/>
              <a:gd name="connsiteX19" fmla="*/ 2562590 w 2581673"/>
              <a:gd name="connsiteY19" fmla="*/ 346349 h 3420248"/>
              <a:gd name="connsiteX20" fmla="*/ 2569615 w 2581673"/>
              <a:gd name="connsiteY20" fmla="*/ 370207 h 3420248"/>
              <a:gd name="connsiteX21" fmla="*/ 2577664 w 2581673"/>
              <a:gd name="connsiteY21" fmla="*/ 394600 h 3420248"/>
              <a:gd name="connsiteX22" fmla="*/ 2581135 w 2581673"/>
              <a:gd name="connsiteY22" fmla="*/ 418106 h 3420248"/>
              <a:gd name="connsiteX23" fmla="*/ 2581673 w 2581673"/>
              <a:gd name="connsiteY23" fmla="*/ 436202 h 3420248"/>
              <a:gd name="connsiteX24" fmla="*/ 2576921 w 2581673"/>
              <a:gd name="connsiteY24" fmla="*/ 455160 h 3420248"/>
              <a:gd name="connsiteX25" fmla="*/ 2578897 w 2581673"/>
              <a:gd name="connsiteY25" fmla="*/ 467958 h 3420248"/>
              <a:gd name="connsiteX26" fmla="*/ 2573807 w 2581673"/>
              <a:gd name="connsiteY26" fmla="*/ 491792 h 3420248"/>
              <a:gd name="connsiteX27" fmla="*/ 2569118 w 2581673"/>
              <a:gd name="connsiteY27" fmla="*/ 526659 h 3420248"/>
              <a:gd name="connsiteX28" fmla="*/ 2564119 w 2581673"/>
              <a:gd name="connsiteY28" fmla="*/ 550660 h 3420248"/>
              <a:gd name="connsiteX29" fmla="*/ 2562589 w 2581673"/>
              <a:gd name="connsiteY29" fmla="*/ 555288 h 3420248"/>
              <a:gd name="connsiteX30" fmla="*/ 2562589 w 2581673"/>
              <a:gd name="connsiteY30" fmla="*/ 712341 h 3420248"/>
              <a:gd name="connsiteX31" fmla="*/ 2564300 w 2581673"/>
              <a:gd name="connsiteY31" fmla="*/ 723926 h 3420248"/>
              <a:gd name="connsiteX32" fmla="*/ 2562589 w 2581673"/>
              <a:gd name="connsiteY32" fmla="*/ 763012 h 3420248"/>
              <a:gd name="connsiteX33" fmla="*/ 2564920 w 2581673"/>
              <a:gd name="connsiteY33" fmla="*/ 768689 h 3420248"/>
              <a:gd name="connsiteX34" fmla="*/ 2562589 w 2581673"/>
              <a:gd name="connsiteY34" fmla="*/ 806901 h 3420248"/>
              <a:gd name="connsiteX35" fmla="*/ 2564568 w 2581673"/>
              <a:gd name="connsiteY35" fmla="*/ 848769 h 3420248"/>
              <a:gd name="connsiteX36" fmla="*/ 2569887 w 2581673"/>
              <a:gd name="connsiteY36" fmla="*/ 851895 h 3420248"/>
              <a:gd name="connsiteX37" fmla="*/ 2570355 w 2581673"/>
              <a:gd name="connsiteY37" fmla="*/ 861077 h 3420248"/>
              <a:gd name="connsiteX38" fmla="*/ 2570253 w 2581673"/>
              <a:gd name="connsiteY38" fmla="*/ 875533 h 3420248"/>
              <a:gd name="connsiteX39" fmla="*/ 2564670 w 2581673"/>
              <a:gd name="connsiteY39" fmla="*/ 907912 h 3420248"/>
              <a:gd name="connsiteX40" fmla="*/ 2567405 w 2581673"/>
              <a:gd name="connsiteY40" fmla="*/ 3420248 h 3420248"/>
              <a:gd name="connsiteX41" fmla="*/ 49318 w 2581673"/>
              <a:gd name="connsiteY41" fmla="*/ 3420248 h 3420248"/>
              <a:gd name="connsiteX42" fmla="*/ 22172 w 2581673"/>
              <a:gd name="connsiteY42" fmla="*/ 3393100 h 3420248"/>
              <a:gd name="connsiteX43" fmla="*/ 22132 w 2581673"/>
              <a:gd name="connsiteY43" fmla="*/ 3385186 h 3420248"/>
              <a:gd name="connsiteX44" fmla="*/ 18545 w 2581673"/>
              <a:gd name="connsiteY44" fmla="*/ 3385176 h 3420248"/>
              <a:gd name="connsiteX45" fmla="*/ 18545 w 2581673"/>
              <a:gd name="connsiteY45" fmla="*/ 3116615 h 3420248"/>
              <a:gd name="connsiteX46" fmla="*/ 18545 w 2581673"/>
              <a:gd name="connsiteY46" fmla="*/ 3073899 h 3420248"/>
              <a:gd name="connsiteX47" fmla="*/ 11520 w 2581673"/>
              <a:gd name="connsiteY47" fmla="*/ 3050041 h 3420248"/>
              <a:gd name="connsiteX48" fmla="*/ 3471 w 2581673"/>
              <a:gd name="connsiteY48" fmla="*/ 3025648 h 3420248"/>
              <a:gd name="connsiteX49" fmla="*/ 0 w 2581673"/>
              <a:gd name="connsiteY49" fmla="*/ 3002142 h 3420248"/>
              <a:gd name="connsiteX0" fmla="*/ 0 w 2581673"/>
              <a:gd name="connsiteY0" fmla="*/ 3002142 h 3420248"/>
              <a:gd name="connsiteX1" fmla="*/ 4214 w 2581673"/>
              <a:gd name="connsiteY1" fmla="*/ 2965088 h 3420248"/>
              <a:gd name="connsiteX2" fmla="*/ 2238 w 2581673"/>
              <a:gd name="connsiteY2" fmla="*/ 2952290 h 3420248"/>
              <a:gd name="connsiteX3" fmla="*/ 12017 w 2581673"/>
              <a:gd name="connsiteY3" fmla="*/ 2893589 h 3420248"/>
              <a:gd name="connsiteX4" fmla="*/ 17016 w 2581673"/>
              <a:gd name="connsiteY4" fmla="*/ 2869588 h 3420248"/>
              <a:gd name="connsiteX5" fmla="*/ 18546 w 2581673"/>
              <a:gd name="connsiteY5" fmla="*/ 2864960 h 3420248"/>
              <a:gd name="connsiteX6" fmla="*/ 18546 w 2581673"/>
              <a:gd name="connsiteY6" fmla="*/ 2707907 h 3420248"/>
              <a:gd name="connsiteX7" fmla="*/ 16835 w 2581673"/>
              <a:gd name="connsiteY7" fmla="*/ 2696322 h 3420248"/>
              <a:gd name="connsiteX8" fmla="*/ 16567 w 2581673"/>
              <a:gd name="connsiteY8" fmla="*/ 2571479 h 3420248"/>
              <a:gd name="connsiteX9" fmla="*/ 11248 w 2581673"/>
              <a:gd name="connsiteY9" fmla="*/ 2568353 h 3420248"/>
              <a:gd name="connsiteX10" fmla="*/ 10780 w 2581673"/>
              <a:gd name="connsiteY10" fmla="*/ 2559171 h 3420248"/>
              <a:gd name="connsiteX11" fmla="*/ 10882 w 2581673"/>
              <a:gd name="connsiteY11" fmla="*/ 2544715 h 3420248"/>
              <a:gd name="connsiteX12" fmla="*/ 16465 w 2581673"/>
              <a:gd name="connsiteY12" fmla="*/ 2512336 h 3420248"/>
              <a:gd name="connsiteX13" fmla="*/ 13730 w 2581673"/>
              <a:gd name="connsiteY13" fmla="*/ 0 h 3420248"/>
              <a:gd name="connsiteX14" fmla="*/ 2531817 w 2581673"/>
              <a:gd name="connsiteY14" fmla="*/ 0 h 3420248"/>
              <a:gd name="connsiteX15" fmla="*/ 2558963 w 2581673"/>
              <a:gd name="connsiteY15" fmla="*/ 27148 h 3420248"/>
              <a:gd name="connsiteX16" fmla="*/ 2559004 w 2581673"/>
              <a:gd name="connsiteY16" fmla="*/ 35062 h 3420248"/>
              <a:gd name="connsiteX17" fmla="*/ 2562590 w 2581673"/>
              <a:gd name="connsiteY17" fmla="*/ 35072 h 3420248"/>
              <a:gd name="connsiteX18" fmla="*/ 2562590 w 2581673"/>
              <a:gd name="connsiteY18" fmla="*/ 303633 h 3420248"/>
              <a:gd name="connsiteX19" fmla="*/ 2562590 w 2581673"/>
              <a:gd name="connsiteY19" fmla="*/ 346349 h 3420248"/>
              <a:gd name="connsiteX20" fmla="*/ 2569615 w 2581673"/>
              <a:gd name="connsiteY20" fmla="*/ 370207 h 3420248"/>
              <a:gd name="connsiteX21" fmla="*/ 2577664 w 2581673"/>
              <a:gd name="connsiteY21" fmla="*/ 394600 h 3420248"/>
              <a:gd name="connsiteX22" fmla="*/ 2581135 w 2581673"/>
              <a:gd name="connsiteY22" fmla="*/ 418106 h 3420248"/>
              <a:gd name="connsiteX23" fmla="*/ 2581673 w 2581673"/>
              <a:gd name="connsiteY23" fmla="*/ 436202 h 3420248"/>
              <a:gd name="connsiteX24" fmla="*/ 2576921 w 2581673"/>
              <a:gd name="connsiteY24" fmla="*/ 455160 h 3420248"/>
              <a:gd name="connsiteX25" fmla="*/ 2578897 w 2581673"/>
              <a:gd name="connsiteY25" fmla="*/ 467958 h 3420248"/>
              <a:gd name="connsiteX26" fmla="*/ 2573807 w 2581673"/>
              <a:gd name="connsiteY26" fmla="*/ 491792 h 3420248"/>
              <a:gd name="connsiteX27" fmla="*/ 2569118 w 2581673"/>
              <a:gd name="connsiteY27" fmla="*/ 526659 h 3420248"/>
              <a:gd name="connsiteX28" fmla="*/ 2564119 w 2581673"/>
              <a:gd name="connsiteY28" fmla="*/ 550660 h 3420248"/>
              <a:gd name="connsiteX29" fmla="*/ 2562589 w 2581673"/>
              <a:gd name="connsiteY29" fmla="*/ 555288 h 3420248"/>
              <a:gd name="connsiteX30" fmla="*/ 2562589 w 2581673"/>
              <a:gd name="connsiteY30" fmla="*/ 712341 h 3420248"/>
              <a:gd name="connsiteX31" fmla="*/ 2564300 w 2581673"/>
              <a:gd name="connsiteY31" fmla="*/ 723926 h 3420248"/>
              <a:gd name="connsiteX32" fmla="*/ 2562589 w 2581673"/>
              <a:gd name="connsiteY32" fmla="*/ 763012 h 3420248"/>
              <a:gd name="connsiteX33" fmla="*/ 2564920 w 2581673"/>
              <a:gd name="connsiteY33" fmla="*/ 768689 h 3420248"/>
              <a:gd name="connsiteX34" fmla="*/ 2562589 w 2581673"/>
              <a:gd name="connsiteY34" fmla="*/ 806901 h 3420248"/>
              <a:gd name="connsiteX35" fmla="*/ 2564568 w 2581673"/>
              <a:gd name="connsiteY35" fmla="*/ 848769 h 3420248"/>
              <a:gd name="connsiteX36" fmla="*/ 2569887 w 2581673"/>
              <a:gd name="connsiteY36" fmla="*/ 851895 h 3420248"/>
              <a:gd name="connsiteX37" fmla="*/ 2570355 w 2581673"/>
              <a:gd name="connsiteY37" fmla="*/ 861077 h 3420248"/>
              <a:gd name="connsiteX38" fmla="*/ 2570253 w 2581673"/>
              <a:gd name="connsiteY38" fmla="*/ 875533 h 3420248"/>
              <a:gd name="connsiteX39" fmla="*/ 2564670 w 2581673"/>
              <a:gd name="connsiteY39" fmla="*/ 907912 h 3420248"/>
              <a:gd name="connsiteX40" fmla="*/ 2567405 w 2581673"/>
              <a:gd name="connsiteY40" fmla="*/ 3420248 h 3420248"/>
              <a:gd name="connsiteX41" fmla="*/ 49318 w 2581673"/>
              <a:gd name="connsiteY41" fmla="*/ 3420248 h 3420248"/>
              <a:gd name="connsiteX42" fmla="*/ 22172 w 2581673"/>
              <a:gd name="connsiteY42" fmla="*/ 3393100 h 3420248"/>
              <a:gd name="connsiteX43" fmla="*/ 22132 w 2581673"/>
              <a:gd name="connsiteY43" fmla="*/ 3385186 h 3420248"/>
              <a:gd name="connsiteX44" fmla="*/ 18545 w 2581673"/>
              <a:gd name="connsiteY44" fmla="*/ 3385176 h 3420248"/>
              <a:gd name="connsiteX45" fmla="*/ 18545 w 2581673"/>
              <a:gd name="connsiteY45" fmla="*/ 3116615 h 3420248"/>
              <a:gd name="connsiteX46" fmla="*/ 18545 w 2581673"/>
              <a:gd name="connsiteY46" fmla="*/ 3073899 h 3420248"/>
              <a:gd name="connsiteX47" fmla="*/ 3471 w 2581673"/>
              <a:gd name="connsiteY47" fmla="*/ 3025648 h 3420248"/>
              <a:gd name="connsiteX48" fmla="*/ 0 w 2581673"/>
              <a:gd name="connsiteY48" fmla="*/ 3002142 h 3420248"/>
              <a:gd name="connsiteX0" fmla="*/ 0 w 2581673"/>
              <a:gd name="connsiteY0" fmla="*/ 3002142 h 3420248"/>
              <a:gd name="connsiteX1" fmla="*/ 4214 w 2581673"/>
              <a:gd name="connsiteY1" fmla="*/ 2965088 h 3420248"/>
              <a:gd name="connsiteX2" fmla="*/ 2238 w 2581673"/>
              <a:gd name="connsiteY2" fmla="*/ 2952290 h 3420248"/>
              <a:gd name="connsiteX3" fmla="*/ 12017 w 2581673"/>
              <a:gd name="connsiteY3" fmla="*/ 2893589 h 3420248"/>
              <a:gd name="connsiteX4" fmla="*/ 17016 w 2581673"/>
              <a:gd name="connsiteY4" fmla="*/ 2869588 h 3420248"/>
              <a:gd name="connsiteX5" fmla="*/ 18546 w 2581673"/>
              <a:gd name="connsiteY5" fmla="*/ 2864960 h 3420248"/>
              <a:gd name="connsiteX6" fmla="*/ 18546 w 2581673"/>
              <a:gd name="connsiteY6" fmla="*/ 2707907 h 3420248"/>
              <a:gd name="connsiteX7" fmla="*/ 16835 w 2581673"/>
              <a:gd name="connsiteY7" fmla="*/ 2696322 h 3420248"/>
              <a:gd name="connsiteX8" fmla="*/ 16567 w 2581673"/>
              <a:gd name="connsiteY8" fmla="*/ 2571479 h 3420248"/>
              <a:gd name="connsiteX9" fmla="*/ 11248 w 2581673"/>
              <a:gd name="connsiteY9" fmla="*/ 2568353 h 3420248"/>
              <a:gd name="connsiteX10" fmla="*/ 10780 w 2581673"/>
              <a:gd name="connsiteY10" fmla="*/ 2559171 h 3420248"/>
              <a:gd name="connsiteX11" fmla="*/ 10882 w 2581673"/>
              <a:gd name="connsiteY11" fmla="*/ 2544715 h 3420248"/>
              <a:gd name="connsiteX12" fmla="*/ 16465 w 2581673"/>
              <a:gd name="connsiteY12" fmla="*/ 2512336 h 3420248"/>
              <a:gd name="connsiteX13" fmla="*/ 13730 w 2581673"/>
              <a:gd name="connsiteY13" fmla="*/ 0 h 3420248"/>
              <a:gd name="connsiteX14" fmla="*/ 2531817 w 2581673"/>
              <a:gd name="connsiteY14" fmla="*/ 0 h 3420248"/>
              <a:gd name="connsiteX15" fmla="*/ 2558963 w 2581673"/>
              <a:gd name="connsiteY15" fmla="*/ 27148 h 3420248"/>
              <a:gd name="connsiteX16" fmla="*/ 2559004 w 2581673"/>
              <a:gd name="connsiteY16" fmla="*/ 35062 h 3420248"/>
              <a:gd name="connsiteX17" fmla="*/ 2562590 w 2581673"/>
              <a:gd name="connsiteY17" fmla="*/ 35072 h 3420248"/>
              <a:gd name="connsiteX18" fmla="*/ 2562590 w 2581673"/>
              <a:gd name="connsiteY18" fmla="*/ 303633 h 3420248"/>
              <a:gd name="connsiteX19" fmla="*/ 2562590 w 2581673"/>
              <a:gd name="connsiteY19" fmla="*/ 346349 h 3420248"/>
              <a:gd name="connsiteX20" fmla="*/ 2569615 w 2581673"/>
              <a:gd name="connsiteY20" fmla="*/ 370207 h 3420248"/>
              <a:gd name="connsiteX21" fmla="*/ 2577664 w 2581673"/>
              <a:gd name="connsiteY21" fmla="*/ 394600 h 3420248"/>
              <a:gd name="connsiteX22" fmla="*/ 2581135 w 2581673"/>
              <a:gd name="connsiteY22" fmla="*/ 418106 h 3420248"/>
              <a:gd name="connsiteX23" fmla="*/ 2581673 w 2581673"/>
              <a:gd name="connsiteY23" fmla="*/ 436202 h 3420248"/>
              <a:gd name="connsiteX24" fmla="*/ 2576921 w 2581673"/>
              <a:gd name="connsiteY24" fmla="*/ 455160 h 3420248"/>
              <a:gd name="connsiteX25" fmla="*/ 2578897 w 2581673"/>
              <a:gd name="connsiteY25" fmla="*/ 467958 h 3420248"/>
              <a:gd name="connsiteX26" fmla="*/ 2573807 w 2581673"/>
              <a:gd name="connsiteY26" fmla="*/ 491792 h 3420248"/>
              <a:gd name="connsiteX27" fmla="*/ 2569118 w 2581673"/>
              <a:gd name="connsiteY27" fmla="*/ 526659 h 3420248"/>
              <a:gd name="connsiteX28" fmla="*/ 2564119 w 2581673"/>
              <a:gd name="connsiteY28" fmla="*/ 550660 h 3420248"/>
              <a:gd name="connsiteX29" fmla="*/ 2562589 w 2581673"/>
              <a:gd name="connsiteY29" fmla="*/ 555288 h 3420248"/>
              <a:gd name="connsiteX30" fmla="*/ 2562589 w 2581673"/>
              <a:gd name="connsiteY30" fmla="*/ 712341 h 3420248"/>
              <a:gd name="connsiteX31" fmla="*/ 2564300 w 2581673"/>
              <a:gd name="connsiteY31" fmla="*/ 723926 h 3420248"/>
              <a:gd name="connsiteX32" fmla="*/ 2562589 w 2581673"/>
              <a:gd name="connsiteY32" fmla="*/ 763012 h 3420248"/>
              <a:gd name="connsiteX33" fmla="*/ 2564920 w 2581673"/>
              <a:gd name="connsiteY33" fmla="*/ 768689 h 3420248"/>
              <a:gd name="connsiteX34" fmla="*/ 2562589 w 2581673"/>
              <a:gd name="connsiteY34" fmla="*/ 806901 h 3420248"/>
              <a:gd name="connsiteX35" fmla="*/ 2564568 w 2581673"/>
              <a:gd name="connsiteY35" fmla="*/ 848769 h 3420248"/>
              <a:gd name="connsiteX36" fmla="*/ 2569887 w 2581673"/>
              <a:gd name="connsiteY36" fmla="*/ 851895 h 3420248"/>
              <a:gd name="connsiteX37" fmla="*/ 2570355 w 2581673"/>
              <a:gd name="connsiteY37" fmla="*/ 861077 h 3420248"/>
              <a:gd name="connsiteX38" fmla="*/ 2570253 w 2581673"/>
              <a:gd name="connsiteY38" fmla="*/ 875533 h 3420248"/>
              <a:gd name="connsiteX39" fmla="*/ 2564670 w 2581673"/>
              <a:gd name="connsiteY39" fmla="*/ 907912 h 3420248"/>
              <a:gd name="connsiteX40" fmla="*/ 2567405 w 2581673"/>
              <a:gd name="connsiteY40" fmla="*/ 3420248 h 3420248"/>
              <a:gd name="connsiteX41" fmla="*/ 49318 w 2581673"/>
              <a:gd name="connsiteY41" fmla="*/ 3420248 h 3420248"/>
              <a:gd name="connsiteX42" fmla="*/ 22172 w 2581673"/>
              <a:gd name="connsiteY42" fmla="*/ 3393100 h 3420248"/>
              <a:gd name="connsiteX43" fmla="*/ 22132 w 2581673"/>
              <a:gd name="connsiteY43" fmla="*/ 3385186 h 3420248"/>
              <a:gd name="connsiteX44" fmla="*/ 18545 w 2581673"/>
              <a:gd name="connsiteY44" fmla="*/ 3385176 h 3420248"/>
              <a:gd name="connsiteX45" fmla="*/ 18545 w 2581673"/>
              <a:gd name="connsiteY45" fmla="*/ 3073899 h 3420248"/>
              <a:gd name="connsiteX46" fmla="*/ 3471 w 2581673"/>
              <a:gd name="connsiteY46" fmla="*/ 3025648 h 3420248"/>
              <a:gd name="connsiteX47" fmla="*/ 0 w 2581673"/>
              <a:gd name="connsiteY47" fmla="*/ 3002142 h 3420248"/>
              <a:gd name="connsiteX0" fmla="*/ 0 w 2581673"/>
              <a:gd name="connsiteY0" fmla="*/ 3002142 h 3420248"/>
              <a:gd name="connsiteX1" fmla="*/ 4214 w 2581673"/>
              <a:gd name="connsiteY1" fmla="*/ 2965088 h 3420248"/>
              <a:gd name="connsiteX2" fmla="*/ 2238 w 2581673"/>
              <a:gd name="connsiteY2" fmla="*/ 2952290 h 3420248"/>
              <a:gd name="connsiteX3" fmla="*/ 12017 w 2581673"/>
              <a:gd name="connsiteY3" fmla="*/ 2893589 h 3420248"/>
              <a:gd name="connsiteX4" fmla="*/ 17016 w 2581673"/>
              <a:gd name="connsiteY4" fmla="*/ 2869588 h 3420248"/>
              <a:gd name="connsiteX5" fmla="*/ 18546 w 2581673"/>
              <a:gd name="connsiteY5" fmla="*/ 2864960 h 3420248"/>
              <a:gd name="connsiteX6" fmla="*/ 18546 w 2581673"/>
              <a:gd name="connsiteY6" fmla="*/ 2707907 h 3420248"/>
              <a:gd name="connsiteX7" fmla="*/ 16567 w 2581673"/>
              <a:gd name="connsiteY7" fmla="*/ 2571479 h 3420248"/>
              <a:gd name="connsiteX8" fmla="*/ 11248 w 2581673"/>
              <a:gd name="connsiteY8" fmla="*/ 2568353 h 3420248"/>
              <a:gd name="connsiteX9" fmla="*/ 10780 w 2581673"/>
              <a:gd name="connsiteY9" fmla="*/ 2559171 h 3420248"/>
              <a:gd name="connsiteX10" fmla="*/ 10882 w 2581673"/>
              <a:gd name="connsiteY10" fmla="*/ 2544715 h 3420248"/>
              <a:gd name="connsiteX11" fmla="*/ 16465 w 2581673"/>
              <a:gd name="connsiteY11" fmla="*/ 2512336 h 3420248"/>
              <a:gd name="connsiteX12" fmla="*/ 13730 w 2581673"/>
              <a:gd name="connsiteY12" fmla="*/ 0 h 3420248"/>
              <a:gd name="connsiteX13" fmla="*/ 2531817 w 2581673"/>
              <a:gd name="connsiteY13" fmla="*/ 0 h 3420248"/>
              <a:gd name="connsiteX14" fmla="*/ 2558963 w 2581673"/>
              <a:gd name="connsiteY14" fmla="*/ 27148 h 3420248"/>
              <a:gd name="connsiteX15" fmla="*/ 2559004 w 2581673"/>
              <a:gd name="connsiteY15" fmla="*/ 35062 h 3420248"/>
              <a:gd name="connsiteX16" fmla="*/ 2562590 w 2581673"/>
              <a:gd name="connsiteY16" fmla="*/ 35072 h 3420248"/>
              <a:gd name="connsiteX17" fmla="*/ 2562590 w 2581673"/>
              <a:gd name="connsiteY17" fmla="*/ 303633 h 3420248"/>
              <a:gd name="connsiteX18" fmla="*/ 2562590 w 2581673"/>
              <a:gd name="connsiteY18" fmla="*/ 346349 h 3420248"/>
              <a:gd name="connsiteX19" fmla="*/ 2569615 w 2581673"/>
              <a:gd name="connsiteY19" fmla="*/ 370207 h 3420248"/>
              <a:gd name="connsiteX20" fmla="*/ 2577664 w 2581673"/>
              <a:gd name="connsiteY20" fmla="*/ 394600 h 3420248"/>
              <a:gd name="connsiteX21" fmla="*/ 2581135 w 2581673"/>
              <a:gd name="connsiteY21" fmla="*/ 418106 h 3420248"/>
              <a:gd name="connsiteX22" fmla="*/ 2581673 w 2581673"/>
              <a:gd name="connsiteY22" fmla="*/ 436202 h 3420248"/>
              <a:gd name="connsiteX23" fmla="*/ 2576921 w 2581673"/>
              <a:gd name="connsiteY23" fmla="*/ 455160 h 3420248"/>
              <a:gd name="connsiteX24" fmla="*/ 2578897 w 2581673"/>
              <a:gd name="connsiteY24" fmla="*/ 467958 h 3420248"/>
              <a:gd name="connsiteX25" fmla="*/ 2573807 w 2581673"/>
              <a:gd name="connsiteY25" fmla="*/ 491792 h 3420248"/>
              <a:gd name="connsiteX26" fmla="*/ 2569118 w 2581673"/>
              <a:gd name="connsiteY26" fmla="*/ 526659 h 3420248"/>
              <a:gd name="connsiteX27" fmla="*/ 2564119 w 2581673"/>
              <a:gd name="connsiteY27" fmla="*/ 550660 h 3420248"/>
              <a:gd name="connsiteX28" fmla="*/ 2562589 w 2581673"/>
              <a:gd name="connsiteY28" fmla="*/ 555288 h 3420248"/>
              <a:gd name="connsiteX29" fmla="*/ 2562589 w 2581673"/>
              <a:gd name="connsiteY29" fmla="*/ 712341 h 3420248"/>
              <a:gd name="connsiteX30" fmla="*/ 2564300 w 2581673"/>
              <a:gd name="connsiteY30" fmla="*/ 723926 h 3420248"/>
              <a:gd name="connsiteX31" fmla="*/ 2562589 w 2581673"/>
              <a:gd name="connsiteY31" fmla="*/ 763012 h 3420248"/>
              <a:gd name="connsiteX32" fmla="*/ 2564920 w 2581673"/>
              <a:gd name="connsiteY32" fmla="*/ 768689 h 3420248"/>
              <a:gd name="connsiteX33" fmla="*/ 2562589 w 2581673"/>
              <a:gd name="connsiteY33" fmla="*/ 806901 h 3420248"/>
              <a:gd name="connsiteX34" fmla="*/ 2564568 w 2581673"/>
              <a:gd name="connsiteY34" fmla="*/ 848769 h 3420248"/>
              <a:gd name="connsiteX35" fmla="*/ 2569887 w 2581673"/>
              <a:gd name="connsiteY35" fmla="*/ 851895 h 3420248"/>
              <a:gd name="connsiteX36" fmla="*/ 2570355 w 2581673"/>
              <a:gd name="connsiteY36" fmla="*/ 861077 h 3420248"/>
              <a:gd name="connsiteX37" fmla="*/ 2570253 w 2581673"/>
              <a:gd name="connsiteY37" fmla="*/ 875533 h 3420248"/>
              <a:gd name="connsiteX38" fmla="*/ 2564670 w 2581673"/>
              <a:gd name="connsiteY38" fmla="*/ 907912 h 3420248"/>
              <a:gd name="connsiteX39" fmla="*/ 2567405 w 2581673"/>
              <a:gd name="connsiteY39" fmla="*/ 3420248 h 3420248"/>
              <a:gd name="connsiteX40" fmla="*/ 49318 w 2581673"/>
              <a:gd name="connsiteY40" fmla="*/ 3420248 h 3420248"/>
              <a:gd name="connsiteX41" fmla="*/ 22172 w 2581673"/>
              <a:gd name="connsiteY41" fmla="*/ 3393100 h 3420248"/>
              <a:gd name="connsiteX42" fmla="*/ 22132 w 2581673"/>
              <a:gd name="connsiteY42" fmla="*/ 3385186 h 3420248"/>
              <a:gd name="connsiteX43" fmla="*/ 18545 w 2581673"/>
              <a:gd name="connsiteY43" fmla="*/ 3385176 h 3420248"/>
              <a:gd name="connsiteX44" fmla="*/ 18545 w 2581673"/>
              <a:gd name="connsiteY44" fmla="*/ 3073899 h 3420248"/>
              <a:gd name="connsiteX45" fmla="*/ 3471 w 2581673"/>
              <a:gd name="connsiteY45" fmla="*/ 3025648 h 3420248"/>
              <a:gd name="connsiteX46" fmla="*/ 0 w 2581673"/>
              <a:gd name="connsiteY46" fmla="*/ 3002142 h 3420248"/>
              <a:gd name="connsiteX0" fmla="*/ 0 w 2581673"/>
              <a:gd name="connsiteY0" fmla="*/ 3002142 h 3420248"/>
              <a:gd name="connsiteX1" fmla="*/ 4214 w 2581673"/>
              <a:gd name="connsiteY1" fmla="*/ 2965088 h 3420248"/>
              <a:gd name="connsiteX2" fmla="*/ 2238 w 2581673"/>
              <a:gd name="connsiteY2" fmla="*/ 2952290 h 3420248"/>
              <a:gd name="connsiteX3" fmla="*/ 12017 w 2581673"/>
              <a:gd name="connsiteY3" fmla="*/ 2893589 h 3420248"/>
              <a:gd name="connsiteX4" fmla="*/ 17016 w 2581673"/>
              <a:gd name="connsiteY4" fmla="*/ 2869588 h 3420248"/>
              <a:gd name="connsiteX5" fmla="*/ 18546 w 2581673"/>
              <a:gd name="connsiteY5" fmla="*/ 2864960 h 3420248"/>
              <a:gd name="connsiteX6" fmla="*/ 16567 w 2581673"/>
              <a:gd name="connsiteY6" fmla="*/ 2571479 h 3420248"/>
              <a:gd name="connsiteX7" fmla="*/ 11248 w 2581673"/>
              <a:gd name="connsiteY7" fmla="*/ 2568353 h 3420248"/>
              <a:gd name="connsiteX8" fmla="*/ 10780 w 2581673"/>
              <a:gd name="connsiteY8" fmla="*/ 2559171 h 3420248"/>
              <a:gd name="connsiteX9" fmla="*/ 10882 w 2581673"/>
              <a:gd name="connsiteY9" fmla="*/ 2544715 h 3420248"/>
              <a:gd name="connsiteX10" fmla="*/ 16465 w 2581673"/>
              <a:gd name="connsiteY10" fmla="*/ 2512336 h 3420248"/>
              <a:gd name="connsiteX11" fmla="*/ 13730 w 2581673"/>
              <a:gd name="connsiteY11" fmla="*/ 0 h 3420248"/>
              <a:gd name="connsiteX12" fmla="*/ 2531817 w 2581673"/>
              <a:gd name="connsiteY12" fmla="*/ 0 h 3420248"/>
              <a:gd name="connsiteX13" fmla="*/ 2558963 w 2581673"/>
              <a:gd name="connsiteY13" fmla="*/ 27148 h 3420248"/>
              <a:gd name="connsiteX14" fmla="*/ 2559004 w 2581673"/>
              <a:gd name="connsiteY14" fmla="*/ 35062 h 3420248"/>
              <a:gd name="connsiteX15" fmla="*/ 2562590 w 2581673"/>
              <a:gd name="connsiteY15" fmla="*/ 35072 h 3420248"/>
              <a:gd name="connsiteX16" fmla="*/ 2562590 w 2581673"/>
              <a:gd name="connsiteY16" fmla="*/ 303633 h 3420248"/>
              <a:gd name="connsiteX17" fmla="*/ 2562590 w 2581673"/>
              <a:gd name="connsiteY17" fmla="*/ 346349 h 3420248"/>
              <a:gd name="connsiteX18" fmla="*/ 2569615 w 2581673"/>
              <a:gd name="connsiteY18" fmla="*/ 370207 h 3420248"/>
              <a:gd name="connsiteX19" fmla="*/ 2577664 w 2581673"/>
              <a:gd name="connsiteY19" fmla="*/ 394600 h 3420248"/>
              <a:gd name="connsiteX20" fmla="*/ 2581135 w 2581673"/>
              <a:gd name="connsiteY20" fmla="*/ 418106 h 3420248"/>
              <a:gd name="connsiteX21" fmla="*/ 2581673 w 2581673"/>
              <a:gd name="connsiteY21" fmla="*/ 436202 h 3420248"/>
              <a:gd name="connsiteX22" fmla="*/ 2576921 w 2581673"/>
              <a:gd name="connsiteY22" fmla="*/ 455160 h 3420248"/>
              <a:gd name="connsiteX23" fmla="*/ 2578897 w 2581673"/>
              <a:gd name="connsiteY23" fmla="*/ 467958 h 3420248"/>
              <a:gd name="connsiteX24" fmla="*/ 2573807 w 2581673"/>
              <a:gd name="connsiteY24" fmla="*/ 491792 h 3420248"/>
              <a:gd name="connsiteX25" fmla="*/ 2569118 w 2581673"/>
              <a:gd name="connsiteY25" fmla="*/ 526659 h 3420248"/>
              <a:gd name="connsiteX26" fmla="*/ 2564119 w 2581673"/>
              <a:gd name="connsiteY26" fmla="*/ 550660 h 3420248"/>
              <a:gd name="connsiteX27" fmla="*/ 2562589 w 2581673"/>
              <a:gd name="connsiteY27" fmla="*/ 555288 h 3420248"/>
              <a:gd name="connsiteX28" fmla="*/ 2562589 w 2581673"/>
              <a:gd name="connsiteY28" fmla="*/ 712341 h 3420248"/>
              <a:gd name="connsiteX29" fmla="*/ 2564300 w 2581673"/>
              <a:gd name="connsiteY29" fmla="*/ 723926 h 3420248"/>
              <a:gd name="connsiteX30" fmla="*/ 2562589 w 2581673"/>
              <a:gd name="connsiteY30" fmla="*/ 763012 h 3420248"/>
              <a:gd name="connsiteX31" fmla="*/ 2564920 w 2581673"/>
              <a:gd name="connsiteY31" fmla="*/ 768689 h 3420248"/>
              <a:gd name="connsiteX32" fmla="*/ 2562589 w 2581673"/>
              <a:gd name="connsiteY32" fmla="*/ 806901 h 3420248"/>
              <a:gd name="connsiteX33" fmla="*/ 2564568 w 2581673"/>
              <a:gd name="connsiteY33" fmla="*/ 848769 h 3420248"/>
              <a:gd name="connsiteX34" fmla="*/ 2569887 w 2581673"/>
              <a:gd name="connsiteY34" fmla="*/ 851895 h 3420248"/>
              <a:gd name="connsiteX35" fmla="*/ 2570355 w 2581673"/>
              <a:gd name="connsiteY35" fmla="*/ 861077 h 3420248"/>
              <a:gd name="connsiteX36" fmla="*/ 2570253 w 2581673"/>
              <a:gd name="connsiteY36" fmla="*/ 875533 h 3420248"/>
              <a:gd name="connsiteX37" fmla="*/ 2564670 w 2581673"/>
              <a:gd name="connsiteY37" fmla="*/ 907912 h 3420248"/>
              <a:gd name="connsiteX38" fmla="*/ 2567405 w 2581673"/>
              <a:gd name="connsiteY38" fmla="*/ 3420248 h 3420248"/>
              <a:gd name="connsiteX39" fmla="*/ 49318 w 2581673"/>
              <a:gd name="connsiteY39" fmla="*/ 3420248 h 3420248"/>
              <a:gd name="connsiteX40" fmla="*/ 22172 w 2581673"/>
              <a:gd name="connsiteY40" fmla="*/ 3393100 h 3420248"/>
              <a:gd name="connsiteX41" fmla="*/ 22132 w 2581673"/>
              <a:gd name="connsiteY41" fmla="*/ 3385186 h 3420248"/>
              <a:gd name="connsiteX42" fmla="*/ 18545 w 2581673"/>
              <a:gd name="connsiteY42" fmla="*/ 3385176 h 3420248"/>
              <a:gd name="connsiteX43" fmla="*/ 18545 w 2581673"/>
              <a:gd name="connsiteY43" fmla="*/ 3073899 h 3420248"/>
              <a:gd name="connsiteX44" fmla="*/ 3471 w 2581673"/>
              <a:gd name="connsiteY44" fmla="*/ 3025648 h 3420248"/>
              <a:gd name="connsiteX45" fmla="*/ 0 w 2581673"/>
              <a:gd name="connsiteY45" fmla="*/ 3002142 h 3420248"/>
              <a:gd name="connsiteX0" fmla="*/ 0 w 2581673"/>
              <a:gd name="connsiteY0" fmla="*/ 3002142 h 3420248"/>
              <a:gd name="connsiteX1" fmla="*/ 4214 w 2581673"/>
              <a:gd name="connsiteY1" fmla="*/ 2965088 h 3420248"/>
              <a:gd name="connsiteX2" fmla="*/ 2238 w 2581673"/>
              <a:gd name="connsiteY2" fmla="*/ 2952290 h 3420248"/>
              <a:gd name="connsiteX3" fmla="*/ 12017 w 2581673"/>
              <a:gd name="connsiteY3" fmla="*/ 2893589 h 3420248"/>
              <a:gd name="connsiteX4" fmla="*/ 17016 w 2581673"/>
              <a:gd name="connsiteY4" fmla="*/ 2869588 h 3420248"/>
              <a:gd name="connsiteX5" fmla="*/ 18546 w 2581673"/>
              <a:gd name="connsiteY5" fmla="*/ 2864960 h 3420248"/>
              <a:gd name="connsiteX6" fmla="*/ 16567 w 2581673"/>
              <a:gd name="connsiteY6" fmla="*/ 2571479 h 3420248"/>
              <a:gd name="connsiteX7" fmla="*/ 11248 w 2581673"/>
              <a:gd name="connsiteY7" fmla="*/ 2568353 h 3420248"/>
              <a:gd name="connsiteX8" fmla="*/ 10780 w 2581673"/>
              <a:gd name="connsiteY8" fmla="*/ 2559171 h 3420248"/>
              <a:gd name="connsiteX9" fmla="*/ 16465 w 2581673"/>
              <a:gd name="connsiteY9" fmla="*/ 2512336 h 3420248"/>
              <a:gd name="connsiteX10" fmla="*/ 13730 w 2581673"/>
              <a:gd name="connsiteY10" fmla="*/ 0 h 3420248"/>
              <a:gd name="connsiteX11" fmla="*/ 2531817 w 2581673"/>
              <a:gd name="connsiteY11" fmla="*/ 0 h 3420248"/>
              <a:gd name="connsiteX12" fmla="*/ 2558963 w 2581673"/>
              <a:gd name="connsiteY12" fmla="*/ 27148 h 3420248"/>
              <a:gd name="connsiteX13" fmla="*/ 2559004 w 2581673"/>
              <a:gd name="connsiteY13" fmla="*/ 35062 h 3420248"/>
              <a:gd name="connsiteX14" fmla="*/ 2562590 w 2581673"/>
              <a:gd name="connsiteY14" fmla="*/ 35072 h 3420248"/>
              <a:gd name="connsiteX15" fmla="*/ 2562590 w 2581673"/>
              <a:gd name="connsiteY15" fmla="*/ 303633 h 3420248"/>
              <a:gd name="connsiteX16" fmla="*/ 2562590 w 2581673"/>
              <a:gd name="connsiteY16" fmla="*/ 346349 h 3420248"/>
              <a:gd name="connsiteX17" fmla="*/ 2569615 w 2581673"/>
              <a:gd name="connsiteY17" fmla="*/ 370207 h 3420248"/>
              <a:gd name="connsiteX18" fmla="*/ 2577664 w 2581673"/>
              <a:gd name="connsiteY18" fmla="*/ 394600 h 3420248"/>
              <a:gd name="connsiteX19" fmla="*/ 2581135 w 2581673"/>
              <a:gd name="connsiteY19" fmla="*/ 418106 h 3420248"/>
              <a:gd name="connsiteX20" fmla="*/ 2581673 w 2581673"/>
              <a:gd name="connsiteY20" fmla="*/ 436202 h 3420248"/>
              <a:gd name="connsiteX21" fmla="*/ 2576921 w 2581673"/>
              <a:gd name="connsiteY21" fmla="*/ 455160 h 3420248"/>
              <a:gd name="connsiteX22" fmla="*/ 2578897 w 2581673"/>
              <a:gd name="connsiteY22" fmla="*/ 467958 h 3420248"/>
              <a:gd name="connsiteX23" fmla="*/ 2573807 w 2581673"/>
              <a:gd name="connsiteY23" fmla="*/ 491792 h 3420248"/>
              <a:gd name="connsiteX24" fmla="*/ 2569118 w 2581673"/>
              <a:gd name="connsiteY24" fmla="*/ 526659 h 3420248"/>
              <a:gd name="connsiteX25" fmla="*/ 2564119 w 2581673"/>
              <a:gd name="connsiteY25" fmla="*/ 550660 h 3420248"/>
              <a:gd name="connsiteX26" fmla="*/ 2562589 w 2581673"/>
              <a:gd name="connsiteY26" fmla="*/ 555288 h 3420248"/>
              <a:gd name="connsiteX27" fmla="*/ 2562589 w 2581673"/>
              <a:gd name="connsiteY27" fmla="*/ 712341 h 3420248"/>
              <a:gd name="connsiteX28" fmla="*/ 2564300 w 2581673"/>
              <a:gd name="connsiteY28" fmla="*/ 723926 h 3420248"/>
              <a:gd name="connsiteX29" fmla="*/ 2562589 w 2581673"/>
              <a:gd name="connsiteY29" fmla="*/ 763012 h 3420248"/>
              <a:gd name="connsiteX30" fmla="*/ 2564920 w 2581673"/>
              <a:gd name="connsiteY30" fmla="*/ 768689 h 3420248"/>
              <a:gd name="connsiteX31" fmla="*/ 2562589 w 2581673"/>
              <a:gd name="connsiteY31" fmla="*/ 806901 h 3420248"/>
              <a:gd name="connsiteX32" fmla="*/ 2564568 w 2581673"/>
              <a:gd name="connsiteY32" fmla="*/ 848769 h 3420248"/>
              <a:gd name="connsiteX33" fmla="*/ 2569887 w 2581673"/>
              <a:gd name="connsiteY33" fmla="*/ 851895 h 3420248"/>
              <a:gd name="connsiteX34" fmla="*/ 2570355 w 2581673"/>
              <a:gd name="connsiteY34" fmla="*/ 861077 h 3420248"/>
              <a:gd name="connsiteX35" fmla="*/ 2570253 w 2581673"/>
              <a:gd name="connsiteY35" fmla="*/ 875533 h 3420248"/>
              <a:gd name="connsiteX36" fmla="*/ 2564670 w 2581673"/>
              <a:gd name="connsiteY36" fmla="*/ 907912 h 3420248"/>
              <a:gd name="connsiteX37" fmla="*/ 2567405 w 2581673"/>
              <a:gd name="connsiteY37" fmla="*/ 3420248 h 3420248"/>
              <a:gd name="connsiteX38" fmla="*/ 49318 w 2581673"/>
              <a:gd name="connsiteY38" fmla="*/ 3420248 h 3420248"/>
              <a:gd name="connsiteX39" fmla="*/ 22172 w 2581673"/>
              <a:gd name="connsiteY39" fmla="*/ 3393100 h 3420248"/>
              <a:gd name="connsiteX40" fmla="*/ 22132 w 2581673"/>
              <a:gd name="connsiteY40" fmla="*/ 3385186 h 3420248"/>
              <a:gd name="connsiteX41" fmla="*/ 18545 w 2581673"/>
              <a:gd name="connsiteY41" fmla="*/ 3385176 h 3420248"/>
              <a:gd name="connsiteX42" fmla="*/ 18545 w 2581673"/>
              <a:gd name="connsiteY42" fmla="*/ 3073899 h 3420248"/>
              <a:gd name="connsiteX43" fmla="*/ 3471 w 2581673"/>
              <a:gd name="connsiteY43" fmla="*/ 3025648 h 3420248"/>
              <a:gd name="connsiteX44" fmla="*/ 0 w 2581673"/>
              <a:gd name="connsiteY44" fmla="*/ 3002142 h 3420248"/>
              <a:gd name="connsiteX0" fmla="*/ 0 w 2581673"/>
              <a:gd name="connsiteY0" fmla="*/ 3002142 h 3420248"/>
              <a:gd name="connsiteX1" fmla="*/ 4214 w 2581673"/>
              <a:gd name="connsiteY1" fmla="*/ 2965088 h 3420248"/>
              <a:gd name="connsiteX2" fmla="*/ 2238 w 2581673"/>
              <a:gd name="connsiteY2" fmla="*/ 2952290 h 3420248"/>
              <a:gd name="connsiteX3" fmla="*/ 12017 w 2581673"/>
              <a:gd name="connsiteY3" fmla="*/ 2893589 h 3420248"/>
              <a:gd name="connsiteX4" fmla="*/ 17016 w 2581673"/>
              <a:gd name="connsiteY4" fmla="*/ 2869588 h 3420248"/>
              <a:gd name="connsiteX5" fmla="*/ 18546 w 2581673"/>
              <a:gd name="connsiteY5" fmla="*/ 2864960 h 3420248"/>
              <a:gd name="connsiteX6" fmla="*/ 16567 w 2581673"/>
              <a:gd name="connsiteY6" fmla="*/ 2571479 h 3420248"/>
              <a:gd name="connsiteX7" fmla="*/ 11248 w 2581673"/>
              <a:gd name="connsiteY7" fmla="*/ 2568353 h 3420248"/>
              <a:gd name="connsiteX8" fmla="*/ 16465 w 2581673"/>
              <a:gd name="connsiteY8" fmla="*/ 2512336 h 3420248"/>
              <a:gd name="connsiteX9" fmla="*/ 13730 w 2581673"/>
              <a:gd name="connsiteY9" fmla="*/ 0 h 3420248"/>
              <a:gd name="connsiteX10" fmla="*/ 2531817 w 2581673"/>
              <a:gd name="connsiteY10" fmla="*/ 0 h 3420248"/>
              <a:gd name="connsiteX11" fmla="*/ 2558963 w 2581673"/>
              <a:gd name="connsiteY11" fmla="*/ 27148 h 3420248"/>
              <a:gd name="connsiteX12" fmla="*/ 2559004 w 2581673"/>
              <a:gd name="connsiteY12" fmla="*/ 35062 h 3420248"/>
              <a:gd name="connsiteX13" fmla="*/ 2562590 w 2581673"/>
              <a:gd name="connsiteY13" fmla="*/ 35072 h 3420248"/>
              <a:gd name="connsiteX14" fmla="*/ 2562590 w 2581673"/>
              <a:gd name="connsiteY14" fmla="*/ 303633 h 3420248"/>
              <a:gd name="connsiteX15" fmla="*/ 2562590 w 2581673"/>
              <a:gd name="connsiteY15" fmla="*/ 346349 h 3420248"/>
              <a:gd name="connsiteX16" fmla="*/ 2569615 w 2581673"/>
              <a:gd name="connsiteY16" fmla="*/ 370207 h 3420248"/>
              <a:gd name="connsiteX17" fmla="*/ 2577664 w 2581673"/>
              <a:gd name="connsiteY17" fmla="*/ 394600 h 3420248"/>
              <a:gd name="connsiteX18" fmla="*/ 2581135 w 2581673"/>
              <a:gd name="connsiteY18" fmla="*/ 418106 h 3420248"/>
              <a:gd name="connsiteX19" fmla="*/ 2581673 w 2581673"/>
              <a:gd name="connsiteY19" fmla="*/ 436202 h 3420248"/>
              <a:gd name="connsiteX20" fmla="*/ 2576921 w 2581673"/>
              <a:gd name="connsiteY20" fmla="*/ 455160 h 3420248"/>
              <a:gd name="connsiteX21" fmla="*/ 2578897 w 2581673"/>
              <a:gd name="connsiteY21" fmla="*/ 467958 h 3420248"/>
              <a:gd name="connsiteX22" fmla="*/ 2573807 w 2581673"/>
              <a:gd name="connsiteY22" fmla="*/ 491792 h 3420248"/>
              <a:gd name="connsiteX23" fmla="*/ 2569118 w 2581673"/>
              <a:gd name="connsiteY23" fmla="*/ 526659 h 3420248"/>
              <a:gd name="connsiteX24" fmla="*/ 2564119 w 2581673"/>
              <a:gd name="connsiteY24" fmla="*/ 550660 h 3420248"/>
              <a:gd name="connsiteX25" fmla="*/ 2562589 w 2581673"/>
              <a:gd name="connsiteY25" fmla="*/ 555288 h 3420248"/>
              <a:gd name="connsiteX26" fmla="*/ 2562589 w 2581673"/>
              <a:gd name="connsiteY26" fmla="*/ 712341 h 3420248"/>
              <a:gd name="connsiteX27" fmla="*/ 2564300 w 2581673"/>
              <a:gd name="connsiteY27" fmla="*/ 723926 h 3420248"/>
              <a:gd name="connsiteX28" fmla="*/ 2562589 w 2581673"/>
              <a:gd name="connsiteY28" fmla="*/ 763012 h 3420248"/>
              <a:gd name="connsiteX29" fmla="*/ 2564920 w 2581673"/>
              <a:gd name="connsiteY29" fmla="*/ 768689 h 3420248"/>
              <a:gd name="connsiteX30" fmla="*/ 2562589 w 2581673"/>
              <a:gd name="connsiteY30" fmla="*/ 806901 h 3420248"/>
              <a:gd name="connsiteX31" fmla="*/ 2564568 w 2581673"/>
              <a:gd name="connsiteY31" fmla="*/ 848769 h 3420248"/>
              <a:gd name="connsiteX32" fmla="*/ 2569887 w 2581673"/>
              <a:gd name="connsiteY32" fmla="*/ 851895 h 3420248"/>
              <a:gd name="connsiteX33" fmla="*/ 2570355 w 2581673"/>
              <a:gd name="connsiteY33" fmla="*/ 861077 h 3420248"/>
              <a:gd name="connsiteX34" fmla="*/ 2570253 w 2581673"/>
              <a:gd name="connsiteY34" fmla="*/ 875533 h 3420248"/>
              <a:gd name="connsiteX35" fmla="*/ 2564670 w 2581673"/>
              <a:gd name="connsiteY35" fmla="*/ 907912 h 3420248"/>
              <a:gd name="connsiteX36" fmla="*/ 2567405 w 2581673"/>
              <a:gd name="connsiteY36" fmla="*/ 3420248 h 3420248"/>
              <a:gd name="connsiteX37" fmla="*/ 49318 w 2581673"/>
              <a:gd name="connsiteY37" fmla="*/ 3420248 h 3420248"/>
              <a:gd name="connsiteX38" fmla="*/ 22172 w 2581673"/>
              <a:gd name="connsiteY38" fmla="*/ 3393100 h 3420248"/>
              <a:gd name="connsiteX39" fmla="*/ 22132 w 2581673"/>
              <a:gd name="connsiteY39" fmla="*/ 3385186 h 3420248"/>
              <a:gd name="connsiteX40" fmla="*/ 18545 w 2581673"/>
              <a:gd name="connsiteY40" fmla="*/ 3385176 h 3420248"/>
              <a:gd name="connsiteX41" fmla="*/ 18545 w 2581673"/>
              <a:gd name="connsiteY41" fmla="*/ 3073899 h 3420248"/>
              <a:gd name="connsiteX42" fmla="*/ 3471 w 2581673"/>
              <a:gd name="connsiteY42" fmla="*/ 3025648 h 3420248"/>
              <a:gd name="connsiteX43" fmla="*/ 0 w 2581673"/>
              <a:gd name="connsiteY43" fmla="*/ 3002142 h 3420248"/>
              <a:gd name="connsiteX0" fmla="*/ 0 w 2581673"/>
              <a:gd name="connsiteY0" fmla="*/ 3002142 h 3420248"/>
              <a:gd name="connsiteX1" fmla="*/ 4214 w 2581673"/>
              <a:gd name="connsiteY1" fmla="*/ 2965088 h 3420248"/>
              <a:gd name="connsiteX2" fmla="*/ 2238 w 2581673"/>
              <a:gd name="connsiteY2" fmla="*/ 2952290 h 3420248"/>
              <a:gd name="connsiteX3" fmla="*/ 12017 w 2581673"/>
              <a:gd name="connsiteY3" fmla="*/ 2893589 h 3420248"/>
              <a:gd name="connsiteX4" fmla="*/ 17016 w 2581673"/>
              <a:gd name="connsiteY4" fmla="*/ 2869588 h 3420248"/>
              <a:gd name="connsiteX5" fmla="*/ 18546 w 2581673"/>
              <a:gd name="connsiteY5" fmla="*/ 2864960 h 3420248"/>
              <a:gd name="connsiteX6" fmla="*/ 16567 w 2581673"/>
              <a:gd name="connsiteY6" fmla="*/ 2571479 h 3420248"/>
              <a:gd name="connsiteX7" fmla="*/ 16465 w 2581673"/>
              <a:gd name="connsiteY7" fmla="*/ 2512336 h 3420248"/>
              <a:gd name="connsiteX8" fmla="*/ 13730 w 2581673"/>
              <a:gd name="connsiteY8" fmla="*/ 0 h 3420248"/>
              <a:gd name="connsiteX9" fmla="*/ 2531817 w 2581673"/>
              <a:gd name="connsiteY9" fmla="*/ 0 h 3420248"/>
              <a:gd name="connsiteX10" fmla="*/ 2558963 w 2581673"/>
              <a:gd name="connsiteY10" fmla="*/ 27148 h 3420248"/>
              <a:gd name="connsiteX11" fmla="*/ 2559004 w 2581673"/>
              <a:gd name="connsiteY11" fmla="*/ 35062 h 3420248"/>
              <a:gd name="connsiteX12" fmla="*/ 2562590 w 2581673"/>
              <a:gd name="connsiteY12" fmla="*/ 35072 h 3420248"/>
              <a:gd name="connsiteX13" fmla="*/ 2562590 w 2581673"/>
              <a:gd name="connsiteY13" fmla="*/ 303633 h 3420248"/>
              <a:gd name="connsiteX14" fmla="*/ 2562590 w 2581673"/>
              <a:gd name="connsiteY14" fmla="*/ 346349 h 3420248"/>
              <a:gd name="connsiteX15" fmla="*/ 2569615 w 2581673"/>
              <a:gd name="connsiteY15" fmla="*/ 370207 h 3420248"/>
              <a:gd name="connsiteX16" fmla="*/ 2577664 w 2581673"/>
              <a:gd name="connsiteY16" fmla="*/ 394600 h 3420248"/>
              <a:gd name="connsiteX17" fmla="*/ 2581135 w 2581673"/>
              <a:gd name="connsiteY17" fmla="*/ 418106 h 3420248"/>
              <a:gd name="connsiteX18" fmla="*/ 2581673 w 2581673"/>
              <a:gd name="connsiteY18" fmla="*/ 436202 h 3420248"/>
              <a:gd name="connsiteX19" fmla="*/ 2576921 w 2581673"/>
              <a:gd name="connsiteY19" fmla="*/ 455160 h 3420248"/>
              <a:gd name="connsiteX20" fmla="*/ 2578897 w 2581673"/>
              <a:gd name="connsiteY20" fmla="*/ 467958 h 3420248"/>
              <a:gd name="connsiteX21" fmla="*/ 2573807 w 2581673"/>
              <a:gd name="connsiteY21" fmla="*/ 491792 h 3420248"/>
              <a:gd name="connsiteX22" fmla="*/ 2569118 w 2581673"/>
              <a:gd name="connsiteY22" fmla="*/ 526659 h 3420248"/>
              <a:gd name="connsiteX23" fmla="*/ 2564119 w 2581673"/>
              <a:gd name="connsiteY23" fmla="*/ 550660 h 3420248"/>
              <a:gd name="connsiteX24" fmla="*/ 2562589 w 2581673"/>
              <a:gd name="connsiteY24" fmla="*/ 555288 h 3420248"/>
              <a:gd name="connsiteX25" fmla="*/ 2562589 w 2581673"/>
              <a:gd name="connsiteY25" fmla="*/ 712341 h 3420248"/>
              <a:gd name="connsiteX26" fmla="*/ 2564300 w 2581673"/>
              <a:gd name="connsiteY26" fmla="*/ 723926 h 3420248"/>
              <a:gd name="connsiteX27" fmla="*/ 2562589 w 2581673"/>
              <a:gd name="connsiteY27" fmla="*/ 763012 h 3420248"/>
              <a:gd name="connsiteX28" fmla="*/ 2564920 w 2581673"/>
              <a:gd name="connsiteY28" fmla="*/ 768689 h 3420248"/>
              <a:gd name="connsiteX29" fmla="*/ 2562589 w 2581673"/>
              <a:gd name="connsiteY29" fmla="*/ 806901 h 3420248"/>
              <a:gd name="connsiteX30" fmla="*/ 2564568 w 2581673"/>
              <a:gd name="connsiteY30" fmla="*/ 848769 h 3420248"/>
              <a:gd name="connsiteX31" fmla="*/ 2569887 w 2581673"/>
              <a:gd name="connsiteY31" fmla="*/ 851895 h 3420248"/>
              <a:gd name="connsiteX32" fmla="*/ 2570355 w 2581673"/>
              <a:gd name="connsiteY32" fmla="*/ 861077 h 3420248"/>
              <a:gd name="connsiteX33" fmla="*/ 2570253 w 2581673"/>
              <a:gd name="connsiteY33" fmla="*/ 875533 h 3420248"/>
              <a:gd name="connsiteX34" fmla="*/ 2564670 w 2581673"/>
              <a:gd name="connsiteY34" fmla="*/ 907912 h 3420248"/>
              <a:gd name="connsiteX35" fmla="*/ 2567405 w 2581673"/>
              <a:gd name="connsiteY35" fmla="*/ 3420248 h 3420248"/>
              <a:gd name="connsiteX36" fmla="*/ 49318 w 2581673"/>
              <a:gd name="connsiteY36" fmla="*/ 3420248 h 3420248"/>
              <a:gd name="connsiteX37" fmla="*/ 22172 w 2581673"/>
              <a:gd name="connsiteY37" fmla="*/ 3393100 h 3420248"/>
              <a:gd name="connsiteX38" fmla="*/ 22132 w 2581673"/>
              <a:gd name="connsiteY38" fmla="*/ 3385186 h 3420248"/>
              <a:gd name="connsiteX39" fmla="*/ 18545 w 2581673"/>
              <a:gd name="connsiteY39" fmla="*/ 3385176 h 3420248"/>
              <a:gd name="connsiteX40" fmla="*/ 18545 w 2581673"/>
              <a:gd name="connsiteY40" fmla="*/ 3073899 h 3420248"/>
              <a:gd name="connsiteX41" fmla="*/ 3471 w 2581673"/>
              <a:gd name="connsiteY41" fmla="*/ 3025648 h 3420248"/>
              <a:gd name="connsiteX42" fmla="*/ 0 w 2581673"/>
              <a:gd name="connsiteY42" fmla="*/ 3002142 h 3420248"/>
              <a:gd name="connsiteX0" fmla="*/ 1295 w 2579497"/>
              <a:gd name="connsiteY0" fmla="*/ 3025648 h 3420248"/>
              <a:gd name="connsiteX1" fmla="*/ 2038 w 2579497"/>
              <a:gd name="connsiteY1" fmla="*/ 2965088 h 3420248"/>
              <a:gd name="connsiteX2" fmla="*/ 62 w 2579497"/>
              <a:gd name="connsiteY2" fmla="*/ 2952290 h 3420248"/>
              <a:gd name="connsiteX3" fmla="*/ 9841 w 2579497"/>
              <a:gd name="connsiteY3" fmla="*/ 2893589 h 3420248"/>
              <a:gd name="connsiteX4" fmla="*/ 14840 w 2579497"/>
              <a:gd name="connsiteY4" fmla="*/ 2869588 h 3420248"/>
              <a:gd name="connsiteX5" fmla="*/ 16370 w 2579497"/>
              <a:gd name="connsiteY5" fmla="*/ 2864960 h 3420248"/>
              <a:gd name="connsiteX6" fmla="*/ 14391 w 2579497"/>
              <a:gd name="connsiteY6" fmla="*/ 2571479 h 3420248"/>
              <a:gd name="connsiteX7" fmla="*/ 14289 w 2579497"/>
              <a:gd name="connsiteY7" fmla="*/ 2512336 h 3420248"/>
              <a:gd name="connsiteX8" fmla="*/ 11554 w 2579497"/>
              <a:gd name="connsiteY8" fmla="*/ 0 h 3420248"/>
              <a:gd name="connsiteX9" fmla="*/ 2529641 w 2579497"/>
              <a:gd name="connsiteY9" fmla="*/ 0 h 3420248"/>
              <a:gd name="connsiteX10" fmla="*/ 2556787 w 2579497"/>
              <a:gd name="connsiteY10" fmla="*/ 27148 h 3420248"/>
              <a:gd name="connsiteX11" fmla="*/ 2556828 w 2579497"/>
              <a:gd name="connsiteY11" fmla="*/ 35062 h 3420248"/>
              <a:gd name="connsiteX12" fmla="*/ 2560414 w 2579497"/>
              <a:gd name="connsiteY12" fmla="*/ 35072 h 3420248"/>
              <a:gd name="connsiteX13" fmla="*/ 2560414 w 2579497"/>
              <a:gd name="connsiteY13" fmla="*/ 303633 h 3420248"/>
              <a:gd name="connsiteX14" fmla="*/ 2560414 w 2579497"/>
              <a:gd name="connsiteY14" fmla="*/ 346349 h 3420248"/>
              <a:gd name="connsiteX15" fmla="*/ 2567439 w 2579497"/>
              <a:gd name="connsiteY15" fmla="*/ 370207 h 3420248"/>
              <a:gd name="connsiteX16" fmla="*/ 2575488 w 2579497"/>
              <a:gd name="connsiteY16" fmla="*/ 394600 h 3420248"/>
              <a:gd name="connsiteX17" fmla="*/ 2578959 w 2579497"/>
              <a:gd name="connsiteY17" fmla="*/ 418106 h 3420248"/>
              <a:gd name="connsiteX18" fmla="*/ 2579497 w 2579497"/>
              <a:gd name="connsiteY18" fmla="*/ 436202 h 3420248"/>
              <a:gd name="connsiteX19" fmla="*/ 2574745 w 2579497"/>
              <a:gd name="connsiteY19" fmla="*/ 455160 h 3420248"/>
              <a:gd name="connsiteX20" fmla="*/ 2576721 w 2579497"/>
              <a:gd name="connsiteY20" fmla="*/ 467958 h 3420248"/>
              <a:gd name="connsiteX21" fmla="*/ 2571631 w 2579497"/>
              <a:gd name="connsiteY21" fmla="*/ 491792 h 3420248"/>
              <a:gd name="connsiteX22" fmla="*/ 2566942 w 2579497"/>
              <a:gd name="connsiteY22" fmla="*/ 526659 h 3420248"/>
              <a:gd name="connsiteX23" fmla="*/ 2561943 w 2579497"/>
              <a:gd name="connsiteY23" fmla="*/ 550660 h 3420248"/>
              <a:gd name="connsiteX24" fmla="*/ 2560413 w 2579497"/>
              <a:gd name="connsiteY24" fmla="*/ 555288 h 3420248"/>
              <a:gd name="connsiteX25" fmla="*/ 2560413 w 2579497"/>
              <a:gd name="connsiteY25" fmla="*/ 712341 h 3420248"/>
              <a:gd name="connsiteX26" fmla="*/ 2562124 w 2579497"/>
              <a:gd name="connsiteY26" fmla="*/ 723926 h 3420248"/>
              <a:gd name="connsiteX27" fmla="*/ 2560413 w 2579497"/>
              <a:gd name="connsiteY27" fmla="*/ 763012 h 3420248"/>
              <a:gd name="connsiteX28" fmla="*/ 2562744 w 2579497"/>
              <a:gd name="connsiteY28" fmla="*/ 768689 h 3420248"/>
              <a:gd name="connsiteX29" fmla="*/ 2560413 w 2579497"/>
              <a:gd name="connsiteY29" fmla="*/ 806901 h 3420248"/>
              <a:gd name="connsiteX30" fmla="*/ 2562392 w 2579497"/>
              <a:gd name="connsiteY30" fmla="*/ 848769 h 3420248"/>
              <a:gd name="connsiteX31" fmla="*/ 2567711 w 2579497"/>
              <a:gd name="connsiteY31" fmla="*/ 851895 h 3420248"/>
              <a:gd name="connsiteX32" fmla="*/ 2568179 w 2579497"/>
              <a:gd name="connsiteY32" fmla="*/ 861077 h 3420248"/>
              <a:gd name="connsiteX33" fmla="*/ 2568077 w 2579497"/>
              <a:gd name="connsiteY33" fmla="*/ 875533 h 3420248"/>
              <a:gd name="connsiteX34" fmla="*/ 2562494 w 2579497"/>
              <a:gd name="connsiteY34" fmla="*/ 907912 h 3420248"/>
              <a:gd name="connsiteX35" fmla="*/ 2565229 w 2579497"/>
              <a:gd name="connsiteY35" fmla="*/ 3420248 h 3420248"/>
              <a:gd name="connsiteX36" fmla="*/ 47142 w 2579497"/>
              <a:gd name="connsiteY36" fmla="*/ 3420248 h 3420248"/>
              <a:gd name="connsiteX37" fmla="*/ 19996 w 2579497"/>
              <a:gd name="connsiteY37" fmla="*/ 3393100 h 3420248"/>
              <a:gd name="connsiteX38" fmla="*/ 19956 w 2579497"/>
              <a:gd name="connsiteY38" fmla="*/ 3385186 h 3420248"/>
              <a:gd name="connsiteX39" fmla="*/ 16369 w 2579497"/>
              <a:gd name="connsiteY39" fmla="*/ 3385176 h 3420248"/>
              <a:gd name="connsiteX40" fmla="*/ 16369 w 2579497"/>
              <a:gd name="connsiteY40" fmla="*/ 3073899 h 3420248"/>
              <a:gd name="connsiteX41" fmla="*/ 1295 w 2579497"/>
              <a:gd name="connsiteY41" fmla="*/ 3025648 h 3420248"/>
              <a:gd name="connsiteX0" fmla="*/ 0 w 2578202"/>
              <a:gd name="connsiteY0" fmla="*/ 3025648 h 3420248"/>
              <a:gd name="connsiteX1" fmla="*/ 743 w 2578202"/>
              <a:gd name="connsiteY1" fmla="*/ 2965088 h 3420248"/>
              <a:gd name="connsiteX2" fmla="*/ 14293 w 2578202"/>
              <a:gd name="connsiteY2" fmla="*/ 2952290 h 3420248"/>
              <a:gd name="connsiteX3" fmla="*/ 8546 w 2578202"/>
              <a:gd name="connsiteY3" fmla="*/ 2893589 h 3420248"/>
              <a:gd name="connsiteX4" fmla="*/ 13545 w 2578202"/>
              <a:gd name="connsiteY4" fmla="*/ 2869588 h 3420248"/>
              <a:gd name="connsiteX5" fmla="*/ 15075 w 2578202"/>
              <a:gd name="connsiteY5" fmla="*/ 2864960 h 3420248"/>
              <a:gd name="connsiteX6" fmla="*/ 13096 w 2578202"/>
              <a:gd name="connsiteY6" fmla="*/ 2571479 h 3420248"/>
              <a:gd name="connsiteX7" fmla="*/ 12994 w 2578202"/>
              <a:gd name="connsiteY7" fmla="*/ 2512336 h 3420248"/>
              <a:gd name="connsiteX8" fmla="*/ 10259 w 2578202"/>
              <a:gd name="connsiteY8" fmla="*/ 0 h 3420248"/>
              <a:gd name="connsiteX9" fmla="*/ 2528346 w 2578202"/>
              <a:gd name="connsiteY9" fmla="*/ 0 h 3420248"/>
              <a:gd name="connsiteX10" fmla="*/ 2555492 w 2578202"/>
              <a:gd name="connsiteY10" fmla="*/ 27148 h 3420248"/>
              <a:gd name="connsiteX11" fmla="*/ 2555533 w 2578202"/>
              <a:gd name="connsiteY11" fmla="*/ 35062 h 3420248"/>
              <a:gd name="connsiteX12" fmla="*/ 2559119 w 2578202"/>
              <a:gd name="connsiteY12" fmla="*/ 35072 h 3420248"/>
              <a:gd name="connsiteX13" fmla="*/ 2559119 w 2578202"/>
              <a:gd name="connsiteY13" fmla="*/ 303633 h 3420248"/>
              <a:gd name="connsiteX14" fmla="*/ 2559119 w 2578202"/>
              <a:gd name="connsiteY14" fmla="*/ 346349 h 3420248"/>
              <a:gd name="connsiteX15" fmla="*/ 2566144 w 2578202"/>
              <a:gd name="connsiteY15" fmla="*/ 370207 h 3420248"/>
              <a:gd name="connsiteX16" fmla="*/ 2574193 w 2578202"/>
              <a:gd name="connsiteY16" fmla="*/ 394600 h 3420248"/>
              <a:gd name="connsiteX17" fmla="*/ 2577664 w 2578202"/>
              <a:gd name="connsiteY17" fmla="*/ 418106 h 3420248"/>
              <a:gd name="connsiteX18" fmla="*/ 2578202 w 2578202"/>
              <a:gd name="connsiteY18" fmla="*/ 436202 h 3420248"/>
              <a:gd name="connsiteX19" fmla="*/ 2573450 w 2578202"/>
              <a:gd name="connsiteY19" fmla="*/ 455160 h 3420248"/>
              <a:gd name="connsiteX20" fmla="*/ 2575426 w 2578202"/>
              <a:gd name="connsiteY20" fmla="*/ 467958 h 3420248"/>
              <a:gd name="connsiteX21" fmla="*/ 2570336 w 2578202"/>
              <a:gd name="connsiteY21" fmla="*/ 491792 h 3420248"/>
              <a:gd name="connsiteX22" fmla="*/ 2565647 w 2578202"/>
              <a:gd name="connsiteY22" fmla="*/ 526659 h 3420248"/>
              <a:gd name="connsiteX23" fmla="*/ 2560648 w 2578202"/>
              <a:gd name="connsiteY23" fmla="*/ 550660 h 3420248"/>
              <a:gd name="connsiteX24" fmla="*/ 2559118 w 2578202"/>
              <a:gd name="connsiteY24" fmla="*/ 555288 h 3420248"/>
              <a:gd name="connsiteX25" fmla="*/ 2559118 w 2578202"/>
              <a:gd name="connsiteY25" fmla="*/ 712341 h 3420248"/>
              <a:gd name="connsiteX26" fmla="*/ 2560829 w 2578202"/>
              <a:gd name="connsiteY26" fmla="*/ 723926 h 3420248"/>
              <a:gd name="connsiteX27" fmla="*/ 2559118 w 2578202"/>
              <a:gd name="connsiteY27" fmla="*/ 763012 h 3420248"/>
              <a:gd name="connsiteX28" fmla="*/ 2561449 w 2578202"/>
              <a:gd name="connsiteY28" fmla="*/ 768689 h 3420248"/>
              <a:gd name="connsiteX29" fmla="*/ 2559118 w 2578202"/>
              <a:gd name="connsiteY29" fmla="*/ 806901 h 3420248"/>
              <a:gd name="connsiteX30" fmla="*/ 2561097 w 2578202"/>
              <a:gd name="connsiteY30" fmla="*/ 848769 h 3420248"/>
              <a:gd name="connsiteX31" fmla="*/ 2566416 w 2578202"/>
              <a:gd name="connsiteY31" fmla="*/ 851895 h 3420248"/>
              <a:gd name="connsiteX32" fmla="*/ 2566884 w 2578202"/>
              <a:gd name="connsiteY32" fmla="*/ 861077 h 3420248"/>
              <a:gd name="connsiteX33" fmla="*/ 2566782 w 2578202"/>
              <a:gd name="connsiteY33" fmla="*/ 875533 h 3420248"/>
              <a:gd name="connsiteX34" fmla="*/ 2561199 w 2578202"/>
              <a:gd name="connsiteY34" fmla="*/ 907912 h 3420248"/>
              <a:gd name="connsiteX35" fmla="*/ 2563934 w 2578202"/>
              <a:gd name="connsiteY35" fmla="*/ 3420248 h 3420248"/>
              <a:gd name="connsiteX36" fmla="*/ 45847 w 2578202"/>
              <a:gd name="connsiteY36" fmla="*/ 3420248 h 3420248"/>
              <a:gd name="connsiteX37" fmla="*/ 18701 w 2578202"/>
              <a:gd name="connsiteY37" fmla="*/ 3393100 h 3420248"/>
              <a:gd name="connsiteX38" fmla="*/ 18661 w 2578202"/>
              <a:gd name="connsiteY38" fmla="*/ 3385186 h 3420248"/>
              <a:gd name="connsiteX39" fmla="*/ 15074 w 2578202"/>
              <a:gd name="connsiteY39" fmla="*/ 3385176 h 3420248"/>
              <a:gd name="connsiteX40" fmla="*/ 15074 w 2578202"/>
              <a:gd name="connsiteY40" fmla="*/ 3073899 h 3420248"/>
              <a:gd name="connsiteX41" fmla="*/ 0 w 2578202"/>
              <a:gd name="connsiteY41" fmla="*/ 3025648 h 3420248"/>
              <a:gd name="connsiteX0" fmla="*/ 0 w 2578202"/>
              <a:gd name="connsiteY0" fmla="*/ 3025648 h 3420248"/>
              <a:gd name="connsiteX1" fmla="*/ 16268 w 2578202"/>
              <a:gd name="connsiteY1" fmla="*/ 2971298 h 3420248"/>
              <a:gd name="connsiteX2" fmla="*/ 14293 w 2578202"/>
              <a:gd name="connsiteY2" fmla="*/ 2952290 h 3420248"/>
              <a:gd name="connsiteX3" fmla="*/ 8546 w 2578202"/>
              <a:gd name="connsiteY3" fmla="*/ 2893589 h 3420248"/>
              <a:gd name="connsiteX4" fmla="*/ 13545 w 2578202"/>
              <a:gd name="connsiteY4" fmla="*/ 2869588 h 3420248"/>
              <a:gd name="connsiteX5" fmla="*/ 15075 w 2578202"/>
              <a:gd name="connsiteY5" fmla="*/ 2864960 h 3420248"/>
              <a:gd name="connsiteX6" fmla="*/ 13096 w 2578202"/>
              <a:gd name="connsiteY6" fmla="*/ 2571479 h 3420248"/>
              <a:gd name="connsiteX7" fmla="*/ 12994 w 2578202"/>
              <a:gd name="connsiteY7" fmla="*/ 2512336 h 3420248"/>
              <a:gd name="connsiteX8" fmla="*/ 10259 w 2578202"/>
              <a:gd name="connsiteY8" fmla="*/ 0 h 3420248"/>
              <a:gd name="connsiteX9" fmla="*/ 2528346 w 2578202"/>
              <a:gd name="connsiteY9" fmla="*/ 0 h 3420248"/>
              <a:gd name="connsiteX10" fmla="*/ 2555492 w 2578202"/>
              <a:gd name="connsiteY10" fmla="*/ 27148 h 3420248"/>
              <a:gd name="connsiteX11" fmla="*/ 2555533 w 2578202"/>
              <a:gd name="connsiteY11" fmla="*/ 35062 h 3420248"/>
              <a:gd name="connsiteX12" fmla="*/ 2559119 w 2578202"/>
              <a:gd name="connsiteY12" fmla="*/ 35072 h 3420248"/>
              <a:gd name="connsiteX13" fmla="*/ 2559119 w 2578202"/>
              <a:gd name="connsiteY13" fmla="*/ 303633 h 3420248"/>
              <a:gd name="connsiteX14" fmla="*/ 2559119 w 2578202"/>
              <a:gd name="connsiteY14" fmla="*/ 346349 h 3420248"/>
              <a:gd name="connsiteX15" fmla="*/ 2566144 w 2578202"/>
              <a:gd name="connsiteY15" fmla="*/ 370207 h 3420248"/>
              <a:gd name="connsiteX16" fmla="*/ 2574193 w 2578202"/>
              <a:gd name="connsiteY16" fmla="*/ 394600 h 3420248"/>
              <a:gd name="connsiteX17" fmla="*/ 2577664 w 2578202"/>
              <a:gd name="connsiteY17" fmla="*/ 418106 h 3420248"/>
              <a:gd name="connsiteX18" fmla="*/ 2578202 w 2578202"/>
              <a:gd name="connsiteY18" fmla="*/ 436202 h 3420248"/>
              <a:gd name="connsiteX19" fmla="*/ 2573450 w 2578202"/>
              <a:gd name="connsiteY19" fmla="*/ 455160 h 3420248"/>
              <a:gd name="connsiteX20" fmla="*/ 2575426 w 2578202"/>
              <a:gd name="connsiteY20" fmla="*/ 467958 h 3420248"/>
              <a:gd name="connsiteX21" fmla="*/ 2570336 w 2578202"/>
              <a:gd name="connsiteY21" fmla="*/ 491792 h 3420248"/>
              <a:gd name="connsiteX22" fmla="*/ 2565647 w 2578202"/>
              <a:gd name="connsiteY22" fmla="*/ 526659 h 3420248"/>
              <a:gd name="connsiteX23" fmla="*/ 2560648 w 2578202"/>
              <a:gd name="connsiteY23" fmla="*/ 550660 h 3420248"/>
              <a:gd name="connsiteX24" fmla="*/ 2559118 w 2578202"/>
              <a:gd name="connsiteY24" fmla="*/ 555288 h 3420248"/>
              <a:gd name="connsiteX25" fmla="*/ 2559118 w 2578202"/>
              <a:gd name="connsiteY25" fmla="*/ 712341 h 3420248"/>
              <a:gd name="connsiteX26" fmla="*/ 2560829 w 2578202"/>
              <a:gd name="connsiteY26" fmla="*/ 723926 h 3420248"/>
              <a:gd name="connsiteX27" fmla="*/ 2559118 w 2578202"/>
              <a:gd name="connsiteY27" fmla="*/ 763012 h 3420248"/>
              <a:gd name="connsiteX28" fmla="*/ 2561449 w 2578202"/>
              <a:gd name="connsiteY28" fmla="*/ 768689 h 3420248"/>
              <a:gd name="connsiteX29" fmla="*/ 2559118 w 2578202"/>
              <a:gd name="connsiteY29" fmla="*/ 806901 h 3420248"/>
              <a:gd name="connsiteX30" fmla="*/ 2561097 w 2578202"/>
              <a:gd name="connsiteY30" fmla="*/ 848769 h 3420248"/>
              <a:gd name="connsiteX31" fmla="*/ 2566416 w 2578202"/>
              <a:gd name="connsiteY31" fmla="*/ 851895 h 3420248"/>
              <a:gd name="connsiteX32" fmla="*/ 2566884 w 2578202"/>
              <a:gd name="connsiteY32" fmla="*/ 861077 h 3420248"/>
              <a:gd name="connsiteX33" fmla="*/ 2566782 w 2578202"/>
              <a:gd name="connsiteY33" fmla="*/ 875533 h 3420248"/>
              <a:gd name="connsiteX34" fmla="*/ 2561199 w 2578202"/>
              <a:gd name="connsiteY34" fmla="*/ 907912 h 3420248"/>
              <a:gd name="connsiteX35" fmla="*/ 2563934 w 2578202"/>
              <a:gd name="connsiteY35" fmla="*/ 3420248 h 3420248"/>
              <a:gd name="connsiteX36" fmla="*/ 45847 w 2578202"/>
              <a:gd name="connsiteY36" fmla="*/ 3420248 h 3420248"/>
              <a:gd name="connsiteX37" fmla="*/ 18701 w 2578202"/>
              <a:gd name="connsiteY37" fmla="*/ 3393100 h 3420248"/>
              <a:gd name="connsiteX38" fmla="*/ 18661 w 2578202"/>
              <a:gd name="connsiteY38" fmla="*/ 3385186 h 3420248"/>
              <a:gd name="connsiteX39" fmla="*/ 15074 w 2578202"/>
              <a:gd name="connsiteY39" fmla="*/ 3385176 h 3420248"/>
              <a:gd name="connsiteX40" fmla="*/ 15074 w 2578202"/>
              <a:gd name="connsiteY40" fmla="*/ 3073899 h 3420248"/>
              <a:gd name="connsiteX41" fmla="*/ 0 w 2578202"/>
              <a:gd name="connsiteY41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5747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652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46987 w 2569656"/>
              <a:gd name="connsiteY11" fmla="*/ 35062 h 3420248"/>
              <a:gd name="connsiteX12" fmla="*/ 2550573 w 2569656"/>
              <a:gd name="connsiteY12" fmla="*/ 35072 h 3420248"/>
              <a:gd name="connsiteX13" fmla="*/ 2550573 w 2569656"/>
              <a:gd name="connsiteY13" fmla="*/ 303633 h 3420248"/>
              <a:gd name="connsiteX14" fmla="*/ 2550573 w 2569656"/>
              <a:gd name="connsiteY14" fmla="*/ 346349 h 3420248"/>
              <a:gd name="connsiteX15" fmla="*/ 2557598 w 2569656"/>
              <a:gd name="connsiteY15" fmla="*/ 370207 h 3420248"/>
              <a:gd name="connsiteX16" fmla="*/ 2565647 w 2569656"/>
              <a:gd name="connsiteY16" fmla="*/ 394600 h 3420248"/>
              <a:gd name="connsiteX17" fmla="*/ 2569118 w 2569656"/>
              <a:gd name="connsiteY17" fmla="*/ 418106 h 3420248"/>
              <a:gd name="connsiteX18" fmla="*/ 2569656 w 2569656"/>
              <a:gd name="connsiteY18" fmla="*/ 436202 h 3420248"/>
              <a:gd name="connsiteX19" fmla="*/ 2564904 w 2569656"/>
              <a:gd name="connsiteY19" fmla="*/ 455160 h 3420248"/>
              <a:gd name="connsiteX20" fmla="*/ 2566880 w 2569656"/>
              <a:gd name="connsiteY20" fmla="*/ 467958 h 3420248"/>
              <a:gd name="connsiteX21" fmla="*/ 2561790 w 2569656"/>
              <a:gd name="connsiteY21" fmla="*/ 491792 h 3420248"/>
              <a:gd name="connsiteX22" fmla="*/ 2557101 w 2569656"/>
              <a:gd name="connsiteY22" fmla="*/ 526659 h 3420248"/>
              <a:gd name="connsiteX23" fmla="*/ 2552102 w 2569656"/>
              <a:gd name="connsiteY23" fmla="*/ 550660 h 3420248"/>
              <a:gd name="connsiteX24" fmla="*/ 2550572 w 2569656"/>
              <a:gd name="connsiteY24" fmla="*/ 555288 h 3420248"/>
              <a:gd name="connsiteX25" fmla="*/ 2550572 w 2569656"/>
              <a:gd name="connsiteY25" fmla="*/ 712341 h 3420248"/>
              <a:gd name="connsiteX26" fmla="*/ 2552283 w 2569656"/>
              <a:gd name="connsiteY26" fmla="*/ 723926 h 3420248"/>
              <a:gd name="connsiteX27" fmla="*/ 2550572 w 2569656"/>
              <a:gd name="connsiteY27" fmla="*/ 763012 h 3420248"/>
              <a:gd name="connsiteX28" fmla="*/ 2552903 w 2569656"/>
              <a:gd name="connsiteY28" fmla="*/ 768689 h 3420248"/>
              <a:gd name="connsiteX29" fmla="*/ 2550572 w 2569656"/>
              <a:gd name="connsiteY29" fmla="*/ 806901 h 3420248"/>
              <a:gd name="connsiteX30" fmla="*/ 2552551 w 2569656"/>
              <a:gd name="connsiteY30" fmla="*/ 848769 h 3420248"/>
              <a:gd name="connsiteX31" fmla="*/ 2557870 w 2569656"/>
              <a:gd name="connsiteY31" fmla="*/ 851895 h 3420248"/>
              <a:gd name="connsiteX32" fmla="*/ 2558338 w 2569656"/>
              <a:gd name="connsiteY32" fmla="*/ 861077 h 3420248"/>
              <a:gd name="connsiteX33" fmla="*/ 2558236 w 2569656"/>
              <a:gd name="connsiteY33" fmla="*/ 875533 h 3420248"/>
              <a:gd name="connsiteX34" fmla="*/ 2552653 w 2569656"/>
              <a:gd name="connsiteY34" fmla="*/ 907912 h 3420248"/>
              <a:gd name="connsiteX35" fmla="*/ 2555388 w 2569656"/>
              <a:gd name="connsiteY35" fmla="*/ 3420248 h 3420248"/>
              <a:gd name="connsiteX36" fmla="*/ 37301 w 2569656"/>
              <a:gd name="connsiteY36" fmla="*/ 3420248 h 3420248"/>
              <a:gd name="connsiteX37" fmla="*/ 10155 w 2569656"/>
              <a:gd name="connsiteY37" fmla="*/ 3393100 h 3420248"/>
              <a:gd name="connsiteX38" fmla="*/ 10115 w 2569656"/>
              <a:gd name="connsiteY38" fmla="*/ 3385186 h 3420248"/>
              <a:gd name="connsiteX39" fmla="*/ 6528 w 2569656"/>
              <a:gd name="connsiteY39" fmla="*/ 3385176 h 3420248"/>
              <a:gd name="connsiteX40" fmla="*/ 6528 w 2569656"/>
              <a:gd name="connsiteY40" fmla="*/ 3073899 h 3420248"/>
              <a:gd name="connsiteX41" fmla="*/ 10083 w 2569656"/>
              <a:gd name="connsiteY41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5747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652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46987 w 2569656"/>
              <a:gd name="connsiteY11" fmla="*/ 35062 h 3420248"/>
              <a:gd name="connsiteX12" fmla="*/ 2550573 w 2569656"/>
              <a:gd name="connsiteY12" fmla="*/ 35072 h 3420248"/>
              <a:gd name="connsiteX13" fmla="*/ 2550573 w 2569656"/>
              <a:gd name="connsiteY13" fmla="*/ 303633 h 3420248"/>
              <a:gd name="connsiteX14" fmla="*/ 2550573 w 2569656"/>
              <a:gd name="connsiteY14" fmla="*/ 346349 h 3420248"/>
              <a:gd name="connsiteX15" fmla="*/ 2557598 w 2569656"/>
              <a:gd name="connsiteY15" fmla="*/ 370207 h 3420248"/>
              <a:gd name="connsiteX16" fmla="*/ 2565647 w 2569656"/>
              <a:gd name="connsiteY16" fmla="*/ 394600 h 3420248"/>
              <a:gd name="connsiteX17" fmla="*/ 2569118 w 2569656"/>
              <a:gd name="connsiteY17" fmla="*/ 418106 h 3420248"/>
              <a:gd name="connsiteX18" fmla="*/ 2569656 w 2569656"/>
              <a:gd name="connsiteY18" fmla="*/ 436202 h 3420248"/>
              <a:gd name="connsiteX19" fmla="*/ 2564904 w 2569656"/>
              <a:gd name="connsiteY19" fmla="*/ 455160 h 3420248"/>
              <a:gd name="connsiteX20" fmla="*/ 2566880 w 2569656"/>
              <a:gd name="connsiteY20" fmla="*/ 467958 h 3420248"/>
              <a:gd name="connsiteX21" fmla="*/ 2561790 w 2569656"/>
              <a:gd name="connsiteY21" fmla="*/ 491792 h 3420248"/>
              <a:gd name="connsiteX22" fmla="*/ 2557101 w 2569656"/>
              <a:gd name="connsiteY22" fmla="*/ 526659 h 3420248"/>
              <a:gd name="connsiteX23" fmla="*/ 2552102 w 2569656"/>
              <a:gd name="connsiteY23" fmla="*/ 550660 h 3420248"/>
              <a:gd name="connsiteX24" fmla="*/ 2550572 w 2569656"/>
              <a:gd name="connsiteY24" fmla="*/ 555288 h 3420248"/>
              <a:gd name="connsiteX25" fmla="*/ 2550572 w 2569656"/>
              <a:gd name="connsiteY25" fmla="*/ 712341 h 3420248"/>
              <a:gd name="connsiteX26" fmla="*/ 2552283 w 2569656"/>
              <a:gd name="connsiteY26" fmla="*/ 723926 h 3420248"/>
              <a:gd name="connsiteX27" fmla="*/ 2550572 w 2569656"/>
              <a:gd name="connsiteY27" fmla="*/ 763012 h 3420248"/>
              <a:gd name="connsiteX28" fmla="*/ 2550572 w 2569656"/>
              <a:gd name="connsiteY28" fmla="*/ 806901 h 3420248"/>
              <a:gd name="connsiteX29" fmla="*/ 2552551 w 2569656"/>
              <a:gd name="connsiteY29" fmla="*/ 848769 h 3420248"/>
              <a:gd name="connsiteX30" fmla="*/ 2557870 w 2569656"/>
              <a:gd name="connsiteY30" fmla="*/ 851895 h 3420248"/>
              <a:gd name="connsiteX31" fmla="*/ 2558338 w 2569656"/>
              <a:gd name="connsiteY31" fmla="*/ 861077 h 3420248"/>
              <a:gd name="connsiteX32" fmla="*/ 2558236 w 2569656"/>
              <a:gd name="connsiteY32" fmla="*/ 875533 h 3420248"/>
              <a:gd name="connsiteX33" fmla="*/ 2552653 w 2569656"/>
              <a:gd name="connsiteY33" fmla="*/ 907912 h 3420248"/>
              <a:gd name="connsiteX34" fmla="*/ 2555388 w 2569656"/>
              <a:gd name="connsiteY34" fmla="*/ 3420248 h 3420248"/>
              <a:gd name="connsiteX35" fmla="*/ 37301 w 2569656"/>
              <a:gd name="connsiteY35" fmla="*/ 3420248 h 3420248"/>
              <a:gd name="connsiteX36" fmla="*/ 10155 w 2569656"/>
              <a:gd name="connsiteY36" fmla="*/ 3393100 h 3420248"/>
              <a:gd name="connsiteX37" fmla="*/ 10115 w 2569656"/>
              <a:gd name="connsiteY37" fmla="*/ 3385186 h 3420248"/>
              <a:gd name="connsiteX38" fmla="*/ 6528 w 2569656"/>
              <a:gd name="connsiteY38" fmla="*/ 3385176 h 3420248"/>
              <a:gd name="connsiteX39" fmla="*/ 6528 w 2569656"/>
              <a:gd name="connsiteY39" fmla="*/ 3073899 h 3420248"/>
              <a:gd name="connsiteX40" fmla="*/ 10083 w 2569656"/>
              <a:gd name="connsiteY40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5747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652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46987 w 2569656"/>
              <a:gd name="connsiteY11" fmla="*/ 35062 h 3420248"/>
              <a:gd name="connsiteX12" fmla="*/ 2550573 w 2569656"/>
              <a:gd name="connsiteY12" fmla="*/ 35072 h 3420248"/>
              <a:gd name="connsiteX13" fmla="*/ 2550573 w 2569656"/>
              <a:gd name="connsiteY13" fmla="*/ 303633 h 3420248"/>
              <a:gd name="connsiteX14" fmla="*/ 2550573 w 2569656"/>
              <a:gd name="connsiteY14" fmla="*/ 346349 h 3420248"/>
              <a:gd name="connsiteX15" fmla="*/ 2557598 w 2569656"/>
              <a:gd name="connsiteY15" fmla="*/ 370207 h 3420248"/>
              <a:gd name="connsiteX16" fmla="*/ 2565647 w 2569656"/>
              <a:gd name="connsiteY16" fmla="*/ 394600 h 3420248"/>
              <a:gd name="connsiteX17" fmla="*/ 2569118 w 2569656"/>
              <a:gd name="connsiteY17" fmla="*/ 418106 h 3420248"/>
              <a:gd name="connsiteX18" fmla="*/ 2569656 w 2569656"/>
              <a:gd name="connsiteY18" fmla="*/ 436202 h 3420248"/>
              <a:gd name="connsiteX19" fmla="*/ 2564904 w 2569656"/>
              <a:gd name="connsiteY19" fmla="*/ 455160 h 3420248"/>
              <a:gd name="connsiteX20" fmla="*/ 2566880 w 2569656"/>
              <a:gd name="connsiteY20" fmla="*/ 467958 h 3420248"/>
              <a:gd name="connsiteX21" fmla="*/ 2561790 w 2569656"/>
              <a:gd name="connsiteY21" fmla="*/ 491792 h 3420248"/>
              <a:gd name="connsiteX22" fmla="*/ 2557101 w 2569656"/>
              <a:gd name="connsiteY22" fmla="*/ 526659 h 3420248"/>
              <a:gd name="connsiteX23" fmla="*/ 2552102 w 2569656"/>
              <a:gd name="connsiteY23" fmla="*/ 550660 h 3420248"/>
              <a:gd name="connsiteX24" fmla="*/ 2550572 w 2569656"/>
              <a:gd name="connsiteY24" fmla="*/ 555288 h 3420248"/>
              <a:gd name="connsiteX25" fmla="*/ 2550572 w 2569656"/>
              <a:gd name="connsiteY25" fmla="*/ 712341 h 3420248"/>
              <a:gd name="connsiteX26" fmla="*/ 2550572 w 2569656"/>
              <a:gd name="connsiteY26" fmla="*/ 763012 h 3420248"/>
              <a:gd name="connsiteX27" fmla="*/ 2550572 w 2569656"/>
              <a:gd name="connsiteY27" fmla="*/ 806901 h 3420248"/>
              <a:gd name="connsiteX28" fmla="*/ 2552551 w 2569656"/>
              <a:gd name="connsiteY28" fmla="*/ 848769 h 3420248"/>
              <a:gd name="connsiteX29" fmla="*/ 2557870 w 2569656"/>
              <a:gd name="connsiteY29" fmla="*/ 851895 h 3420248"/>
              <a:gd name="connsiteX30" fmla="*/ 2558338 w 2569656"/>
              <a:gd name="connsiteY30" fmla="*/ 861077 h 3420248"/>
              <a:gd name="connsiteX31" fmla="*/ 2558236 w 2569656"/>
              <a:gd name="connsiteY31" fmla="*/ 875533 h 3420248"/>
              <a:gd name="connsiteX32" fmla="*/ 2552653 w 2569656"/>
              <a:gd name="connsiteY32" fmla="*/ 907912 h 3420248"/>
              <a:gd name="connsiteX33" fmla="*/ 2555388 w 2569656"/>
              <a:gd name="connsiteY33" fmla="*/ 3420248 h 3420248"/>
              <a:gd name="connsiteX34" fmla="*/ 37301 w 2569656"/>
              <a:gd name="connsiteY34" fmla="*/ 3420248 h 3420248"/>
              <a:gd name="connsiteX35" fmla="*/ 10155 w 2569656"/>
              <a:gd name="connsiteY35" fmla="*/ 3393100 h 3420248"/>
              <a:gd name="connsiteX36" fmla="*/ 10115 w 2569656"/>
              <a:gd name="connsiteY36" fmla="*/ 3385186 h 3420248"/>
              <a:gd name="connsiteX37" fmla="*/ 6528 w 2569656"/>
              <a:gd name="connsiteY37" fmla="*/ 3385176 h 3420248"/>
              <a:gd name="connsiteX38" fmla="*/ 6528 w 2569656"/>
              <a:gd name="connsiteY38" fmla="*/ 3073899 h 3420248"/>
              <a:gd name="connsiteX39" fmla="*/ 10083 w 2569656"/>
              <a:gd name="connsiteY39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5747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652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46987 w 2569656"/>
              <a:gd name="connsiteY11" fmla="*/ 35062 h 3420248"/>
              <a:gd name="connsiteX12" fmla="*/ 2550573 w 2569656"/>
              <a:gd name="connsiteY12" fmla="*/ 35072 h 3420248"/>
              <a:gd name="connsiteX13" fmla="*/ 2550573 w 2569656"/>
              <a:gd name="connsiteY13" fmla="*/ 303633 h 3420248"/>
              <a:gd name="connsiteX14" fmla="*/ 2550573 w 2569656"/>
              <a:gd name="connsiteY14" fmla="*/ 346349 h 3420248"/>
              <a:gd name="connsiteX15" fmla="*/ 2557598 w 2569656"/>
              <a:gd name="connsiteY15" fmla="*/ 370207 h 3420248"/>
              <a:gd name="connsiteX16" fmla="*/ 2565647 w 2569656"/>
              <a:gd name="connsiteY16" fmla="*/ 394600 h 3420248"/>
              <a:gd name="connsiteX17" fmla="*/ 2569118 w 2569656"/>
              <a:gd name="connsiteY17" fmla="*/ 418106 h 3420248"/>
              <a:gd name="connsiteX18" fmla="*/ 2569656 w 2569656"/>
              <a:gd name="connsiteY18" fmla="*/ 436202 h 3420248"/>
              <a:gd name="connsiteX19" fmla="*/ 2564904 w 2569656"/>
              <a:gd name="connsiteY19" fmla="*/ 455160 h 3420248"/>
              <a:gd name="connsiteX20" fmla="*/ 2566880 w 2569656"/>
              <a:gd name="connsiteY20" fmla="*/ 467958 h 3420248"/>
              <a:gd name="connsiteX21" fmla="*/ 2561790 w 2569656"/>
              <a:gd name="connsiteY21" fmla="*/ 491792 h 3420248"/>
              <a:gd name="connsiteX22" fmla="*/ 2557101 w 2569656"/>
              <a:gd name="connsiteY22" fmla="*/ 526659 h 3420248"/>
              <a:gd name="connsiteX23" fmla="*/ 2552102 w 2569656"/>
              <a:gd name="connsiteY23" fmla="*/ 550660 h 3420248"/>
              <a:gd name="connsiteX24" fmla="*/ 2550572 w 2569656"/>
              <a:gd name="connsiteY24" fmla="*/ 555288 h 3420248"/>
              <a:gd name="connsiteX25" fmla="*/ 2550572 w 2569656"/>
              <a:gd name="connsiteY25" fmla="*/ 712341 h 3420248"/>
              <a:gd name="connsiteX26" fmla="*/ 2550572 w 2569656"/>
              <a:gd name="connsiteY26" fmla="*/ 763012 h 3420248"/>
              <a:gd name="connsiteX27" fmla="*/ 2550572 w 2569656"/>
              <a:gd name="connsiteY27" fmla="*/ 806901 h 3420248"/>
              <a:gd name="connsiteX28" fmla="*/ 2552551 w 2569656"/>
              <a:gd name="connsiteY28" fmla="*/ 848769 h 3420248"/>
              <a:gd name="connsiteX29" fmla="*/ 2557870 w 2569656"/>
              <a:gd name="connsiteY29" fmla="*/ 851895 h 3420248"/>
              <a:gd name="connsiteX30" fmla="*/ 2558338 w 2569656"/>
              <a:gd name="connsiteY30" fmla="*/ 861077 h 3420248"/>
              <a:gd name="connsiteX31" fmla="*/ 2552653 w 2569656"/>
              <a:gd name="connsiteY31" fmla="*/ 907912 h 3420248"/>
              <a:gd name="connsiteX32" fmla="*/ 2555388 w 2569656"/>
              <a:gd name="connsiteY32" fmla="*/ 3420248 h 3420248"/>
              <a:gd name="connsiteX33" fmla="*/ 37301 w 2569656"/>
              <a:gd name="connsiteY33" fmla="*/ 3420248 h 3420248"/>
              <a:gd name="connsiteX34" fmla="*/ 10155 w 2569656"/>
              <a:gd name="connsiteY34" fmla="*/ 3393100 h 3420248"/>
              <a:gd name="connsiteX35" fmla="*/ 10115 w 2569656"/>
              <a:gd name="connsiteY35" fmla="*/ 3385186 h 3420248"/>
              <a:gd name="connsiteX36" fmla="*/ 6528 w 2569656"/>
              <a:gd name="connsiteY36" fmla="*/ 3385176 h 3420248"/>
              <a:gd name="connsiteX37" fmla="*/ 6528 w 2569656"/>
              <a:gd name="connsiteY37" fmla="*/ 3073899 h 3420248"/>
              <a:gd name="connsiteX38" fmla="*/ 10083 w 2569656"/>
              <a:gd name="connsiteY38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5747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652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46987 w 2569656"/>
              <a:gd name="connsiteY11" fmla="*/ 35062 h 3420248"/>
              <a:gd name="connsiteX12" fmla="*/ 2550573 w 2569656"/>
              <a:gd name="connsiteY12" fmla="*/ 35072 h 3420248"/>
              <a:gd name="connsiteX13" fmla="*/ 2550573 w 2569656"/>
              <a:gd name="connsiteY13" fmla="*/ 303633 h 3420248"/>
              <a:gd name="connsiteX14" fmla="*/ 2550573 w 2569656"/>
              <a:gd name="connsiteY14" fmla="*/ 346349 h 3420248"/>
              <a:gd name="connsiteX15" fmla="*/ 2557598 w 2569656"/>
              <a:gd name="connsiteY15" fmla="*/ 370207 h 3420248"/>
              <a:gd name="connsiteX16" fmla="*/ 2565647 w 2569656"/>
              <a:gd name="connsiteY16" fmla="*/ 394600 h 3420248"/>
              <a:gd name="connsiteX17" fmla="*/ 2569118 w 2569656"/>
              <a:gd name="connsiteY17" fmla="*/ 418106 h 3420248"/>
              <a:gd name="connsiteX18" fmla="*/ 2569656 w 2569656"/>
              <a:gd name="connsiteY18" fmla="*/ 436202 h 3420248"/>
              <a:gd name="connsiteX19" fmla="*/ 2564904 w 2569656"/>
              <a:gd name="connsiteY19" fmla="*/ 455160 h 3420248"/>
              <a:gd name="connsiteX20" fmla="*/ 2566880 w 2569656"/>
              <a:gd name="connsiteY20" fmla="*/ 467958 h 3420248"/>
              <a:gd name="connsiteX21" fmla="*/ 2561790 w 2569656"/>
              <a:gd name="connsiteY21" fmla="*/ 491792 h 3420248"/>
              <a:gd name="connsiteX22" fmla="*/ 2557101 w 2569656"/>
              <a:gd name="connsiteY22" fmla="*/ 526659 h 3420248"/>
              <a:gd name="connsiteX23" fmla="*/ 2552102 w 2569656"/>
              <a:gd name="connsiteY23" fmla="*/ 550660 h 3420248"/>
              <a:gd name="connsiteX24" fmla="*/ 2550572 w 2569656"/>
              <a:gd name="connsiteY24" fmla="*/ 555288 h 3420248"/>
              <a:gd name="connsiteX25" fmla="*/ 2550572 w 2569656"/>
              <a:gd name="connsiteY25" fmla="*/ 712341 h 3420248"/>
              <a:gd name="connsiteX26" fmla="*/ 2550572 w 2569656"/>
              <a:gd name="connsiteY26" fmla="*/ 806901 h 3420248"/>
              <a:gd name="connsiteX27" fmla="*/ 2552551 w 2569656"/>
              <a:gd name="connsiteY27" fmla="*/ 848769 h 3420248"/>
              <a:gd name="connsiteX28" fmla="*/ 2557870 w 2569656"/>
              <a:gd name="connsiteY28" fmla="*/ 851895 h 3420248"/>
              <a:gd name="connsiteX29" fmla="*/ 2558338 w 2569656"/>
              <a:gd name="connsiteY29" fmla="*/ 861077 h 3420248"/>
              <a:gd name="connsiteX30" fmla="*/ 2552653 w 2569656"/>
              <a:gd name="connsiteY30" fmla="*/ 907912 h 3420248"/>
              <a:gd name="connsiteX31" fmla="*/ 2555388 w 2569656"/>
              <a:gd name="connsiteY31" fmla="*/ 3420248 h 3420248"/>
              <a:gd name="connsiteX32" fmla="*/ 37301 w 2569656"/>
              <a:gd name="connsiteY32" fmla="*/ 3420248 h 3420248"/>
              <a:gd name="connsiteX33" fmla="*/ 10155 w 2569656"/>
              <a:gd name="connsiteY33" fmla="*/ 3393100 h 3420248"/>
              <a:gd name="connsiteX34" fmla="*/ 10115 w 2569656"/>
              <a:gd name="connsiteY34" fmla="*/ 3385186 h 3420248"/>
              <a:gd name="connsiteX35" fmla="*/ 6528 w 2569656"/>
              <a:gd name="connsiteY35" fmla="*/ 3385176 h 3420248"/>
              <a:gd name="connsiteX36" fmla="*/ 6528 w 2569656"/>
              <a:gd name="connsiteY36" fmla="*/ 3073899 h 3420248"/>
              <a:gd name="connsiteX37" fmla="*/ 10083 w 2569656"/>
              <a:gd name="connsiteY37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5747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652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46987 w 2569656"/>
              <a:gd name="connsiteY11" fmla="*/ 35062 h 3420248"/>
              <a:gd name="connsiteX12" fmla="*/ 2550573 w 2569656"/>
              <a:gd name="connsiteY12" fmla="*/ 35072 h 3420248"/>
              <a:gd name="connsiteX13" fmla="*/ 2550573 w 2569656"/>
              <a:gd name="connsiteY13" fmla="*/ 303633 h 3420248"/>
              <a:gd name="connsiteX14" fmla="*/ 2550573 w 2569656"/>
              <a:gd name="connsiteY14" fmla="*/ 346349 h 3420248"/>
              <a:gd name="connsiteX15" fmla="*/ 2557598 w 2569656"/>
              <a:gd name="connsiteY15" fmla="*/ 370207 h 3420248"/>
              <a:gd name="connsiteX16" fmla="*/ 2565647 w 2569656"/>
              <a:gd name="connsiteY16" fmla="*/ 394600 h 3420248"/>
              <a:gd name="connsiteX17" fmla="*/ 2569118 w 2569656"/>
              <a:gd name="connsiteY17" fmla="*/ 418106 h 3420248"/>
              <a:gd name="connsiteX18" fmla="*/ 2569656 w 2569656"/>
              <a:gd name="connsiteY18" fmla="*/ 436202 h 3420248"/>
              <a:gd name="connsiteX19" fmla="*/ 2564904 w 2569656"/>
              <a:gd name="connsiteY19" fmla="*/ 455160 h 3420248"/>
              <a:gd name="connsiteX20" fmla="*/ 2566880 w 2569656"/>
              <a:gd name="connsiteY20" fmla="*/ 467958 h 3420248"/>
              <a:gd name="connsiteX21" fmla="*/ 2561790 w 2569656"/>
              <a:gd name="connsiteY21" fmla="*/ 491792 h 3420248"/>
              <a:gd name="connsiteX22" fmla="*/ 2557101 w 2569656"/>
              <a:gd name="connsiteY22" fmla="*/ 526659 h 3420248"/>
              <a:gd name="connsiteX23" fmla="*/ 2552102 w 2569656"/>
              <a:gd name="connsiteY23" fmla="*/ 550660 h 3420248"/>
              <a:gd name="connsiteX24" fmla="*/ 2550572 w 2569656"/>
              <a:gd name="connsiteY24" fmla="*/ 555288 h 3420248"/>
              <a:gd name="connsiteX25" fmla="*/ 2550572 w 2569656"/>
              <a:gd name="connsiteY25" fmla="*/ 712341 h 3420248"/>
              <a:gd name="connsiteX26" fmla="*/ 2552551 w 2569656"/>
              <a:gd name="connsiteY26" fmla="*/ 848769 h 3420248"/>
              <a:gd name="connsiteX27" fmla="*/ 2557870 w 2569656"/>
              <a:gd name="connsiteY27" fmla="*/ 851895 h 3420248"/>
              <a:gd name="connsiteX28" fmla="*/ 2558338 w 2569656"/>
              <a:gd name="connsiteY28" fmla="*/ 861077 h 3420248"/>
              <a:gd name="connsiteX29" fmla="*/ 2552653 w 2569656"/>
              <a:gd name="connsiteY29" fmla="*/ 907912 h 3420248"/>
              <a:gd name="connsiteX30" fmla="*/ 2555388 w 2569656"/>
              <a:gd name="connsiteY30" fmla="*/ 3420248 h 3420248"/>
              <a:gd name="connsiteX31" fmla="*/ 37301 w 2569656"/>
              <a:gd name="connsiteY31" fmla="*/ 3420248 h 3420248"/>
              <a:gd name="connsiteX32" fmla="*/ 10155 w 2569656"/>
              <a:gd name="connsiteY32" fmla="*/ 3393100 h 3420248"/>
              <a:gd name="connsiteX33" fmla="*/ 10115 w 2569656"/>
              <a:gd name="connsiteY33" fmla="*/ 3385186 h 3420248"/>
              <a:gd name="connsiteX34" fmla="*/ 6528 w 2569656"/>
              <a:gd name="connsiteY34" fmla="*/ 3385176 h 3420248"/>
              <a:gd name="connsiteX35" fmla="*/ 6528 w 2569656"/>
              <a:gd name="connsiteY35" fmla="*/ 3073899 h 3420248"/>
              <a:gd name="connsiteX36" fmla="*/ 10083 w 2569656"/>
              <a:gd name="connsiteY36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5747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652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46987 w 2569656"/>
              <a:gd name="connsiteY11" fmla="*/ 35062 h 3420248"/>
              <a:gd name="connsiteX12" fmla="*/ 2550573 w 2569656"/>
              <a:gd name="connsiteY12" fmla="*/ 35072 h 3420248"/>
              <a:gd name="connsiteX13" fmla="*/ 2550573 w 2569656"/>
              <a:gd name="connsiteY13" fmla="*/ 303633 h 3420248"/>
              <a:gd name="connsiteX14" fmla="*/ 2550573 w 2569656"/>
              <a:gd name="connsiteY14" fmla="*/ 346349 h 3420248"/>
              <a:gd name="connsiteX15" fmla="*/ 2557598 w 2569656"/>
              <a:gd name="connsiteY15" fmla="*/ 370207 h 3420248"/>
              <a:gd name="connsiteX16" fmla="*/ 2565647 w 2569656"/>
              <a:gd name="connsiteY16" fmla="*/ 394600 h 3420248"/>
              <a:gd name="connsiteX17" fmla="*/ 2569118 w 2569656"/>
              <a:gd name="connsiteY17" fmla="*/ 418106 h 3420248"/>
              <a:gd name="connsiteX18" fmla="*/ 2569656 w 2569656"/>
              <a:gd name="connsiteY18" fmla="*/ 436202 h 3420248"/>
              <a:gd name="connsiteX19" fmla="*/ 2564904 w 2569656"/>
              <a:gd name="connsiteY19" fmla="*/ 455160 h 3420248"/>
              <a:gd name="connsiteX20" fmla="*/ 2566880 w 2569656"/>
              <a:gd name="connsiteY20" fmla="*/ 467958 h 3420248"/>
              <a:gd name="connsiteX21" fmla="*/ 2561790 w 2569656"/>
              <a:gd name="connsiteY21" fmla="*/ 491792 h 3420248"/>
              <a:gd name="connsiteX22" fmla="*/ 2557101 w 2569656"/>
              <a:gd name="connsiteY22" fmla="*/ 526659 h 3420248"/>
              <a:gd name="connsiteX23" fmla="*/ 2552102 w 2569656"/>
              <a:gd name="connsiteY23" fmla="*/ 550660 h 3420248"/>
              <a:gd name="connsiteX24" fmla="*/ 2550572 w 2569656"/>
              <a:gd name="connsiteY24" fmla="*/ 555288 h 3420248"/>
              <a:gd name="connsiteX25" fmla="*/ 2552551 w 2569656"/>
              <a:gd name="connsiteY25" fmla="*/ 848769 h 3420248"/>
              <a:gd name="connsiteX26" fmla="*/ 2557870 w 2569656"/>
              <a:gd name="connsiteY26" fmla="*/ 851895 h 3420248"/>
              <a:gd name="connsiteX27" fmla="*/ 2558338 w 2569656"/>
              <a:gd name="connsiteY27" fmla="*/ 861077 h 3420248"/>
              <a:gd name="connsiteX28" fmla="*/ 2552653 w 2569656"/>
              <a:gd name="connsiteY28" fmla="*/ 907912 h 3420248"/>
              <a:gd name="connsiteX29" fmla="*/ 2555388 w 2569656"/>
              <a:gd name="connsiteY29" fmla="*/ 3420248 h 3420248"/>
              <a:gd name="connsiteX30" fmla="*/ 37301 w 2569656"/>
              <a:gd name="connsiteY30" fmla="*/ 3420248 h 3420248"/>
              <a:gd name="connsiteX31" fmla="*/ 10155 w 2569656"/>
              <a:gd name="connsiteY31" fmla="*/ 3393100 h 3420248"/>
              <a:gd name="connsiteX32" fmla="*/ 10115 w 2569656"/>
              <a:gd name="connsiteY32" fmla="*/ 3385186 h 3420248"/>
              <a:gd name="connsiteX33" fmla="*/ 6528 w 2569656"/>
              <a:gd name="connsiteY33" fmla="*/ 3385176 h 3420248"/>
              <a:gd name="connsiteX34" fmla="*/ 6528 w 2569656"/>
              <a:gd name="connsiteY34" fmla="*/ 3073899 h 3420248"/>
              <a:gd name="connsiteX35" fmla="*/ 10083 w 2569656"/>
              <a:gd name="connsiteY35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5747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652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46987 w 2569656"/>
              <a:gd name="connsiteY11" fmla="*/ 35062 h 3420248"/>
              <a:gd name="connsiteX12" fmla="*/ 2550573 w 2569656"/>
              <a:gd name="connsiteY12" fmla="*/ 35072 h 3420248"/>
              <a:gd name="connsiteX13" fmla="*/ 2550573 w 2569656"/>
              <a:gd name="connsiteY13" fmla="*/ 303633 h 3420248"/>
              <a:gd name="connsiteX14" fmla="*/ 2550573 w 2569656"/>
              <a:gd name="connsiteY14" fmla="*/ 346349 h 3420248"/>
              <a:gd name="connsiteX15" fmla="*/ 2557598 w 2569656"/>
              <a:gd name="connsiteY15" fmla="*/ 370207 h 3420248"/>
              <a:gd name="connsiteX16" fmla="*/ 2565647 w 2569656"/>
              <a:gd name="connsiteY16" fmla="*/ 394600 h 3420248"/>
              <a:gd name="connsiteX17" fmla="*/ 2569118 w 2569656"/>
              <a:gd name="connsiteY17" fmla="*/ 418106 h 3420248"/>
              <a:gd name="connsiteX18" fmla="*/ 2569656 w 2569656"/>
              <a:gd name="connsiteY18" fmla="*/ 436202 h 3420248"/>
              <a:gd name="connsiteX19" fmla="*/ 2564904 w 2569656"/>
              <a:gd name="connsiteY19" fmla="*/ 455160 h 3420248"/>
              <a:gd name="connsiteX20" fmla="*/ 2566880 w 2569656"/>
              <a:gd name="connsiteY20" fmla="*/ 467958 h 3420248"/>
              <a:gd name="connsiteX21" fmla="*/ 2561790 w 2569656"/>
              <a:gd name="connsiteY21" fmla="*/ 491792 h 3420248"/>
              <a:gd name="connsiteX22" fmla="*/ 2557101 w 2569656"/>
              <a:gd name="connsiteY22" fmla="*/ 526659 h 3420248"/>
              <a:gd name="connsiteX23" fmla="*/ 2552102 w 2569656"/>
              <a:gd name="connsiteY23" fmla="*/ 550660 h 3420248"/>
              <a:gd name="connsiteX24" fmla="*/ 2550572 w 2569656"/>
              <a:gd name="connsiteY24" fmla="*/ 555288 h 3420248"/>
              <a:gd name="connsiteX25" fmla="*/ 2552551 w 2569656"/>
              <a:gd name="connsiteY25" fmla="*/ 848769 h 3420248"/>
              <a:gd name="connsiteX26" fmla="*/ 2558338 w 2569656"/>
              <a:gd name="connsiteY26" fmla="*/ 861077 h 3420248"/>
              <a:gd name="connsiteX27" fmla="*/ 2552653 w 2569656"/>
              <a:gd name="connsiteY27" fmla="*/ 907912 h 3420248"/>
              <a:gd name="connsiteX28" fmla="*/ 2555388 w 2569656"/>
              <a:gd name="connsiteY28" fmla="*/ 3420248 h 3420248"/>
              <a:gd name="connsiteX29" fmla="*/ 37301 w 2569656"/>
              <a:gd name="connsiteY29" fmla="*/ 3420248 h 3420248"/>
              <a:gd name="connsiteX30" fmla="*/ 10155 w 2569656"/>
              <a:gd name="connsiteY30" fmla="*/ 3393100 h 3420248"/>
              <a:gd name="connsiteX31" fmla="*/ 10115 w 2569656"/>
              <a:gd name="connsiteY31" fmla="*/ 3385186 h 3420248"/>
              <a:gd name="connsiteX32" fmla="*/ 6528 w 2569656"/>
              <a:gd name="connsiteY32" fmla="*/ 3385176 h 3420248"/>
              <a:gd name="connsiteX33" fmla="*/ 6528 w 2569656"/>
              <a:gd name="connsiteY33" fmla="*/ 3073899 h 3420248"/>
              <a:gd name="connsiteX34" fmla="*/ 10083 w 2569656"/>
              <a:gd name="connsiteY34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5747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652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46987 w 2569656"/>
              <a:gd name="connsiteY11" fmla="*/ 35062 h 3420248"/>
              <a:gd name="connsiteX12" fmla="*/ 2550573 w 2569656"/>
              <a:gd name="connsiteY12" fmla="*/ 35072 h 3420248"/>
              <a:gd name="connsiteX13" fmla="*/ 2550573 w 2569656"/>
              <a:gd name="connsiteY13" fmla="*/ 303633 h 3420248"/>
              <a:gd name="connsiteX14" fmla="*/ 2550573 w 2569656"/>
              <a:gd name="connsiteY14" fmla="*/ 346349 h 3420248"/>
              <a:gd name="connsiteX15" fmla="*/ 2557598 w 2569656"/>
              <a:gd name="connsiteY15" fmla="*/ 370207 h 3420248"/>
              <a:gd name="connsiteX16" fmla="*/ 2565647 w 2569656"/>
              <a:gd name="connsiteY16" fmla="*/ 394600 h 3420248"/>
              <a:gd name="connsiteX17" fmla="*/ 2569118 w 2569656"/>
              <a:gd name="connsiteY17" fmla="*/ 418106 h 3420248"/>
              <a:gd name="connsiteX18" fmla="*/ 2569656 w 2569656"/>
              <a:gd name="connsiteY18" fmla="*/ 436202 h 3420248"/>
              <a:gd name="connsiteX19" fmla="*/ 2564904 w 2569656"/>
              <a:gd name="connsiteY19" fmla="*/ 455160 h 3420248"/>
              <a:gd name="connsiteX20" fmla="*/ 2566880 w 2569656"/>
              <a:gd name="connsiteY20" fmla="*/ 467958 h 3420248"/>
              <a:gd name="connsiteX21" fmla="*/ 2561790 w 2569656"/>
              <a:gd name="connsiteY21" fmla="*/ 491792 h 3420248"/>
              <a:gd name="connsiteX22" fmla="*/ 2557101 w 2569656"/>
              <a:gd name="connsiteY22" fmla="*/ 526659 h 3420248"/>
              <a:gd name="connsiteX23" fmla="*/ 2552102 w 2569656"/>
              <a:gd name="connsiteY23" fmla="*/ 550660 h 3420248"/>
              <a:gd name="connsiteX24" fmla="*/ 2550572 w 2569656"/>
              <a:gd name="connsiteY24" fmla="*/ 555288 h 3420248"/>
              <a:gd name="connsiteX25" fmla="*/ 2558338 w 2569656"/>
              <a:gd name="connsiteY25" fmla="*/ 861077 h 3420248"/>
              <a:gd name="connsiteX26" fmla="*/ 2552653 w 2569656"/>
              <a:gd name="connsiteY26" fmla="*/ 907912 h 3420248"/>
              <a:gd name="connsiteX27" fmla="*/ 2555388 w 2569656"/>
              <a:gd name="connsiteY27" fmla="*/ 3420248 h 3420248"/>
              <a:gd name="connsiteX28" fmla="*/ 37301 w 2569656"/>
              <a:gd name="connsiteY28" fmla="*/ 3420248 h 3420248"/>
              <a:gd name="connsiteX29" fmla="*/ 10155 w 2569656"/>
              <a:gd name="connsiteY29" fmla="*/ 3393100 h 3420248"/>
              <a:gd name="connsiteX30" fmla="*/ 10115 w 2569656"/>
              <a:gd name="connsiteY30" fmla="*/ 3385186 h 3420248"/>
              <a:gd name="connsiteX31" fmla="*/ 6528 w 2569656"/>
              <a:gd name="connsiteY31" fmla="*/ 3385176 h 3420248"/>
              <a:gd name="connsiteX32" fmla="*/ 6528 w 2569656"/>
              <a:gd name="connsiteY32" fmla="*/ 3073899 h 3420248"/>
              <a:gd name="connsiteX33" fmla="*/ 10083 w 2569656"/>
              <a:gd name="connsiteY33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5747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652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46987 w 2569656"/>
              <a:gd name="connsiteY11" fmla="*/ 35062 h 3420248"/>
              <a:gd name="connsiteX12" fmla="*/ 2550573 w 2569656"/>
              <a:gd name="connsiteY12" fmla="*/ 35072 h 3420248"/>
              <a:gd name="connsiteX13" fmla="*/ 2550573 w 2569656"/>
              <a:gd name="connsiteY13" fmla="*/ 303633 h 3420248"/>
              <a:gd name="connsiteX14" fmla="*/ 2550573 w 2569656"/>
              <a:gd name="connsiteY14" fmla="*/ 346349 h 3420248"/>
              <a:gd name="connsiteX15" fmla="*/ 2557598 w 2569656"/>
              <a:gd name="connsiteY15" fmla="*/ 370207 h 3420248"/>
              <a:gd name="connsiteX16" fmla="*/ 2565647 w 2569656"/>
              <a:gd name="connsiteY16" fmla="*/ 394600 h 3420248"/>
              <a:gd name="connsiteX17" fmla="*/ 2569118 w 2569656"/>
              <a:gd name="connsiteY17" fmla="*/ 418106 h 3420248"/>
              <a:gd name="connsiteX18" fmla="*/ 2569656 w 2569656"/>
              <a:gd name="connsiteY18" fmla="*/ 436202 h 3420248"/>
              <a:gd name="connsiteX19" fmla="*/ 2564904 w 2569656"/>
              <a:gd name="connsiteY19" fmla="*/ 455160 h 3420248"/>
              <a:gd name="connsiteX20" fmla="*/ 2566880 w 2569656"/>
              <a:gd name="connsiteY20" fmla="*/ 467958 h 3420248"/>
              <a:gd name="connsiteX21" fmla="*/ 2561790 w 2569656"/>
              <a:gd name="connsiteY21" fmla="*/ 491792 h 3420248"/>
              <a:gd name="connsiteX22" fmla="*/ 2557101 w 2569656"/>
              <a:gd name="connsiteY22" fmla="*/ 526659 h 3420248"/>
              <a:gd name="connsiteX23" fmla="*/ 2552102 w 2569656"/>
              <a:gd name="connsiteY23" fmla="*/ 550660 h 3420248"/>
              <a:gd name="connsiteX24" fmla="*/ 2550572 w 2569656"/>
              <a:gd name="connsiteY24" fmla="*/ 555288 h 3420248"/>
              <a:gd name="connsiteX25" fmla="*/ 2552653 w 2569656"/>
              <a:gd name="connsiteY25" fmla="*/ 907912 h 3420248"/>
              <a:gd name="connsiteX26" fmla="*/ 2555388 w 2569656"/>
              <a:gd name="connsiteY26" fmla="*/ 3420248 h 3420248"/>
              <a:gd name="connsiteX27" fmla="*/ 37301 w 2569656"/>
              <a:gd name="connsiteY27" fmla="*/ 3420248 h 3420248"/>
              <a:gd name="connsiteX28" fmla="*/ 10155 w 2569656"/>
              <a:gd name="connsiteY28" fmla="*/ 3393100 h 3420248"/>
              <a:gd name="connsiteX29" fmla="*/ 10115 w 2569656"/>
              <a:gd name="connsiteY29" fmla="*/ 3385186 h 3420248"/>
              <a:gd name="connsiteX30" fmla="*/ 6528 w 2569656"/>
              <a:gd name="connsiteY30" fmla="*/ 3385176 h 3420248"/>
              <a:gd name="connsiteX31" fmla="*/ 6528 w 2569656"/>
              <a:gd name="connsiteY31" fmla="*/ 3073899 h 3420248"/>
              <a:gd name="connsiteX32" fmla="*/ 10083 w 2569656"/>
              <a:gd name="connsiteY32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5747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652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46987 w 2569656"/>
              <a:gd name="connsiteY11" fmla="*/ 35062 h 3420248"/>
              <a:gd name="connsiteX12" fmla="*/ 2550573 w 2569656"/>
              <a:gd name="connsiteY12" fmla="*/ 35072 h 3420248"/>
              <a:gd name="connsiteX13" fmla="*/ 2550573 w 2569656"/>
              <a:gd name="connsiteY13" fmla="*/ 303633 h 3420248"/>
              <a:gd name="connsiteX14" fmla="*/ 2550573 w 2569656"/>
              <a:gd name="connsiteY14" fmla="*/ 346349 h 3420248"/>
              <a:gd name="connsiteX15" fmla="*/ 2557598 w 2569656"/>
              <a:gd name="connsiteY15" fmla="*/ 370207 h 3420248"/>
              <a:gd name="connsiteX16" fmla="*/ 2565647 w 2569656"/>
              <a:gd name="connsiteY16" fmla="*/ 394600 h 3420248"/>
              <a:gd name="connsiteX17" fmla="*/ 2569118 w 2569656"/>
              <a:gd name="connsiteY17" fmla="*/ 418106 h 3420248"/>
              <a:gd name="connsiteX18" fmla="*/ 2569656 w 2569656"/>
              <a:gd name="connsiteY18" fmla="*/ 436202 h 3420248"/>
              <a:gd name="connsiteX19" fmla="*/ 2564904 w 2569656"/>
              <a:gd name="connsiteY19" fmla="*/ 455160 h 3420248"/>
              <a:gd name="connsiteX20" fmla="*/ 2566880 w 2569656"/>
              <a:gd name="connsiteY20" fmla="*/ 467958 h 3420248"/>
              <a:gd name="connsiteX21" fmla="*/ 2557101 w 2569656"/>
              <a:gd name="connsiteY21" fmla="*/ 526659 h 3420248"/>
              <a:gd name="connsiteX22" fmla="*/ 2552102 w 2569656"/>
              <a:gd name="connsiteY22" fmla="*/ 550660 h 3420248"/>
              <a:gd name="connsiteX23" fmla="*/ 2550572 w 2569656"/>
              <a:gd name="connsiteY23" fmla="*/ 555288 h 3420248"/>
              <a:gd name="connsiteX24" fmla="*/ 2552653 w 2569656"/>
              <a:gd name="connsiteY24" fmla="*/ 907912 h 3420248"/>
              <a:gd name="connsiteX25" fmla="*/ 2555388 w 2569656"/>
              <a:gd name="connsiteY25" fmla="*/ 3420248 h 3420248"/>
              <a:gd name="connsiteX26" fmla="*/ 37301 w 2569656"/>
              <a:gd name="connsiteY26" fmla="*/ 3420248 h 3420248"/>
              <a:gd name="connsiteX27" fmla="*/ 10155 w 2569656"/>
              <a:gd name="connsiteY27" fmla="*/ 3393100 h 3420248"/>
              <a:gd name="connsiteX28" fmla="*/ 10115 w 2569656"/>
              <a:gd name="connsiteY28" fmla="*/ 3385186 h 3420248"/>
              <a:gd name="connsiteX29" fmla="*/ 6528 w 2569656"/>
              <a:gd name="connsiteY29" fmla="*/ 3385176 h 3420248"/>
              <a:gd name="connsiteX30" fmla="*/ 6528 w 2569656"/>
              <a:gd name="connsiteY30" fmla="*/ 3073899 h 3420248"/>
              <a:gd name="connsiteX31" fmla="*/ 10083 w 2569656"/>
              <a:gd name="connsiteY31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5747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652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46987 w 2569656"/>
              <a:gd name="connsiteY11" fmla="*/ 35062 h 3420248"/>
              <a:gd name="connsiteX12" fmla="*/ 2550573 w 2569656"/>
              <a:gd name="connsiteY12" fmla="*/ 303633 h 3420248"/>
              <a:gd name="connsiteX13" fmla="*/ 2550573 w 2569656"/>
              <a:gd name="connsiteY13" fmla="*/ 346349 h 3420248"/>
              <a:gd name="connsiteX14" fmla="*/ 2557598 w 2569656"/>
              <a:gd name="connsiteY14" fmla="*/ 370207 h 3420248"/>
              <a:gd name="connsiteX15" fmla="*/ 2565647 w 2569656"/>
              <a:gd name="connsiteY15" fmla="*/ 394600 h 3420248"/>
              <a:gd name="connsiteX16" fmla="*/ 2569118 w 2569656"/>
              <a:gd name="connsiteY16" fmla="*/ 418106 h 3420248"/>
              <a:gd name="connsiteX17" fmla="*/ 2569656 w 2569656"/>
              <a:gd name="connsiteY17" fmla="*/ 436202 h 3420248"/>
              <a:gd name="connsiteX18" fmla="*/ 2564904 w 2569656"/>
              <a:gd name="connsiteY18" fmla="*/ 455160 h 3420248"/>
              <a:gd name="connsiteX19" fmla="*/ 2566880 w 2569656"/>
              <a:gd name="connsiteY19" fmla="*/ 467958 h 3420248"/>
              <a:gd name="connsiteX20" fmla="*/ 2557101 w 2569656"/>
              <a:gd name="connsiteY20" fmla="*/ 526659 h 3420248"/>
              <a:gd name="connsiteX21" fmla="*/ 2552102 w 2569656"/>
              <a:gd name="connsiteY21" fmla="*/ 550660 h 3420248"/>
              <a:gd name="connsiteX22" fmla="*/ 2550572 w 2569656"/>
              <a:gd name="connsiteY22" fmla="*/ 555288 h 3420248"/>
              <a:gd name="connsiteX23" fmla="*/ 2552653 w 2569656"/>
              <a:gd name="connsiteY23" fmla="*/ 907912 h 3420248"/>
              <a:gd name="connsiteX24" fmla="*/ 2555388 w 2569656"/>
              <a:gd name="connsiteY24" fmla="*/ 3420248 h 3420248"/>
              <a:gd name="connsiteX25" fmla="*/ 37301 w 2569656"/>
              <a:gd name="connsiteY25" fmla="*/ 3420248 h 3420248"/>
              <a:gd name="connsiteX26" fmla="*/ 10155 w 2569656"/>
              <a:gd name="connsiteY26" fmla="*/ 3393100 h 3420248"/>
              <a:gd name="connsiteX27" fmla="*/ 10115 w 2569656"/>
              <a:gd name="connsiteY27" fmla="*/ 3385186 h 3420248"/>
              <a:gd name="connsiteX28" fmla="*/ 6528 w 2569656"/>
              <a:gd name="connsiteY28" fmla="*/ 3385176 h 3420248"/>
              <a:gd name="connsiteX29" fmla="*/ 6528 w 2569656"/>
              <a:gd name="connsiteY29" fmla="*/ 3073899 h 3420248"/>
              <a:gd name="connsiteX30" fmla="*/ 10083 w 2569656"/>
              <a:gd name="connsiteY30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5747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652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50573 w 2569656"/>
              <a:gd name="connsiteY11" fmla="*/ 303633 h 3420248"/>
              <a:gd name="connsiteX12" fmla="*/ 2550573 w 2569656"/>
              <a:gd name="connsiteY12" fmla="*/ 346349 h 3420248"/>
              <a:gd name="connsiteX13" fmla="*/ 2557598 w 2569656"/>
              <a:gd name="connsiteY13" fmla="*/ 370207 h 3420248"/>
              <a:gd name="connsiteX14" fmla="*/ 2565647 w 2569656"/>
              <a:gd name="connsiteY14" fmla="*/ 394600 h 3420248"/>
              <a:gd name="connsiteX15" fmla="*/ 2569118 w 2569656"/>
              <a:gd name="connsiteY15" fmla="*/ 418106 h 3420248"/>
              <a:gd name="connsiteX16" fmla="*/ 2569656 w 2569656"/>
              <a:gd name="connsiteY16" fmla="*/ 436202 h 3420248"/>
              <a:gd name="connsiteX17" fmla="*/ 2564904 w 2569656"/>
              <a:gd name="connsiteY17" fmla="*/ 455160 h 3420248"/>
              <a:gd name="connsiteX18" fmla="*/ 2566880 w 2569656"/>
              <a:gd name="connsiteY18" fmla="*/ 467958 h 3420248"/>
              <a:gd name="connsiteX19" fmla="*/ 2557101 w 2569656"/>
              <a:gd name="connsiteY19" fmla="*/ 526659 h 3420248"/>
              <a:gd name="connsiteX20" fmla="*/ 2552102 w 2569656"/>
              <a:gd name="connsiteY20" fmla="*/ 550660 h 3420248"/>
              <a:gd name="connsiteX21" fmla="*/ 2550572 w 2569656"/>
              <a:gd name="connsiteY21" fmla="*/ 555288 h 3420248"/>
              <a:gd name="connsiteX22" fmla="*/ 2552653 w 2569656"/>
              <a:gd name="connsiteY22" fmla="*/ 907912 h 3420248"/>
              <a:gd name="connsiteX23" fmla="*/ 2555388 w 2569656"/>
              <a:gd name="connsiteY23" fmla="*/ 3420248 h 3420248"/>
              <a:gd name="connsiteX24" fmla="*/ 37301 w 2569656"/>
              <a:gd name="connsiteY24" fmla="*/ 3420248 h 3420248"/>
              <a:gd name="connsiteX25" fmla="*/ 10155 w 2569656"/>
              <a:gd name="connsiteY25" fmla="*/ 3393100 h 3420248"/>
              <a:gd name="connsiteX26" fmla="*/ 10115 w 2569656"/>
              <a:gd name="connsiteY26" fmla="*/ 3385186 h 3420248"/>
              <a:gd name="connsiteX27" fmla="*/ 6528 w 2569656"/>
              <a:gd name="connsiteY27" fmla="*/ 3385176 h 3420248"/>
              <a:gd name="connsiteX28" fmla="*/ 6528 w 2569656"/>
              <a:gd name="connsiteY28" fmla="*/ 3073899 h 3420248"/>
              <a:gd name="connsiteX29" fmla="*/ 10083 w 2569656"/>
              <a:gd name="connsiteY29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5747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1273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50573 w 2569656"/>
              <a:gd name="connsiteY11" fmla="*/ 303633 h 3420248"/>
              <a:gd name="connsiteX12" fmla="*/ 2550573 w 2569656"/>
              <a:gd name="connsiteY12" fmla="*/ 346349 h 3420248"/>
              <a:gd name="connsiteX13" fmla="*/ 2557598 w 2569656"/>
              <a:gd name="connsiteY13" fmla="*/ 370207 h 3420248"/>
              <a:gd name="connsiteX14" fmla="*/ 2565647 w 2569656"/>
              <a:gd name="connsiteY14" fmla="*/ 394600 h 3420248"/>
              <a:gd name="connsiteX15" fmla="*/ 2569118 w 2569656"/>
              <a:gd name="connsiteY15" fmla="*/ 418106 h 3420248"/>
              <a:gd name="connsiteX16" fmla="*/ 2569656 w 2569656"/>
              <a:gd name="connsiteY16" fmla="*/ 436202 h 3420248"/>
              <a:gd name="connsiteX17" fmla="*/ 2564904 w 2569656"/>
              <a:gd name="connsiteY17" fmla="*/ 455160 h 3420248"/>
              <a:gd name="connsiteX18" fmla="*/ 2566880 w 2569656"/>
              <a:gd name="connsiteY18" fmla="*/ 467958 h 3420248"/>
              <a:gd name="connsiteX19" fmla="*/ 2557101 w 2569656"/>
              <a:gd name="connsiteY19" fmla="*/ 526659 h 3420248"/>
              <a:gd name="connsiteX20" fmla="*/ 2552102 w 2569656"/>
              <a:gd name="connsiteY20" fmla="*/ 550660 h 3420248"/>
              <a:gd name="connsiteX21" fmla="*/ 2550572 w 2569656"/>
              <a:gd name="connsiteY21" fmla="*/ 555288 h 3420248"/>
              <a:gd name="connsiteX22" fmla="*/ 2552653 w 2569656"/>
              <a:gd name="connsiteY22" fmla="*/ 907912 h 3420248"/>
              <a:gd name="connsiteX23" fmla="*/ 2555388 w 2569656"/>
              <a:gd name="connsiteY23" fmla="*/ 3420248 h 3420248"/>
              <a:gd name="connsiteX24" fmla="*/ 37301 w 2569656"/>
              <a:gd name="connsiteY24" fmla="*/ 3420248 h 3420248"/>
              <a:gd name="connsiteX25" fmla="*/ 10155 w 2569656"/>
              <a:gd name="connsiteY25" fmla="*/ 3393100 h 3420248"/>
              <a:gd name="connsiteX26" fmla="*/ 10115 w 2569656"/>
              <a:gd name="connsiteY26" fmla="*/ 3385186 h 3420248"/>
              <a:gd name="connsiteX27" fmla="*/ 6528 w 2569656"/>
              <a:gd name="connsiteY27" fmla="*/ 3385176 h 3420248"/>
              <a:gd name="connsiteX28" fmla="*/ 6528 w 2569656"/>
              <a:gd name="connsiteY28" fmla="*/ 3073899 h 3420248"/>
              <a:gd name="connsiteX29" fmla="*/ 10083 w 2569656"/>
              <a:gd name="connsiteY29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15061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1273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50573 w 2569656"/>
              <a:gd name="connsiteY11" fmla="*/ 303633 h 3420248"/>
              <a:gd name="connsiteX12" fmla="*/ 2550573 w 2569656"/>
              <a:gd name="connsiteY12" fmla="*/ 346349 h 3420248"/>
              <a:gd name="connsiteX13" fmla="*/ 2557598 w 2569656"/>
              <a:gd name="connsiteY13" fmla="*/ 370207 h 3420248"/>
              <a:gd name="connsiteX14" fmla="*/ 2565647 w 2569656"/>
              <a:gd name="connsiteY14" fmla="*/ 394600 h 3420248"/>
              <a:gd name="connsiteX15" fmla="*/ 2569118 w 2569656"/>
              <a:gd name="connsiteY15" fmla="*/ 418106 h 3420248"/>
              <a:gd name="connsiteX16" fmla="*/ 2569656 w 2569656"/>
              <a:gd name="connsiteY16" fmla="*/ 436202 h 3420248"/>
              <a:gd name="connsiteX17" fmla="*/ 2564904 w 2569656"/>
              <a:gd name="connsiteY17" fmla="*/ 455160 h 3420248"/>
              <a:gd name="connsiteX18" fmla="*/ 2566880 w 2569656"/>
              <a:gd name="connsiteY18" fmla="*/ 467958 h 3420248"/>
              <a:gd name="connsiteX19" fmla="*/ 2557101 w 2569656"/>
              <a:gd name="connsiteY19" fmla="*/ 526659 h 3420248"/>
              <a:gd name="connsiteX20" fmla="*/ 2552102 w 2569656"/>
              <a:gd name="connsiteY20" fmla="*/ 550660 h 3420248"/>
              <a:gd name="connsiteX21" fmla="*/ 2550572 w 2569656"/>
              <a:gd name="connsiteY21" fmla="*/ 555288 h 3420248"/>
              <a:gd name="connsiteX22" fmla="*/ 2552653 w 2569656"/>
              <a:gd name="connsiteY22" fmla="*/ 907912 h 3420248"/>
              <a:gd name="connsiteX23" fmla="*/ 2555388 w 2569656"/>
              <a:gd name="connsiteY23" fmla="*/ 3420248 h 3420248"/>
              <a:gd name="connsiteX24" fmla="*/ 37301 w 2569656"/>
              <a:gd name="connsiteY24" fmla="*/ 3420248 h 3420248"/>
              <a:gd name="connsiteX25" fmla="*/ 10155 w 2569656"/>
              <a:gd name="connsiteY25" fmla="*/ 3393100 h 3420248"/>
              <a:gd name="connsiteX26" fmla="*/ 10115 w 2569656"/>
              <a:gd name="connsiteY26" fmla="*/ 3385186 h 3420248"/>
              <a:gd name="connsiteX27" fmla="*/ 6528 w 2569656"/>
              <a:gd name="connsiteY27" fmla="*/ 3385176 h 3420248"/>
              <a:gd name="connsiteX28" fmla="*/ 6528 w 2569656"/>
              <a:gd name="connsiteY28" fmla="*/ 3073899 h 3420248"/>
              <a:gd name="connsiteX29" fmla="*/ 10083 w 2569656"/>
              <a:gd name="connsiteY29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15061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1273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50576 w 2569656"/>
              <a:gd name="connsiteY11" fmla="*/ 201466 h 3420248"/>
              <a:gd name="connsiteX12" fmla="*/ 2550573 w 2569656"/>
              <a:gd name="connsiteY12" fmla="*/ 346349 h 3420248"/>
              <a:gd name="connsiteX13" fmla="*/ 2557598 w 2569656"/>
              <a:gd name="connsiteY13" fmla="*/ 370207 h 3420248"/>
              <a:gd name="connsiteX14" fmla="*/ 2565647 w 2569656"/>
              <a:gd name="connsiteY14" fmla="*/ 394600 h 3420248"/>
              <a:gd name="connsiteX15" fmla="*/ 2569118 w 2569656"/>
              <a:gd name="connsiteY15" fmla="*/ 418106 h 3420248"/>
              <a:gd name="connsiteX16" fmla="*/ 2569656 w 2569656"/>
              <a:gd name="connsiteY16" fmla="*/ 436202 h 3420248"/>
              <a:gd name="connsiteX17" fmla="*/ 2564904 w 2569656"/>
              <a:gd name="connsiteY17" fmla="*/ 455160 h 3420248"/>
              <a:gd name="connsiteX18" fmla="*/ 2566880 w 2569656"/>
              <a:gd name="connsiteY18" fmla="*/ 467958 h 3420248"/>
              <a:gd name="connsiteX19" fmla="*/ 2557101 w 2569656"/>
              <a:gd name="connsiteY19" fmla="*/ 526659 h 3420248"/>
              <a:gd name="connsiteX20" fmla="*/ 2552102 w 2569656"/>
              <a:gd name="connsiteY20" fmla="*/ 550660 h 3420248"/>
              <a:gd name="connsiteX21" fmla="*/ 2550572 w 2569656"/>
              <a:gd name="connsiteY21" fmla="*/ 555288 h 3420248"/>
              <a:gd name="connsiteX22" fmla="*/ 2552653 w 2569656"/>
              <a:gd name="connsiteY22" fmla="*/ 907912 h 3420248"/>
              <a:gd name="connsiteX23" fmla="*/ 2555388 w 2569656"/>
              <a:gd name="connsiteY23" fmla="*/ 3420248 h 3420248"/>
              <a:gd name="connsiteX24" fmla="*/ 37301 w 2569656"/>
              <a:gd name="connsiteY24" fmla="*/ 3420248 h 3420248"/>
              <a:gd name="connsiteX25" fmla="*/ 10155 w 2569656"/>
              <a:gd name="connsiteY25" fmla="*/ 3393100 h 3420248"/>
              <a:gd name="connsiteX26" fmla="*/ 10115 w 2569656"/>
              <a:gd name="connsiteY26" fmla="*/ 3385186 h 3420248"/>
              <a:gd name="connsiteX27" fmla="*/ 6528 w 2569656"/>
              <a:gd name="connsiteY27" fmla="*/ 3385176 h 3420248"/>
              <a:gd name="connsiteX28" fmla="*/ 6528 w 2569656"/>
              <a:gd name="connsiteY28" fmla="*/ 3073899 h 3420248"/>
              <a:gd name="connsiteX29" fmla="*/ 10083 w 2569656"/>
              <a:gd name="connsiteY29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15061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1273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50576 w 2569656"/>
              <a:gd name="connsiteY11" fmla="*/ 201466 h 3420248"/>
              <a:gd name="connsiteX12" fmla="*/ 2550576 w 2569656"/>
              <a:gd name="connsiteY12" fmla="*/ 285048 h 3420248"/>
              <a:gd name="connsiteX13" fmla="*/ 2557598 w 2569656"/>
              <a:gd name="connsiteY13" fmla="*/ 370207 h 3420248"/>
              <a:gd name="connsiteX14" fmla="*/ 2565647 w 2569656"/>
              <a:gd name="connsiteY14" fmla="*/ 394600 h 3420248"/>
              <a:gd name="connsiteX15" fmla="*/ 2569118 w 2569656"/>
              <a:gd name="connsiteY15" fmla="*/ 418106 h 3420248"/>
              <a:gd name="connsiteX16" fmla="*/ 2569656 w 2569656"/>
              <a:gd name="connsiteY16" fmla="*/ 436202 h 3420248"/>
              <a:gd name="connsiteX17" fmla="*/ 2564904 w 2569656"/>
              <a:gd name="connsiteY17" fmla="*/ 455160 h 3420248"/>
              <a:gd name="connsiteX18" fmla="*/ 2566880 w 2569656"/>
              <a:gd name="connsiteY18" fmla="*/ 467958 h 3420248"/>
              <a:gd name="connsiteX19" fmla="*/ 2557101 w 2569656"/>
              <a:gd name="connsiteY19" fmla="*/ 526659 h 3420248"/>
              <a:gd name="connsiteX20" fmla="*/ 2552102 w 2569656"/>
              <a:gd name="connsiteY20" fmla="*/ 550660 h 3420248"/>
              <a:gd name="connsiteX21" fmla="*/ 2550572 w 2569656"/>
              <a:gd name="connsiteY21" fmla="*/ 555288 h 3420248"/>
              <a:gd name="connsiteX22" fmla="*/ 2552653 w 2569656"/>
              <a:gd name="connsiteY22" fmla="*/ 907912 h 3420248"/>
              <a:gd name="connsiteX23" fmla="*/ 2555388 w 2569656"/>
              <a:gd name="connsiteY23" fmla="*/ 3420248 h 3420248"/>
              <a:gd name="connsiteX24" fmla="*/ 37301 w 2569656"/>
              <a:gd name="connsiteY24" fmla="*/ 3420248 h 3420248"/>
              <a:gd name="connsiteX25" fmla="*/ 10155 w 2569656"/>
              <a:gd name="connsiteY25" fmla="*/ 3393100 h 3420248"/>
              <a:gd name="connsiteX26" fmla="*/ 10115 w 2569656"/>
              <a:gd name="connsiteY26" fmla="*/ 3385186 h 3420248"/>
              <a:gd name="connsiteX27" fmla="*/ 6528 w 2569656"/>
              <a:gd name="connsiteY27" fmla="*/ 3385176 h 3420248"/>
              <a:gd name="connsiteX28" fmla="*/ 6528 w 2569656"/>
              <a:gd name="connsiteY28" fmla="*/ 3073899 h 3420248"/>
              <a:gd name="connsiteX29" fmla="*/ 10083 w 2569656"/>
              <a:gd name="connsiteY29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15061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1273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50576 w 2569656"/>
              <a:gd name="connsiteY11" fmla="*/ 201466 h 3420248"/>
              <a:gd name="connsiteX12" fmla="*/ 2550576 w 2569656"/>
              <a:gd name="connsiteY12" fmla="*/ 285048 h 3420248"/>
              <a:gd name="connsiteX13" fmla="*/ 2557601 w 2569656"/>
              <a:gd name="connsiteY13" fmla="*/ 339557 h 3420248"/>
              <a:gd name="connsiteX14" fmla="*/ 2565647 w 2569656"/>
              <a:gd name="connsiteY14" fmla="*/ 394600 h 3420248"/>
              <a:gd name="connsiteX15" fmla="*/ 2569118 w 2569656"/>
              <a:gd name="connsiteY15" fmla="*/ 418106 h 3420248"/>
              <a:gd name="connsiteX16" fmla="*/ 2569656 w 2569656"/>
              <a:gd name="connsiteY16" fmla="*/ 436202 h 3420248"/>
              <a:gd name="connsiteX17" fmla="*/ 2564904 w 2569656"/>
              <a:gd name="connsiteY17" fmla="*/ 455160 h 3420248"/>
              <a:gd name="connsiteX18" fmla="*/ 2566880 w 2569656"/>
              <a:gd name="connsiteY18" fmla="*/ 467958 h 3420248"/>
              <a:gd name="connsiteX19" fmla="*/ 2557101 w 2569656"/>
              <a:gd name="connsiteY19" fmla="*/ 526659 h 3420248"/>
              <a:gd name="connsiteX20" fmla="*/ 2552102 w 2569656"/>
              <a:gd name="connsiteY20" fmla="*/ 550660 h 3420248"/>
              <a:gd name="connsiteX21" fmla="*/ 2550572 w 2569656"/>
              <a:gd name="connsiteY21" fmla="*/ 555288 h 3420248"/>
              <a:gd name="connsiteX22" fmla="*/ 2552653 w 2569656"/>
              <a:gd name="connsiteY22" fmla="*/ 907912 h 3420248"/>
              <a:gd name="connsiteX23" fmla="*/ 2555388 w 2569656"/>
              <a:gd name="connsiteY23" fmla="*/ 3420248 h 3420248"/>
              <a:gd name="connsiteX24" fmla="*/ 37301 w 2569656"/>
              <a:gd name="connsiteY24" fmla="*/ 3420248 h 3420248"/>
              <a:gd name="connsiteX25" fmla="*/ 10155 w 2569656"/>
              <a:gd name="connsiteY25" fmla="*/ 3393100 h 3420248"/>
              <a:gd name="connsiteX26" fmla="*/ 10115 w 2569656"/>
              <a:gd name="connsiteY26" fmla="*/ 3385186 h 3420248"/>
              <a:gd name="connsiteX27" fmla="*/ 6528 w 2569656"/>
              <a:gd name="connsiteY27" fmla="*/ 3385176 h 3420248"/>
              <a:gd name="connsiteX28" fmla="*/ 6528 w 2569656"/>
              <a:gd name="connsiteY28" fmla="*/ 3073899 h 3420248"/>
              <a:gd name="connsiteX29" fmla="*/ 10083 w 2569656"/>
              <a:gd name="connsiteY29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15061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1273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50576 w 2569656"/>
              <a:gd name="connsiteY11" fmla="*/ 201466 h 3420248"/>
              <a:gd name="connsiteX12" fmla="*/ 2550576 w 2569656"/>
              <a:gd name="connsiteY12" fmla="*/ 285048 h 3420248"/>
              <a:gd name="connsiteX13" fmla="*/ 2557601 w 2569656"/>
              <a:gd name="connsiteY13" fmla="*/ 339557 h 3420248"/>
              <a:gd name="connsiteX14" fmla="*/ 2569118 w 2569656"/>
              <a:gd name="connsiteY14" fmla="*/ 418106 h 3420248"/>
              <a:gd name="connsiteX15" fmla="*/ 2569656 w 2569656"/>
              <a:gd name="connsiteY15" fmla="*/ 436202 h 3420248"/>
              <a:gd name="connsiteX16" fmla="*/ 2564904 w 2569656"/>
              <a:gd name="connsiteY16" fmla="*/ 455160 h 3420248"/>
              <a:gd name="connsiteX17" fmla="*/ 2566880 w 2569656"/>
              <a:gd name="connsiteY17" fmla="*/ 467958 h 3420248"/>
              <a:gd name="connsiteX18" fmla="*/ 2557101 w 2569656"/>
              <a:gd name="connsiteY18" fmla="*/ 526659 h 3420248"/>
              <a:gd name="connsiteX19" fmla="*/ 2552102 w 2569656"/>
              <a:gd name="connsiteY19" fmla="*/ 550660 h 3420248"/>
              <a:gd name="connsiteX20" fmla="*/ 2550572 w 2569656"/>
              <a:gd name="connsiteY20" fmla="*/ 555288 h 3420248"/>
              <a:gd name="connsiteX21" fmla="*/ 2552653 w 2569656"/>
              <a:gd name="connsiteY21" fmla="*/ 907912 h 3420248"/>
              <a:gd name="connsiteX22" fmla="*/ 2555388 w 2569656"/>
              <a:gd name="connsiteY22" fmla="*/ 3420248 h 3420248"/>
              <a:gd name="connsiteX23" fmla="*/ 37301 w 2569656"/>
              <a:gd name="connsiteY23" fmla="*/ 3420248 h 3420248"/>
              <a:gd name="connsiteX24" fmla="*/ 10155 w 2569656"/>
              <a:gd name="connsiteY24" fmla="*/ 3393100 h 3420248"/>
              <a:gd name="connsiteX25" fmla="*/ 10115 w 2569656"/>
              <a:gd name="connsiteY25" fmla="*/ 3385186 h 3420248"/>
              <a:gd name="connsiteX26" fmla="*/ 6528 w 2569656"/>
              <a:gd name="connsiteY26" fmla="*/ 3385176 h 3420248"/>
              <a:gd name="connsiteX27" fmla="*/ 6528 w 2569656"/>
              <a:gd name="connsiteY27" fmla="*/ 3073899 h 3420248"/>
              <a:gd name="connsiteX28" fmla="*/ 10083 w 2569656"/>
              <a:gd name="connsiteY28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15061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1273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50576 w 2569656"/>
              <a:gd name="connsiteY11" fmla="*/ 201466 h 3420248"/>
              <a:gd name="connsiteX12" fmla="*/ 2550576 w 2569656"/>
              <a:gd name="connsiteY12" fmla="*/ 285048 h 3420248"/>
              <a:gd name="connsiteX13" fmla="*/ 2557601 w 2569656"/>
              <a:gd name="connsiteY13" fmla="*/ 339557 h 3420248"/>
              <a:gd name="connsiteX14" fmla="*/ 2569118 w 2569656"/>
              <a:gd name="connsiteY14" fmla="*/ 418106 h 3420248"/>
              <a:gd name="connsiteX15" fmla="*/ 2569656 w 2569656"/>
              <a:gd name="connsiteY15" fmla="*/ 436202 h 3420248"/>
              <a:gd name="connsiteX16" fmla="*/ 2564904 w 2569656"/>
              <a:gd name="connsiteY16" fmla="*/ 455160 h 3420248"/>
              <a:gd name="connsiteX17" fmla="*/ 2566880 w 2569656"/>
              <a:gd name="connsiteY17" fmla="*/ 467958 h 3420248"/>
              <a:gd name="connsiteX18" fmla="*/ 2557101 w 2569656"/>
              <a:gd name="connsiteY18" fmla="*/ 526659 h 3420248"/>
              <a:gd name="connsiteX19" fmla="*/ 2552102 w 2569656"/>
              <a:gd name="connsiteY19" fmla="*/ 550660 h 3420248"/>
              <a:gd name="connsiteX20" fmla="*/ 2557345 w 2569656"/>
              <a:gd name="connsiteY20" fmla="*/ 630210 h 3420248"/>
              <a:gd name="connsiteX21" fmla="*/ 2552653 w 2569656"/>
              <a:gd name="connsiteY21" fmla="*/ 907912 h 3420248"/>
              <a:gd name="connsiteX22" fmla="*/ 2555388 w 2569656"/>
              <a:gd name="connsiteY22" fmla="*/ 3420248 h 3420248"/>
              <a:gd name="connsiteX23" fmla="*/ 37301 w 2569656"/>
              <a:gd name="connsiteY23" fmla="*/ 3420248 h 3420248"/>
              <a:gd name="connsiteX24" fmla="*/ 10155 w 2569656"/>
              <a:gd name="connsiteY24" fmla="*/ 3393100 h 3420248"/>
              <a:gd name="connsiteX25" fmla="*/ 10115 w 2569656"/>
              <a:gd name="connsiteY25" fmla="*/ 3385186 h 3420248"/>
              <a:gd name="connsiteX26" fmla="*/ 6528 w 2569656"/>
              <a:gd name="connsiteY26" fmla="*/ 3385176 h 3420248"/>
              <a:gd name="connsiteX27" fmla="*/ 6528 w 2569656"/>
              <a:gd name="connsiteY27" fmla="*/ 3073899 h 3420248"/>
              <a:gd name="connsiteX28" fmla="*/ 10083 w 2569656"/>
              <a:gd name="connsiteY28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15061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1273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50576 w 2569656"/>
              <a:gd name="connsiteY11" fmla="*/ 201466 h 3420248"/>
              <a:gd name="connsiteX12" fmla="*/ 2553965 w 2569656"/>
              <a:gd name="connsiteY12" fmla="*/ 281642 h 3420248"/>
              <a:gd name="connsiteX13" fmla="*/ 2557601 w 2569656"/>
              <a:gd name="connsiteY13" fmla="*/ 339557 h 3420248"/>
              <a:gd name="connsiteX14" fmla="*/ 2569118 w 2569656"/>
              <a:gd name="connsiteY14" fmla="*/ 418106 h 3420248"/>
              <a:gd name="connsiteX15" fmla="*/ 2569656 w 2569656"/>
              <a:gd name="connsiteY15" fmla="*/ 436202 h 3420248"/>
              <a:gd name="connsiteX16" fmla="*/ 2564904 w 2569656"/>
              <a:gd name="connsiteY16" fmla="*/ 455160 h 3420248"/>
              <a:gd name="connsiteX17" fmla="*/ 2566880 w 2569656"/>
              <a:gd name="connsiteY17" fmla="*/ 467958 h 3420248"/>
              <a:gd name="connsiteX18" fmla="*/ 2557101 w 2569656"/>
              <a:gd name="connsiteY18" fmla="*/ 526659 h 3420248"/>
              <a:gd name="connsiteX19" fmla="*/ 2552102 w 2569656"/>
              <a:gd name="connsiteY19" fmla="*/ 550660 h 3420248"/>
              <a:gd name="connsiteX20" fmla="*/ 2557345 w 2569656"/>
              <a:gd name="connsiteY20" fmla="*/ 630210 h 3420248"/>
              <a:gd name="connsiteX21" fmla="*/ 2552653 w 2569656"/>
              <a:gd name="connsiteY21" fmla="*/ 907912 h 3420248"/>
              <a:gd name="connsiteX22" fmla="*/ 2555388 w 2569656"/>
              <a:gd name="connsiteY22" fmla="*/ 3420248 h 3420248"/>
              <a:gd name="connsiteX23" fmla="*/ 37301 w 2569656"/>
              <a:gd name="connsiteY23" fmla="*/ 3420248 h 3420248"/>
              <a:gd name="connsiteX24" fmla="*/ 10155 w 2569656"/>
              <a:gd name="connsiteY24" fmla="*/ 3393100 h 3420248"/>
              <a:gd name="connsiteX25" fmla="*/ 10115 w 2569656"/>
              <a:gd name="connsiteY25" fmla="*/ 3385186 h 3420248"/>
              <a:gd name="connsiteX26" fmla="*/ 6528 w 2569656"/>
              <a:gd name="connsiteY26" fmla="*/ 3385176 h 3420248"/>
              <a:gd name="connsiteX27" fmla="*/ 6528 w 2569656"/>
              <a:gd name="connsiteY27" fmla="*/ 3073899 h 3420248"/>
              <a:gd name="connsiteX28" fmla="*/ 10083 w 2569656"/>
              <a:gd name="connsiteY28" fmla="*/ 3025648 h 3420248"/>
              <a:gd name="connsiteX0" fmla="*/ 10083 w 2569656"/>
              <a:gd name="connsiteY0" fmla="*/ 3025648 h 3420248"/>
              <a:gd name="connsiteX1" fmla="*/ 7722 w 2569656"/>
              <a:gd name="connsiteY1" fmla="*/ 2971298 h 3420248"/>
              <a:gd name="connsiteX2" fmla="*/ 15061 w 2569656"/>
              <a:gd name="connsiteY2" fmla="*/ 2952290 h 3420248"/>
              <a:gd name="connsiteX3" fmla="*/ 0 w 2569656"/>
              <a:gd name="connsiteY3" fmla="*/ 2893589 h 3420248"/>
              <a:gd name="connsiteX4" fmla="*/ 4999 w 2569656"/>
              <a:gd name="connsiteY4" fmla="*/ 2869588 h 3420248"/>
              <a:gd name="connsiteX5" fmla="*/ 12739 w 2569656"/>
              <a:gd name="connsiteY5" fmla="*/ 2864960 h 3420248"/>
              <a:gd name="connsiteX6" fmla="*/ 4550 w 2569656"/>
              <a:gd name="connsiteY6" fmla="*/ 2571479 h 3420248"/>
              <a:gd name="connsiteX7" fmla="*/ 4448 w 2569656"/>
              <a:gd name="connsiteY7" fmla="*/ 2512336 h 3420248"/>
              <a:gd name="connsiteX8" fmla="*/ 1713 w 2569656"/>
              <a:gd name="connsiteY8" fmla="*/ 0 h 3420248"/>
              <a:gd name="connsiteX9" fmla="*/ 2519800 w 2569656"/>
              <a:gd name="connsiteY9" fmla="*/ 0 h 3420248"/>
              <a:gd name="connsiteX10" fmla="*/ 2546946 w 2569656"/>
              <a:gd name="connsiteY10" fmla="*/ 27148 h 3420248"/>
              <a:gd name="connsiteX11" fmla="*/ 2550576 w 2569656"/>
              <a:gd name="connsiteY11" fmla="*/ 201466 h 3420248"/>
              <a:gd name="connsiteX12" fmla="*/ 2553965 w 2569656"/>
              <a:gd name="connsiteY12" fmla="*/ 281642 h 3420248"/>
              <a:gd name="connsiteX13" fmla="*/ 2557601 w 2569656"/>
              <a:gd name="connsiteY13" fmla="*/ 339557 h 3420248"/>
              <a:gd name="connsiteX14" fmla="*/ 2569656 w 2569656"/>
              <a:gd name="connsiteY14" fmla="*/ 436202 h 3420248"/>
              <a:gd name="connsiteX15" fmla="*/ 2564904 w 2569656"/>
              <a:gd name="connsiteY15" fmla="*/ 455160 h 3420248"/>
              <a:gd name="connsiteX16" fmla="*/ 2566880 w 2569656"/>
              <a:gd name="connsiteY16" fmla="*/ 467958 h 3420248"/>
              <a:gd name="connsiteX17" fmla="*/ 2557101 w 2569656"/>
              <a:gd name="connsiteY17" fmla="*/ 526659 h 3420248"/>
              <a:gd name="connsiteX18" fmla="*/ 2552102 w 2569656"/>
              <a:gd name="connsiteY18" fmla="*/ 550660 h 3420248"/>
              <a:gd name="connsiteX19" fmla="*/ 2557345 w 2569656"/>
              <a:gd name="connsiteY19" fmla="*/ 630210 h 3420248"/>
              <a:gd name="connsiteX20" fmla="*/ 2552653 w 2569656"/>
              <a:gd name="connsiteY20" fmla="*/ 907912 h 3420248"/>
              <a:gd name="connsiteX21" fmla="*/ 2555388 w 2569656"/>
              <a:gd name="connsiteY21" fmla="*/ 3420248 h 3420248"/>
              <a:gd name="connsiteX22" fmla="*/ 37301 w 2569656"/>
              <a:gd name="connsiteY22" fmla="*/ 3420248 h 3420248"/>
              <a:gd name="connsiteX23" fmla="*/ 10155 w 2569656"/>
              <a:gd name="connsiteY23" fmla="*/ 3393100 h 3420248"/>
              <a:gd name="connsiteX24" fmla="*/ 10115 w 2569656"/>
              <a:gd name="connsiteY24" fmla="*/ 3385186 h 3420248"/>
              <a:gd name="connsiteX25" fmla="*/ 6528 w 2569656"/>
              <a:gd name="connsiteY25" fmla="*/ 3385176 h 3420248"/>
              <a:gd name="connsiteX26" fmla="*/ 6528 w 2569656"/>
              <a:gd name="connsiteY26" fmla="*/ 3073899 h 3420248"/>
              <a:gd name="connsiteX27" fmla="*/ 10083 w 2569656"/>
              <a:gd name="connsiteY27" fmla="*/ 3025648 h 3420248"/>
              <a:gd name="connsiteX0" fmla="*/ 10083 w 2566941"/>
              <a:gd name="connsiteY0" fmla="*/ 3025648 h 3420248"/>
              <a:gd name="connsiteX1" fmla="*/ 7722 w 2566941"/>
              <a:gd name="connsiteY1" fmla="*/ 2971298 h 3420248"/>
              <a:gd name="connsiteX2" fmla="*/ 15061 w 2566941"/>
              <a:gd name="connsiteY2" fmla="*/ 2952290 h 3420248"/>
              <a:gd name="connsiteX3" fmla="*/ 0 w 2566941"/>
              <a:gd name="connsiteY3" fmla="*/ 2893589 h 3420248"/>
              <a:gd name="connsiteX4" fmla="*/ 4999 w 2566941"/>
              <a:gd name="connsiteY4" fmla="*/ 2869588 h 3420248"/>
              <a:gd name="connsiteX5" fmla="*/ 12739 w 2566941"/>
              <a:gd name="connsiteY5" fmla="*/ 2864960 h 3420248"/>
              <a:gd name="connsiteX6" fmla="*/ 4550 w 2566941"/>
              <a:gd name="connsiteY6" fmla="*/ 2571479 h 3420248"/>
              <a:gd name="connsiteX7" fmla="*/ 4448 w 2566941"/>
              <a:gd name="connsiteY7" fmla="*/ 2512336 h 3420248"/>
              <a:gd name="connsiteX8" fmla="*/ 1713 w 2566941"/>
              <a:gd name="connsiteY8" fmla="*/ 0 h 3420248"/>
              <a:gd name="connsiteX9" fmla="*/ 2519800 w 2566941"/>
              <a:gd name="connsiteY9" fmla="*/ 0 h 3420248"/>
              <a:gd name="connsiteX10" fmla="*/ 2546946 w 2566941"/>
              <a:gd name="connsiteY10" fmla="*/ 27148 h 3420248"/>
              <a:gd name="connsiteX11" fmla="*/ 2550576 w 2566941"/>
              <a:gd name="connsiteY11" fmla="*/ 201466 h 3420248"/>
              <a:gd name="connsiteX12" fmla="*/ 2553965 w 2566941"/>
              <a:gd name="connsiteY12" fmla="*/ 281642 h 3420248"/>
              <a:gd name="connsiteX13" fmla="*/ 2557601 w 2566941"/>
              <a:gd name="connsiteY13" fmla="*/ 339557 h 3420248"/>
              <a:gd name="connsiteX14" fmla="*/ 2562888 w 2566941"/>
              <a:gd name="connsiteY14" fmla="*/ 398740 h 3420248"/>
              <a:gd name="connsiteX15" fmla="*/ 2564904 w 2566941"/>
              <a:gd name="connsiteY15" fmla="*/ 455160 h 3420248"/>
              <a:gd name="connsiteX16" fmla="*/ 2566880 w 2566941"/>
              <a:gd name="connsiteY16" fmla="*/ 467958 h 3420248"/>
              <a:gd name="connsiteX17" fmla="*/ 2557101 w 2566941"/>
              <a:gd name="connsiteY17" fmla="*/ 526659 h 3420248"/>
              <a:gd name="connsiteX18" fmla="*/ 2552102 w 2566941"/>
              <a:gd name="connsiteY18" fmla="*/ 550660 h 3420248"/>
              <a:gd name="connsiteX19" fmla="*/ 2557345 w 2566941"/>
              <a:gd name="connsiteY19" fmla="*/ 630210 h 3420248"/>
              <a:gd name="connsiteX20" fmla="*/ 2552653 w 2566941"/>
              <a:gd name="connsiteY20" fmla="*/ 907912 h 3420248"/>
              <a:gd name="connsiteX21" fmla="*/ 2555388 w 2566941"/>
              <a:gd name="connsiteY21" fmla="*/ 3420248 h 3420248"/>
              <a:gd name="connsiteX22" fmla="*/ 37301 w 2566941"/>
              <a:gd name="connsiteY22" fmla="*/ 3420248 h 3420248"/>
              <a:gd name="connsiteX23" fmla="*/ 10155 w 2566941"/>
              <a:gd name="connsiteY23" fmla="*/ 3393100 h 3420248"/>
              <a:gd name="connsiteX24" fmla="*/ 10115 w 2566941"/>
              <a:gd name="connsiteY24" fmla="*/ 3385186 h 3420248"/>
              <a:gd name="connsiteX25" fmla="*/ 6528 w 2566941"/>
              <a:gd name="connsiteY25" fmla="*/ 3385176 h 3420248"/>
              <a:gd name="connsiteX26" fmla="*/ 6528 w 2566941"/>
              <a:gd name="connsiteY26" fmla="*/ 3073899 h 3420248"/>
              <a:gd name="connsiteX27" fmla="*/ 10083 w 2566941"/>
              <a:gd name="connsiteY27" fmla="*/ 3025648 h 3420248"/>
              <a:gd name="connsiteX0" fmla="*/ 10083 w 2566941"/>
              <a:gd name="connsiteY0" fmla="*/ 3025648 h 3420248"/>
              <a:gd name="connsiteX1" fmla="*/ 7722 w 2566941"/>
              <a:gd name="connsiteY1" fmla="*/ 2971298 h 3420248"/>
              <a:gd name="connsiteX2" fmla="*/ 15061 w 2566941"/>
              <a:gd name="connsiteY2" fmla="*/ 2952290 h 3420248"/>
              <a:gd name="connsiteX3" fmla="*/ 0 w 2566941"/>
              <a:gd name="connsiteY3" fmla="*/ 2893589 h 3420248"/>
              <a:gd name="connsiteX4" fmla="*/ 4999 w 2566941"/>
              <a:gd name="connsiteY4" fmla="*/ 2869588 h 3420248"/>
              <a:gd name="connsiteX5" fmla="*/ 5582 w 2566941"/>
              <a:gd name="connsiteY5" fmla="*/ 2767760 h 3420248"/>
              <a:gd name="connsiteX6" fmla="*/ 4550 w 2566941"/>
              <a:gd name="connsiteY6" fmla="*/ 2571479 h 3420248"/>
              <a:gd name="connsiteX7" fmla="*/ 4448 w 2566941"/>
              <a:gd name="connsiteY7" fmla="*/ 2512336 h 3420248"/>
              <a:gd name="connsiteX8" fmla="*/ 1713 w 2566941"/>
              <a:gd name="connsiteY8" fmla="*/ 0 h 3420248"/>
              <a:gd name="connsiteX9" fmla="*/ 2519800 w 2566941"/>
              <a:gd name="connsiteY9" fmla="*/ 0 h 3420248"/>
              <a:gd name="connsiteX10" fmla="*/ 2546946 w 2566941"/>
              <a:gd name="connsiteY10" fmla="*/ 27148 h 3420248"/>
              <a:gd name="connsiteX11" fmla="*/ 2550576 w 2566941"/>
              <a:gd name="connsiteY11" fmla="*/ 201466 h 3420248"/>
              <a:gd name="connsiteX12" fmla="*/ 2553965 w 2566941"/>
              <a:gd name="connsiteY12" fmla="*/ 281642 h 3420248"/>
              <a:gd name="connsiteX13" fmla="*/ 2557601 w 2566941"/>
              <a:gd name="connsiteY13" fmla="*/ 339557 h 3420248"/>
              <a:gd name="connsiteX14" fmla="*/ 2562888 w 2566941"/>
              <a:gd name="connsiteY14" fmla="*/ 398740 h 3420248"/>
              <a:gd name="connsiteX15" fmla="*/ 2564904 w 2566941"/>
              <a:gd name="connsiteY15" fmla="*/ 455160 h 3420248"/>
              <a:gd name="connsiteX16" fmla="*/ 2566880 w 2566941"/>
              <a:gd name="connsiteY16" fmla="*/ 467958 h 3420248"/>
              <a:gd name="connsiteX17" fmla="*/ 2557101 w 2566941"/>
              <a:gd name="connsiteY17" fmla="*/ 526659 h 3420248"/>
              <a:gd name="connsiteX18" fmla="*/ 2552102 w 2566941"/>
              <a:gd name="connsiteY18" fmla="*/ 550660 h 3420248"/>
              <a:gd name="connsiteX19" fmla="*/ 2557345 w 2566941"/>
              <a:gd name="connsiteY19" fmla="*/ 630210 h 3420248"/>
              <a:gd name="connsiteX20" fmla="*/ 2552653 w 2566941"/>
              <a:gd name="connsiteY20" fmla="*/ 907912 h 3420248"/>
              <a:gd name="connsiteX21" fmla="*/ 2555388 w 2566941"/>
              <a:gd name="connsiteY21" fmla="*/ 3420248 h 3420248"/>
              <a:gd name="connsiteX22" fmla="*/ 37301 w 2566941"/>
              <a:gd name="connsiteY22" fmla="*/ 3420248 h 3420248"/>
              <a:gd name="connsiteX23" fmla="*/ 10155 w 2566941"/>
              <a:gd name="connsiteY23" fmla="*/ 3393100 h 3420248"/>
              <a:gd name="connsiteX24" fmla="*/ 10115 w 2566941"/>
              <a:gd name="connsiteY24" fmla="*/ 3385186 h 3420248"/>
              <a:gd name="connsiteX25" fmla="*/ 6528 w 2566941"/>
              <a:gd name="connsiteY25" fmla="*/ 3385176 h 3420248"/>
              <a:gd name="connsiteX26" fmla="*/ 6528 w 2566941"/>
              <a:gd name="connsiteY26" fmla="*/ 3073899 h 3420248"/>
              <a:gd name="connsiteX27" fmla="*/ 10083 w 2566941"/>
              <a:gd name="connsiteY27" fmla="*/ 3025648 h 3420248"/>
              <a:gd name="connsiteX0" fmla="*/ 10083 w 2566941"/>
              <a:gd name="connsiteY0" fmla="*/ 3025648 h 3420248"/>
              <a:gd name="connsiteX1" fmla="*/ 7722 w 2566941"/>
              <a:gd name="connsiteY1" fmla="*/ 2971298 h 3420248"/>
              <a:gd name="connsiteX2" fmla="*/ 15061 w 2566941"/>
              <a:gd name="connsiteY2" fmla="*/ 2952290 h 3420248"/>
              <a:gd name="connsiteX3" fmla="*/ 0 w 2566941"/>
              <a:gd name="connsiteY3" fmla="*/ 2893589 h 3420248"/>
              <a:gd name="connsiteX4" fmla="*/ 4999 w 2566941"/>
              <a:gd name="connsiteY4" fmla="*/ 2869588 h 3420248"/>
              <a:gd name="connsiteX5" fmla="*/ 5582 w 2566941"/>
              <a:gd name="connsiteY5" fmla="*/ 2767760 h 3420248"/>
              <a:gd name="connsiteX6" fmla="*/ 4550 w 2566941"/>
              <a:gd name="connsiteY6" fmla="*/ 2571479 h 3420248"/>
              <a:gd name="connsiteX7" fmla="*/ 4448 w 2566941"/>
              <a:gd name="connsiteY7" fmla="*/ 2512336 h 3420248"/>
              <a:gd name="connsiteX8" fmla="*/ 1713 w 2566941"/>
              <a:gd name="connsiteY8" fmla="*/ 0 h 3420248"/>
              <a:gd name="connsiteX9" fmla="*/ 2519800 w 2566941"/>
              <a:gd name="connsiteY9" fmla="*/ 0 h 3420248"/>
              <a:gd name="connsiteX10" fmla="*/ 2546946 w 2566941"/>
              <a:gd name="connsiteY10" fmla="*/ 27148 h 3420248"/>
              <a:gd name="connsiteX11" fmla="*/ 2550576 w 2566941"/>
              <a:gd name="connsiteY11" fmla="*/ 201466 h 3420248"/>
              <a:gd name="connsiteX12" fmla="*/ 2553965 w 2566941"/>
              <a:gd name="connsiteY12" fmla="*/ 281642 h 3420248"/>
              <a:gd name="connsiteX13" fmla="*/ 2557601 w 2566941"/>
              <a:gd name="connsiteY13" fmla="*/ 339557 h 3420248"/>
              <a:gd name="connsiteX14" fmla="*/ 2562888 w 2566941"/>
              <a:gd name="connsiteY14" fmla="*/ 398740 h 3420248"/>
              <a:gd name="connsiteX15" fmla="*/ 2564904 w 2566941"/>
              <a:gd name="connsiteY15" fmla="*/ 455160 h 3420248"/>
              <a:gd name="connsiteX16" fmla="*/ 2566880 w 2566941"/>
              <a:gd name="connsiteY16" fmla="*/ 467958 h 3420248"/>
              <a:gd name="connsiteX17" fmla="*/ 2557101 w 2566941"/>
              <a:gd name="connsiteY17" fmla="*/ 526659 h 3420248"/>
              <a:gd name="connsiteX18" fmla="*/ 2557345 w 2566941"/>
              <a:gd name="connsiteY18" fmla="*/ 630210 h 3420248"/>
              <a:gd name="connsiteX19" fmla="*/ 2552653 w 2566941"/>
              <a:gd name="connsiteY19" fmla="*/ 907912 h 3420248"/>
              <a:gd name="connsiteX20" fmla="*/ 2555388 w 2566941"/>
              <a:gd name="connsiteY20" fmla="*/ 3420248 h 3420248"/>
              <a:gd name="connsiteX21" fmla="*/ 37301 w 2566941"/>
              <a:gd name="connsiteY21" fmla="*/ 3420248 h 3420248"/>
              <a:gd name="connsiteX22" fmla="*/ 10155 w 2566941"/>
              <a:gd name="connsiteY22" fmla="*/ 3393100 h 3420248"/>
              <a:gd name="connsiteX23" fmla="*/ 10115 w 2566941"/>
              <a:gd name="connsiteY23" fmla="*/ 3385186 h 3420248"/>
              <a:gd name="connsiteX24" fmla="*/ 6528 w 2566941"/>
              <a:gd name="connsiteY24" fmla="*/ 3385176 h 3420248"/>
              <a:gd name="connsiteX25" fmla="*/ 6528 w 2566941"/>
              <a:gd name="connsiteY25" fmla="*/ 3073899 h 3420248"/>
              <a:gd name="connsiteX26" fmla="*/ 10083 w 2566941"/>
              <a:gd name="connsiteY26" fmla="*/ 3025648 h 3420248"/>
              <a:gd name="connsiteX0" fmla="*/ 10083 w 2566941"/>
              <a:gd name="connsiteY0" fmla="*/ 3025648 h 3420248"/>
              <a:gd name="connsiteX1" fmla="*/ 7722 w 2566941"/>
              <a:gd name="connsiteY1" fmla="*/ 2971298 h 3420248"/>
              <a:gd name="connsiteX2" fmla="*/ 15061 w 2566941"/>
              <a:gd name="connsiteY2" fmla="*/ 2952290 h 3420248"/>
              <a:gd name="connsiteX3" fmla="*/ 0 w 2566941"/>
              <a:gd name="connsiteY3" fmla="*/ 2893589 h 3420248"/>
              <a:gd name="connsiteX4" fmla="*/ 4999 w 2566941"/>
              <a:gd name="connsiteY4" fmla="*/ 2869588 h 3420248"/>
              <a:gd name="connsiteX5" fmla="*/ 5582 w 2566941"/>
              <a:gd name="connsiteY5" fmla="*/ 2767760 h 3420248"/>
              <a:gd name="connsiteX6" fmla="*/ 4550 w 2566941"/>
              <a:gd name="connsiteY6" fmla="*/ 2571479 h 3420248"/>
              <a:gd name="connsiteX7" fmla="*/ 4448 w 2566941"/>
              <a:gd name="connsiteY7" fmla="*/ 2512336 h 3420248"/>
              <a:gd name="connsiteX8" fmla="*/ 1713 w 2566941"/>
              <a:gd name="connsiteY8" fmla="*/ 0 h 3420248"/>
              <a:gd name="connsiteX9" fmla="*/ 2519800 w 2566941"/>
              <a:gd name="connsiteY9" fmla="*/ 0 h 3420248"/>
              <a:gd name="connsiteX10" fmla="*/ 2546946 w 2566941"/>
              <a:gd name="connsiteY10" fmla="*/ 27148 h 3420248"/>
              <a:gd name="connsiteX11" fmla="*/ 2550576 w 2566941"/>
              <a:gd name="connsiteY11" fmla="*/ 201466 h 3420248"/>
              <a:gd name="connsiteX12" fmla="*/ 2553965 w 2566941"/>
              <a:gd name="connsiteY12" fmla="*/ 281642 h 3420248"/>
              <a:gd name="connsiteX13" fmla="*/ 2557601 w 2566941"/>
              <a:gd name="connsiteY13" fmla="*/ 339557 h 3420248"/>
              <a:gd name="connsiteX14" fmla="*/ 2562888 w 2566941"/>
              <a:gd name="connsiteY14" fmla="*/ 398740 h 3420248"/>
              <a:gd name="connsiteX15" fmla="*/ 2564904 w 2566941"/>
              <a:gd name="connsiteY15" fmla="*/ 455160 h 3420248"/>
              <a:gd name="connsiteX16" fmla="*/ 2566880 w 2566941"/>
              <a:gd name="connsiteY16" fmla="*/ 467958 h 3420248"/>
              <a:gd name="connsiteX17" fmla="*/ 2564258 w 2566941"/>
              <a:gd name="connsiteY17" fmla="*/ 559059 h 3420248"/>
              <a:gd name="connsiteX18" fmla="*/ 2557345 w 2566941"/>
              <a:gd name="connsiteY18" fmla="*/ 630210 h 3420248"/>
              <a:gd name="connsiteX19" fmla="*/ 2552653 w 2566941"/>
              <a:gd name="connsiteY19" fmla="*/ 907912 h 3420248"/>
              <a:gd name="connsiteX20" fmla="*/ 2555388 w 2566941"/>
              <a:gd name="connsiteY20" fmla="*/ 3420248 h 3420248"/>
              <a:gd name="connsiteX21" fmla="*/ 37301 w 2566941"/>
              <a:gd name="connsiteY21" fmla="*/ 3420248 h 3420248"/>
              <a:gd name="connsiteX22" fmla="*/ 10155 w 2566941"/>
              <a:gd name="connsiteY22" fmla="*/ 3393100 h 3420248"/>
              <a:gd name="connsiteX23" fmla="*/ 10115 w 2566941"/>
              <a:gd name="connsiteY23" fmla="*/ 3385186 h 3420248"/>
              <a:gd name="connsiteX24" fmla="*/ 6528 w 2566941"/>
              <a:gd name="connsiteY24" fmla="*/ 3385176 h 3420248"/>
              <a:gd name="connsiteX25" fmla="*/ 6528 w 2566941"/>
              <a:gd name="connsiteY25" fmla="*/ 3073899 h 3420248"/>
              <a:gd name="connsiteX26" fmla="*/ 10083 w 2566941"/>
              <a:gd name="connsiteY26" fmla="*/ 3025648 h 3420248"/>
              <a:gd name="connsiteX0" fmla="*/ 10083 w 2566941"/>
              <a:gd name="connsiteY0" fmla="*/ 3025648 h 3420248"/>
              <a:gd name="connsiteX1" fmla="*/ 7722 w 2566941"/>
              <a:gd name="connsiteY1" fmla="*/ 2971298 h 3420248"/>
              <a:gd name="connsiteX2" fmla="*/ 15061 w 2566941"/>
              <a:gd name="connsiteY2" fmla="*/ 2952290 h 3420248"/>
              <a:gd name="connsiteX3" fmla="*/ 0 w 2566941"/>
              <a:gd name="connsiteY3" fmla="*/ 2893589 h 3420248"/>
              <a:gd name="connsiteX4" fmla="*/ 4999 w 2566941"/>
              <a:gd name="connsiteY4" fmla="*/ 2869588 h 3420248"/>
              <a:gd name="connsiteX5" fmla="*/ 5582 w 2566941"/>
              <a:gd name="connsiteY5" fmla="*/ 2767760 h 3420248"/>
              <a:gd name="connsiteX6" fmla="*/ 4550 w 2566941"/>
              <a:gd name="connsiteY6" fmla="*/ 2571479 h 3420248"/>
              <a:gd name="connsiteX7" fmla="*/ 4448 w 2566941"/>
              <a:gd name="connsiteY7" fmla="*/ 2512336 h 3420248"/>
              <a:gd name="connsiteX8" fmla="*/ 1713 w 2566941"/>
              <a:gd name="connsiteY8" fmla="*/ 0 h 3420248"/>
              <a:gd name="connsiteX9" fmla="*/ 2519800 w 2566941"/>
              <a:gd name="connsiteY9" fmla="*/ 0 h 3420248"/>
              <a:gd name="connsiteX10" fmla="*/ 2546946 w 2566941"/>
              <a:gd name="connsiteY10" fmla="*/ 27148 h 3420248"/>
              <a:gd name="connsiteX11" fmla="*/ 2550576 w 2566941"/>
              <a:gd name="connsiteY11" fmla="*/ 201466 h 3420248"/>
              <a:gd name="connsiteX12" fmla="*/ 2553965 w 2566941"/>
              <a:gd name="connsiteY12" fmla="*/ 281642 h 3420248"/>
              <a:gd name="connsiteX13" fmla="*/ 2557601 w 2566941"/>
              <a:gd name="connsiteY13" fmla="*/ 339557 h 3420248"/>
              <a:gd name="connsiteX14" fmla="*/ 2564904 w 2566941"/>
              <a:gd name="connsiteY14" fmla="*/ 455160 h 3420248"/>
              <a:gd name="connsiteX15" fmla="*/ 2566880 w 2566941"/>
              <a:gd name="connsiteY15" fmla="*/ 467958 h 3420248"/>
              <a:gd name="connsiteX16" fmla="*/ 2564258 w 2566941"/>
              <a:gd name="connsiteY16" fmla="*/ 559059 h 3420248"/>
              <a:gd name="connsiteX17" fmla="*/ 2557345 w 2566941"/>
              <a:gd name="connsiteY17" fmla="*/ 630210 h 3420248"/>
              <a:gd name="connsiteX18" fmla="*/ 2552653 w 2566941"/>
              <a:gd name="connsiteY18" fmla="*/ 907912 h 3420248"/>
              <a:gd name="connsiteX19" fmla="*/ 2555388 w 2566941"/>
              <a:gd name="connsiteY19" fmla="*/ 3420248 h 3420248"/>
              <a:gd name="connsiteX20" fmla="*/ 37301 w 2566941"/>
              <a:gd name="connsiteY20" fmla="*/ 3420248 h 3420248"/>
              <a:gd name="connsiteX21" fmla="*/ 10155 w 2566941"/>
              <a:gd name="connsiteY21" fmla="*/ 3393100 h 3420248"/>
              <a:gd name="connsiteX22" fmla="*/ 10115 w 2566941"/>
              <a:gd name="connsiteY22" fmla="*/ 3385186 h 3420248"/>
              <a:gd name="connsiteX23" fmla="*/ 6528 w 2566941"/>
              <a:gd name="connsiteY23" fmla="*/ 3385176 h 3420248"/>
              <a:gd name="connsiteX24" fmla="*/ 6528 w 2566941"/>
              <a:gd name="connsiteY24" fmla="*/ 3073899 h 3420248"/>
              <a:gd name="connsiteX25" fmla="*/ 10083 w 2566941"/>
              <a:gd name="connsiteY25" fmla="*/ 3025648 h 3420248"/>
              <a:gd name="connsiteX0" fmla="*/ 10083 w 2565519"/>
              <a:gd name="connsiteY0" fmla="*/ 3025648 h 3420248"/>
              <a:gd name="connsiteX1" fmla="*/ 7722 w 2565519"/>
              <a:gd name="connsiteY1" fmla="*/ 2971298 h 3420248"/>
              <a:gd name="connsiteX2" fmla="*/ 15061 w 2565519"/>
              <a:gd name="connsiteY2" fmla="*/ 2952290 h 3420248"/>
              <a:gd name="connsiteX3" fmla="*/ 0 w 2565519"/>
              <a:gd name="connsiteY3" fmla="*/ 2893589 h 3420248"/>
              <a:gd name="connsiteX4" fmla="*/ 4999 w 2565519"/>
              <a:gd name="connsiteY4" fmla="*/ 2869588 h 3420248"/>
              <a:gd name="connsiteX5" fmla="*/ 5582 w 2565519"/>
              <a:gd name="connsiteY5" fmla="*/ 2767760 h 3420248"/>
              <a:gd name="connsiteX6" fmla="*/ 4550 w 2565519"/>
              <a:gd name="connsiteY6" fmla="*/ 2571479 h 3420248"/>
              <a:gd name="connsiteX7" fmla="*/ 4448 w 2565519"/>
              <a:gd name="connsiteY7" fmla="*/ 2512336 h 3420248"/>
              <a:gd name="connsiteX8" fmla="*/ 1713 w 2565519"/>
              <a:gd name="connsiteY8" fmla="*/ 0 h 3420248"/>
              <a:gd name="connsiteX9" fmla="*/ 2519800 w 2565519"/>
              <a:gd name="connsiteY9" fmla="*/ 0 h 3420248"/>
              <a:gd name="connsiteX10" fmla="*/ 2546946 w 2565519"/>
              <a:gd name="connsiteY10" fmla="*/ 27148 h 3420248"/>
              <a:gd name="connsiteX11" fmla="*/ 2550576 w 2565519"/>
              <a:gd name="connsiteY11" fmla="*/ 201466 h 3420248"/>
              <a:gd name="connsiteX12" fmla="*/ 2553965 w 2565519"/>
              <a:gd name="connsiteY12" fmla="*/ 281642 h 3420248"/>
              <a:gd name="connsiteX13" fmla="*/ 2557601 w 2565519"/>
              <a:gd name="connsiteY13" fmla="*/ 339557 h 3420248"/>
              <a:gd name="connsiteX14" fmla="*/ 2564904 w 2565519"/>
              <a:gd name="connsiteY14" fmla="*/ 455160 h 3420248"/>
              <a:gd name="connsiteX15" fmla="*/ 2564258 w 2565519"/>
              <a:gd name="connsiteY15" fmla="*/ 559059 h 3420248"/>
              <a:gd name="connsiteX16" fmla="*/ 2557345 w 2565519"/>
              <a:gd name="connsiteY16" fmla="*/ 630210 h 3420248"/>
              <a:gd name="connsiteX17" fmla="*/ 2552653 w 2565519"/>
              <a:gd name="connsiteY17" fmla="*/ 907912 h 3420248"/>
              <a:gd name="connsiteX18" fmla="*/ 2555388 w 2565519"/>
              <a:gd name="connsiteY18" fmla="*/ 3420248 h 3420248"/>
              <a:gd name="connsiteX19" fmla="*/ 37301 w 2565519"/>
              <a:gd name="connsiteY19" fmla="*/ 3420248 h 3420248"/>
              <a:gd name="connsiteX20" fmla="*/ 10155 w 2565519"/>
              <a:gd name="connsiteY20" fmla="*/ 3393100 h 3420248"/>
              <a:gd name="connsiteX21" fmla="*/ 10115 w 2565519"/>
              <a:gd name="connsiteY21" fmla="*/ 3385186 h 3420248"/>
              <a:gd name="connsiteX22" fmla="*/ 6528 w 2565519"/>
              <a:gd name="connsiteY22" fmla="*/ 3385176 h 3420248"/>
              <a:gd name="connsiteX23" fmla="*/ 6528 w 2565519"/>
              <a:gd name="connsiteY23" fmla="*/ 3073899 h 3420248"/>
              <a:gd name="connsiteX24" fmla="*/ 10083 w 2565519"/>
              <a:gd name="connsiteY24" fmla="*/ 3025648 h 3420248"/>
              <a:gd name="connsiteX0" fmla="*/ 10083 w 2572169"/>
              <a:gd name="connsiteY0" fmla="*/ 3025648 h 3420248"/>
              <a:gd name="connsiteX1" fmla="*/ 7722 w 2572169"/>
              <a:gd name="connsiteY1" fmla="*/ 2971298 h 3420248"/>
              <a:gd name="connsiteX2" fmla="*/ 15061 w 2572169"/>
              <a:gd name="connsiteY2" fmla="*/ 2952290 h 3420248"/>
              <a:gd name="connsiteX3" fmla="*/ 0 w 2572169"/>
              <a:gd name="connsiteY3" fmla="*/ 2893589 h 3420248"/>
              <a:gd name="connsiteX4" fmla="*/ 4999 w 2572169"/>
              <a:gd name="connsiteY4" fmla="*/ 2869588 h 3420248"/>
              <a:gd name="connsiteX5" fmla="*/ 5582 w 2572169"/>
              <a:gd name="connsiteY5" fmla="*/ 2767760 h 3420248"/>
              <a:gd name="connsiteX6" fmla="*/ 4550 w 2572169"/>
              <a:gd name="connsiteY6" fmla="*/ 2571479 h 3420248"/>
              <a:gd name="connsiteX7" fmla="*/ 4448 w 2572169"/>
              <a:gd name="connsiteY7" fmla="*/ 2512336 h 3420248"/>
              <a:gd name="connsiteX8" fmla="*/ 1713 w 2572169"/>
              <a:gd name="connsiteY8" fmla="*/ 0 h 3420248"/>
              <a:gd name="connsiteX9" fmla="*/ 2519800 w 2572169"/>
              <a:gd name="connsiteY9" fmla="*/ 0 h 3420248"/>
              <a:gd name="connsiteX10" fmla="*/ 2546946 w 2572169"/>
              <a:gd name="connsiteY10" fmla="*/ 27148 h 3420248"/>
              <a:gd name="connsiteX11" fmla="*/ 2550576 w 2572169"/>
              <a:gd name="connsiteY11" fmla="*/ 201466 h 3420248"/>
              <a:gd name="connsiteX12" fmla="*/ 2553965 w 2572169"/>
              <a:gd name="connsiteY12" fmla="*/ 281642 h 3420248"/>
              <a:gd name="connsiteX13" fmla="*/ 2557601 w 2572169"/>
              <a:gd name="connsiteY13" fmla="*/ 339557 h 3420248"/>
              <a:gd name="connsiteX14" fmla="*/ 2572060 w 2572169"/>
              <a:gd name="connsiteY14" fmla="*/ 415561 h 3420248"/>
              <a:gd name="connsiteX15" fmla="*/ 2564258 w 2572169"/>
              <a:gd name="connsiteY15" fmla="*/ 559059 h 3420248"/>
              <a:gd name="connsiteX16" fmla="*/ 2557345 w 2572169"/>
              <a:gd name="connsiteY16" fmla="*/ 630210 h 3420248"/>
              <a:gd name="connsiteX17" fmla="*/ 2552653 w 2572169"/>
              <a:gd name="connsiteY17" fmla="*/ 907912 h 3420248"/>
              <a:gd name="connsiteX18" fmla="*/ 2555388 w 2572169"/>
              <a:gd name="connsiteY18" fmla="*/ 3420248 h 3420248"/>
              <a:gd name="connsiteX19" fmla="*/ 37301 w 2572169"/>
              <a:gd name="connsiteY19" fmla="*/ 3420248 h 3420248"/>
              <a:gd name="connsiteX20" fmla="*/ 10155 w 2572169"/>
              <a:gd name="connsiteY20" fmla="*/ 3393100 h 3420248"/>
              <a:gd name="connsiteX21" fmla="*/ 10115 w 2572169"/>
              <a:gd name="connsiteY21" fmla="*/ 3385186 h 3420248"/>
              <a:gd name="connsiteX22" fmla="*/ 6528 w 2572169"/>
              <a:gd name="connsiteY22" fmla="*/ 3385176 h 3420248"/>
              <a:gd name="connsiteX23" fmla="*/ 6528 w 2572169"/>
              <a:gd name="connsiteY23" fmla="*/ 3073899 h 3420248"/>
              <a:gd name="connsiteX24" fmla="*/ 10083 w 2572169"/>
              <a:gd name="connsiteY24" fmla="*/ 3025648 h 3420248"/>
              <a:gd name="connsiteX0" fmla="*/ 10083 w 2572169"/>
              <a:gd name="connsiteY0" fmla="*/ 3025648 h 3420248"/>
              <a:gd name="connsiteX1" fmla="*/ 7722 w 2572169"/>
              <a:gd name="connsiteY1" fmla="*/ 2971298 h 3420248"/>
              <a:gd name="connsiteX2" fmla="*/ 0 w 2572169"/>
              <a:gd name="connsiteY2" fmla="*/ 2893589 h 3420248"/>
              <a:gd name="connsiteX3" fmla="*/ 4999 w 2572169"/>
              <a:gd name="connsiteY3" fmla="*/ 2869588 h 3420248"/>
              <a:gd name="connsiteX4" fmla="*/ 5582 w 2572169"/>
              <a:gd name="connsiteY4" fmla="*/ 2767760 h 3420248"/>
              <a:gd name="connsiteX5" fmla="*/ 4550 w 2572169"/>
              <a:gd name="connsiteY5" fmla="*/ 2571479 h 3420248"/>
              <a:gd name="connsiteX6" fmla="*/ 4448 w 2572169"/>
              <a:gd name="connsiteY6" fmla="*/ 2512336 h 3420248"/>
              <a:gd name="connsiteX7" fmla="*/ 1713 w 2572169"/>
              <a:gd name="connsiteY7" fmla="*/ 0 h 3420248"/>
              <a:gd name="connsiteX8" fmla="*/ 2519800 w 2572169"/>
              <a:gd name="connsiteY8" fmla="*/ 0 h 3420248"/>
              <a:gd name="connsiteX9" fmla="*/ 2546946 w 2572169"/>
              <a:gd name="connsiteY9" fmla="*/ 27148 h 3420248"/>
              <a:gd name="connsiteX10" fmla="*/ 2550576 w 2572169"/>
              <a:gd name="connsiteY10" fmla="*/ 201466 h 3420248"/>
              <a:gd name="connsiteX11" fmla="*/ 2553965 w 2572169"/>
              <a:gd name="connsiteY11" fmla="*/ 281642 h 3420248"/>
              <a:gd name="connsiteX12" fmla="*/ 2557601 w 2572169"/>
              <a:gd name="connsiteY12" fmla="*/ 339557 h 3420248"/>
              <a:gd name="connsiteX13" fmla="*/ 2572060 w 2572169"/>
              <a:gd name="connsiteY13" fmla="*/ 415561 h 3420248"/>
              <a:gd name="connsiteX14" fmla="*/ 2564258 w 2572169"/>
              <a:gd name="connsiteY14" fmla="*/ 559059 h 3420248"/>
              <a:gd name="connsiteX15" fmla="*/ 2557345 w 2572169"/>
              <a:gd name="connsiteY15" fmla="*/ 630210 h 3420248"/>
              <a:gd name="connsiteX16" fmla="*/ 2552653 w 2572169"/>
              <a:gd name="connsiteY16" fmla="*/ 907912 h 3420248"/>
              <a:gd name="connsiteX17" fmla="*/ 2555388 w 2572169"/>
              <a:gd name="connsiteY17" fmla="*/ 3420248 h 3420248"/>
              <a:gd name="connsiteX18" fmla="*/ 37301 w 2572169"/>
              <a:gd name="connsiteY18" fmla="*/ 3420248 h 3420248"/>
              <a:gd name="connsiteX19" fmla="*/ 10155 w 2572169"/>
              <a:gd name="connsiteY19" fmla="*/ 3393100 h 3420248"/>
              <a:gd name="connsiteX20" fmla="*/ 10115 w 2572169"/>
              <a:gd name="connsiteY20" fmla="*/ 3385186 h 3420248"/>
              <a:gd name="connsiteX21" fmla="*/ 6528 w 2572169"/>
              <a:gd name="connsiteY21" fmla="*/ 3385176 h 3420248"/>
              <a:gd name="connsiteX22" fmla="*/ 6528 w 2572169"/>
              <a:gd name="connsiteY22" fmla="*/ 3073899 h 3420248"/>
              <a:gd name="connsiteX23" fmla="*/ 10083 w 2572169"/>
              <a:gd name="connsiteY23" fmla="*/ 3025648 h 3420248"/>
              <a:gd name="connsiteX0" fmla="*/ 10083 w 2572169"/>
              <a:gd name="connsiteY0" fmla="*/ 3025648 h 3420248"/>
              <a:gd name="connsiteX1" fmla="*/ 0 w 2572169"/>
              <a:gd name="connsiteY1" fmla="*/ 2893589 h 3420248"/>
              <a:gd name="connsiteX2" fmla="*/ 4999 w 2572169"/>
              <a:gd name="connsiteY2" fmla="*/ 2869588 h 3420248"/>
              <a:gd name="connsiteX3" fmla="*/ 5582 w 2572169"/>
              <a:gd name="connsiteY3" fmla="*/ 2767760 h 3420248"/>
              <a:gd name="connsiteX4" fmla="*/ 4550 w 2572169"/>
              <a:gd name="connsiteY4" fmla="*/ 2571479 h 3420248"/>
              <a:gd name="connsiteX5" fmla="*/ 4448 w 2572169"/>
              <a:gd name="connsiteY5" fmla="*/ 2512336 h 3420248"/>
              <a:gd name="connsiteX6" fmla="*/ 1713 w 2572169"/>
              <a:gd name="connsiteY6" fmla="*/ 0 h 3420248"/>
              <a:gd name="connsiteX7" fmla="*/ 2519800 w 2572169"/>
              <a:gd name="connsiteY7" fmla="*/ 0 h 3420248"/>
              <a:gd name="connsiteX8" fmla="*/ 2546946 w 2572169"/>
              <a:gd name="connsiteY8" fmla="*/ 27148 h 3420248"/>
              <a:gd name="connsiteX9" fmla="*/ 2550576 w 2572169"/>
              <a:gd name="connsiteY9" fmla="*/ 201466 h 3420248"/>
              <a:gd name="connsiteX10" fmla="*/ 2553965 w 2572169"/>
              <a:gd name="connsiteY10" fmla="*/ 281642 h 3420248"/>
              <a:gd name="connsiteX11" fmla="*/ 2557601 w 2572169"/>
              <a:gd name="connsiteY11" fmla="*/ 339557 h 3420248"/>
              <a:gd name="connsiteX12" fmla="*/ 2572060 w 2572169"/>
              <a:gd name="connsiteY12" fmla="*/ 415561 h 3420248"/>
              <a:gd name="connsiteX13" fmla="*/ 2564258 w 2572169"/>
              <a:gd name="connsiteY13" fmla="*/ 559059 h 3420248"/>
              <a:gd name="connsiteX14" fmla="*/ 2557345 w 2572169"/>
              <a:gd name="connsiteY14" fmla="*/ 630210 h 3420248"/>
              <a:gd name="connsiteX15" fmla="*/ 2552653 w 2572169"/>
              <a:gd name="connsiteY15" fmla="*/ 907912 h 3420248"/>
              <a:gd name="connsiteX16" fmla="*/ 2555388 w 2572169"/>
              <a:gd name="connsiteY16" fmla="*/ 3420248 h 3420248"/>
              <a:gd name="connsiteX17" fmla="*/ 37301 w 2572169"/>
              <a:gd name="connsiteY17" fmla="*/ 3420248 h 3420248"/>
              <a:gd name="connsiteX18" fmla="*/ 10155 w 2572169"/>
              <a:gd name="connsiteY18" fmla="*/ 3393100 h 3420248"/>
              <a:gd name="connsiteX19" fmla="*/ 10115 w 2572169"/>
              <a:gd name="connsiteY19" fmla="*/ 3385186 h 3420248"/>
              <a:gd name="connsiteX20" fmla="*/ 6528 w 2572169"/>
              <a:gd name="connsiteY20" fmla="*/ 3385176 h 3420248"/>
              <a:gd name="connsiteX21" fmla="*/ 6528 w 2572169"/>
              <a:gd name="connsiteY21" fmla="*/ 3073899 h 3420248"/>
              <a:gd name="connsiteX22" fmla="*/ 10083 w 2572169"/>
              <a:gd name="connsiteY22" fmla="*/ 3025648 h 3420248"/>
              <a:gd name="connsiteX0" fmla="*/ 10086 w 2572169"/>
              <a:gd name="connsiteY0" fmla="*/ 3025651 h 3420248"/>
              <a:gd name="connsiteX1" fmla="*/ 0 w 2572169"/>
              <a:gd name="connsiteY1" fmla="*/ 2893589 h 3420248"/>
              <a:gd name="connsiteX2" fmla="*/ 4999 w 2572169"/>
              <a:gd name="connsiteY2" fmla="*/ 2869588 h 3420248"/>
              <a:gd name="connsiteX3" fmla="*/ 5582 w 2572169"/>
              <a:gd name="connsiteY3" fmla="*/ 2767760 h 3420248"/>
              <a:gd name="connsiteX4" fmla="*/ 4550 w 2572169"/>
              <a:gd name="connsiteY4" fmla="*/ 2571479 h 3420248"/>
              <a:gd name="connsiteX5" fmla="*/ 4448 w 2572169"/>
              <a:gd name="connsiteY5" fmla="*/ 2512336 h 3420248"/>
              <a:gd name="connsiteX6" fmla="*/ 1713 w 2572169"/>
              <a:gd name="connsiteY6" fmla="*/ 0 h 3420248"/>
              <a:gd name="connsiteX7" fmla="*/ 2519800 w 2572169"/>
              <a:gd name="connsiteY7" fmla="*/ 0 h 3420248"/>
              <a:gd name="connsiteX8" fmla="*/ 2546946 w 2572169"/>
              <a:gd name="connsiteY8" fmla="*/ 27148 h 3420248"/>
              <a:gd name="connsiteX9" fmla="*/ 2550576 w 2572169"/>
              <a:gd name="connsiteY9" fmla="*/ 201466 h 3420248"/>
              <a:gd name="connsiteX10" fmla="*/ 2553965 w 2572169"/>
              <a:gd name="connsiteY10" fmla="*/ 281642 h 3420248"/>
              <a:gd name="connsiteX11" fmla="*/ 2557601 w 2572169"/>
              <a:gd name="connsiteY11" fmla="*/ 339557 h 3420248"/>
              <a:gd name="connsiteX12" fmla="*/ 2572060 w 2572169"/>
              <a:gd name="connsiteY12" fmla="*/ 415561 h 3420248"/>
              <a:gd name="connsiteX13" fmla="*/ 2564258 w 2572169"/>
              <a:gd name="connsiteY13" fmla="*/ 559059 h 3420248"/>
              <a:gd name="connsiteX14" fmla="*/ 2557345 w 2572169"/>
              <a:gd name="connsiteY14" fmla="*/ 630210 h 3420248"/>
              <a:gd name="connsiteX15" fmla="*/ 2552653 w 2572169"/>
              <a:gd name="connsiteY15" fmla="*/ 907912 h 3420248"/>
              <a:gd name="connsiteX16" fmla="*/ 2555388 w 2572169"/>
              <a:gd name="connsiteY16" fmla="*/ 3420248 h 3420248"/>
              <a:gd name="connsiteX17" fmla="*/ 37301 w 2572169"/>
              <a:gd name="connsiteY17" fmla="*/ 3420248 h 3420248"/>
              <a:gd name="connsiteX18" fmla="*/ 10155 w 2572169"/>
              <a:gd name="connsiteY18" fmla="*/ 3393100 h 3420248"/>
              <a:gd name="connsiteX19" fmla="*/ 10115 w 2572169"/>
              <a:gd name="connsiteY19" fmla="*/ 3385186 h 3420248"/>
              <a:gd name="connsiteX20" fmla="*/ 6528 w 2572169"/>
              <a:gd name="connsiteY20" fmla="*/ 3385176 h 3420248"/>
              <a:gd name="connsiteX21" fmla="*/ 6528 w 2572169"/>
              <a:gd name="connsiteY21" fmla="*/ 3073899 h 3420248"/>
              <a:gd name="connsiteX22" fmla="*/ 10086 w 2572169"/>
              <a:gd name="connsiteY22" fmla="*/ 3025651 h 3420248"/>
              <a:gd name="connsiteX0" fmla="*/ 10086 w 2572169"/>
              <a:gd name="connsiteY0" fmla="*/ 3025651 h 3420248"/>
              <a:gd name="connsiteX1" fmla="*/ 0 w 2572169"/>
              <a:gd name="connsiteY1" fmla="*/ 2893589 h 3420248"/>
              <a:gd name="connsiteX2" fmla="*/ 4999 w 2572169"/>
              <a:gd name="connsiteY2" fmla="*/ 2869588 h 3420248"/>
              <a:gd name="connsiteX3" fmla="*/ 5582 w 2572169"/>
              <a:gd name="connsiteY3" fmla="*/ 2767760 h 3420248"/>
              <a:gd name="connsiteX4" fmla="*/ 4550 w 2572169"/>
              <a:gd name="connsiteY4" fmla="*/ 2571479 h 3420248"/>
              <a:gd name="connsiteX5" fmla="*/ 4448 w 2572169"/>
              <a:gd name="connsiteY5" fmla="*/ 2512336 h 3420248"/>
              <a:gd name="connsiteX6" fmla="*/ 1713 w 2572169"/>
              <a:gd name="connsiteY6" fmla="*/ 0 h 3420248"/>
              <a:gd name="connsiteX7" fmla="*/ 2519800 w 2572169"/>
              <a:gd name="connsiteY7" fmla="*/ 0 h 3420248"/>
              <a:gd name="connsiteX8" fmla="*/ 2546946 w 2572169"/>
              <a:gd name="connsiteY8" fmla="*/ 27148 h 3420248"/>
              <a:gd name="connsiteX9" fmla="*/ 2550576 w 2572169"/>
              <a:gd name="connsiteY9" fmla="*/ 201466 h 3420248"/>
              <a:gd name="connsiteX10" fmla="*/ 2553965 w 2572169"/>
              <a:gd name="connsiteY10" fmla="*/ 281642 h 3420248"/>
              <a:gd name="connsiteX11" fmla="*/ 2557601 w 2572169"/>
              <a:gd name="connsiteY11" fmla="*/ 339557 h 3420248"/>
              <a:gd name="connsiteX12" fmla="*/ 2572060 w 2572169"/>
              <a:gd name="connsiteY12" fmla="*/ 415561 h 3420248"/>
              <a:gd name="connsiteX13" fmla="*/ 2564258 w 2572169"/>
              <a:gd name="connsiteY13" fmla="*/ 559059 h 3420248"/>
              <a:gd name="connsiteX14" fmla="*/ 2557345 w 2572169"/>
              <a:gd name="connsiteY14" fmla="*/ 630210 h 3420248"/>
              <a:gd name="connsiteX15" fmla="*/ 2552653 w 2572169"/>
              <a:gd name="connsiteY15" fmla="*/ 907912 h 3420248"/>
              <a:gd name="connsiteX16" fmla="*/ 2555388 w 2572169"/>
              <a:gd name="connsiteY16" fmla="*/ 3420248 h 3420248"/>
              <a:gd name="connsiteX17" fmla="*/ 37301 w 2572169"/>
              <a:gd name="connsiteY17" fmla="*/ 3420248 h 3420248"/>
              <a:gd name="connsiteX18" fmla="*/ 10155 w 2572169"/>
              <a:gd name="connsiteY18" fmla="*/ 3393100 h 3420248"/>
              <a:gd name="connsiteX19" fmla="*/ 10115 w 2572169"/>
              <a:gd name="connsiteY19" fmla="*/ 3385186 h 3420248"/>
              <a:gd name="connsiteX20" fmla="*/ 6528 w 2572169"/>
              <a:gd name="connsiteY20" fmla="*/ 3385176 h 3420248"/>
              <a:gd name="connsiteX21" fmla="*/ 6528 w 2572169"/>
              <a:gd name="connsiteY21" fmla="*/ 3073899 h 3420248"/>
              <a:gd name="connsiteX22" fmla="*/ 10086 w 2572169"/>
              <a:gd name="connsiteY22" fmla="*/ 3025651 h 3420248"/>
              <a:gd name="connsiteX0" fmla="*/ 10357 w 2572440"/>
              <a:gd name="connsiteY0" fmla="*/ 3025651 h 3420248"/>
              <a:gd name="connsiteX1" fmla="*/ 271 w 2572440"/>
              <a:gd name="connsiteY1" fmla="*/ 2893589 h 3420248"/>
              <a:gd name="connsiteX2" fmla="*/ 5270 w 2572440"/>
              <a:gd name="connsiteY2" fmla="*/ 2869588 h 3420248"/>
              <a:gd name="connsiteX3" fmla="*/ 5853 w 2572440"/>
              <a:gd name="connsiteY3" fmla="*/ 2767760 h 3420248"/>
              <a:gd name="connsiteX4" fmla="*/ 4821 w 2572440"/>
              <a:gd name="connsiteY4" fmla="*/ 2571479 h 3420248"/>
              <a:gd name="connsiteX5" fmla="*/ 4719 w 2572440"/>
              <a:gd name="connsiteY5" fmla="*/ 2512336 h 3420248"/>
              <a:gd name="connsiteX6" fmla="*/ 1984 w 2572440"/>
              <a:gd name="connsiteY6" fmla="*/ 0 h 3420248"/>
              <a:gd name="connsiteX7" fmla="*/ 2520071 w 2572440"/>
              <a:gd name="connsiteY7" fmla="*/ 0 h 3420248"/>
              <a:gd name="connsiteX8" fmla="*/ 2547217 w 2572440"/>
              <a:gd name="connsiteY8" fmla="*/ 27148 h 3420248"/>
              <a:gd name="connsiteX9" fmla="*/ 2550847 w 2572440"/>
              <a:gd name="connsiteY9" fmla="*/ 201466 h 3420248"/>
              <a:gd name="connsiteX10" fmla="*/ 2554236 w 2572440"/>
              <a:gd name="connsiteY10" fmla="*/ 281642 h 3420248"/>
              <a:gd name="connsiteX11" fmla="*/ 2557872 w 2572440"/>
              <a:gd name="connsiteY11" fmla="*/ 339557 h 3420248"/>
              <a:gd name="connsiteX12" fmla="*/ 2572331 w 2572440"/>
              <a:gd name="connsiteY12" fmla="*/ 415561 h 3420248"/>
              <a:gd name="connsiteX13" fmla="*/ 2564529 w 2572440"/>
              <a:gd name="connsiteY13" fmla="*/ 559059 h 3420248"/>
              <a:gd name="connsiteX14" fmla="*/ 2557616 w 2572440"/>
              <a:gd name="connsiteY14" fmla="*/ 630210 h 3420248"/>
              <a:gd name="connsiteX15" fmla="*/ 2552924 w 2572440"/>
              <a:gd name="connsiteY15" fmla="*/ 907912 h 3420248"/>
              <a:gd name="connsiteX16" fmla="*/ 2555659 w 2572440"/>
              <a:gd name="connsiteY16" fmla="*/ 3420248 h 3420248"/>
              <a:gd name="connsiteX17" fmla="*/ 37572 w 2572440"/>
              <a:gd name="connsiteY17" fmla="*/ 3420248 h 3420248"/>
              <a:gd name="connsiteX18" fmla="*/ 10426 w 2572440"/>
              <a:gd name="connsiteY18" fmla="*/ 3393100 h 3420248"/>
              <a:gd name="connsiteX19" fmla="*/ 10386 w 2572440"/>
              <a:gd name="connsiteY19" fmla="*/ 3385186 h 3420248"/>
              <a:gd name="connsiteX20" fmla="*/ 6799 w 2572440"/>
              <a:gd name="connsiteY20" fmla="*/ 3385176 h 3420248"/>
              <a:gd name="connsiteX21" fmla="*/ 6799 w 2572440"/>
              <a:gd name="connsiteY21" fmla="*/ 3073899 h 3420248"/>
              <a:gd name="connsiteX22" fmla="*/ 10357 w 2572440"/>
              <a:gd name="connsiteY22" fmla="*/ 3025651 h 3420248"/>
              <a:gd name="connsiteX0" fmla="*/ 10357 w 2572440"/>
              <a:gd name="connsiteY0" fmla="*/ 3025651 h 3420248"/>
              <a:gd name="connsiteX1" fmla="*/ 271 w 2572440"/>
              <a:gd name="connsiteY1" fmla="*/ 2893589 h 3420248"/>
              <a:gd name="connsiteX2" fmla="*/ 5270 w 2572440"/>
              <a:gd name="connsiteY2" fmla="*/ 2869588 h 3420248"/>
              <a:gd name="connsiteX3" fmla="*/ 5853 w 2572440"/>
              <a:gd name="connsiteY3" fmla="*/ 2767760 h 3420248"/>
              <a:gd name="connsiteX4" fmla="*/ 4821 w 2572440"/>
              <a:gd name="connsiteY4" fmla="*/ 2571479 h 3420248"/>
              <a:gd name="connsiteX5" fmla="*/ 4719 w 2572440"/>
              <a:gd name="connsiteY5" fmla="*/ 2512336 h 3420248"/>
              <a:gd name="connsiteX6" fmla="*/ 1984 w 2572440"/>
              <a:gd name="connsiteY6" fmla="*/ 0 h 3420248"/>
              <a:gd name="connsiteX7" fmla="*/ 2520071 w 2572440"/>
              <a:gd name="connsiteY7" fmla="*/ 0 h 3420248"/>
              <a:gd name="connsiteX8" fmla="*/ 2547217 w 2572440"/>
              <a:gd name="connsiteY8" fmla="*/ 27148 h 3420248"/>
              <a:gd name="connsiteX9" fmla="*/ 2550847 w 2572440"/>
              <a:gd name="connsiteY9" fmla="*/ 201466 h 3420248"/>
              <a:gd name="connsiteX10" fmla="*/ 2554236 w 2572440"/>
              <a:gd name="connsiteY10" fmla="*/ 281642 h 3420248"/>
              <a:gd name="connsiteX11" fmla="*/ 2557872 w 2572440"/>
              <a:gd name="connsiteY11" fmla="*/ 339557 h 3420248"/>
              <a:gd name="connsiteX12" fmla="*/ 2572331 w 2572440"/>
              <a:gd name="connsiteY12" fmla="*/ 415561 h 3420248"/>
              <a:gd name="connsiteX13" fmla="*/ 2564529 w 2572440"/>
              <a:gd name="connsiteY13" fmla="*/ 559059 h 3420248"/>
              <a:gd name="connsiteX14" fmla="*/ 2557616 w 2572440"/>
              <a:gd name="connsiteY14" fmla="*/ 630210 h 3420248"/>
              <a:gd name="connsiteX15" fmla="*/ 2552924 w 2572440"/>
              <a:gd name="connsiteY15" fmla="*/ 907912 h 3420248"/>
              <a:gd name="connsiteX16" fmla="*/ 2555659 w 2572440"/>
              <a:gd name="connsiteY16" fmla="*/ 3420248 h 3420248"/>
              <a:gd name="connsiteX17" fmla="*/ 37572 w 2572440"/>
              <a:gd name="connsiteY17" fmla="*/ 3420248 h 3420248"/>
              <a:gd name="connsiteX18" fmla="*/ 10426 w 2572440"/>
              <a:gd name="connsiteY18" fmla="*/ 3393100 h 3420248"/>
              <a:gd name="connsiteX19" fmla="*/ 10386 w 2572440"/>
              <a:gd name="connsiteY19" fmla="*/ 3385186 h 3420248"/>
              <a:gd name="connsiteX20" fmla="*/ 6799 w 2572440"/>
              <a:gd name="connsiteY20" fmla="*/ 3385176 h 3420248"/>
              <a:gd name="connsiteX21" fmla="*/ 10378 w 2572440"/>
              <a:gd name="connsiteY21" fmla="*/ 3156699 h 3420248"/>
              <a:gd name="connsiteX22" fmla="*/ 10357 w 2572440"/>
              <a:gd name="connsiteY22" fmla="*/ 3025651 h 3420248"/>
              <a:gd name="connsiteX0" fmla="*/ 10357 w 2572440"/>
              <a:gd name="connsiteY0" fmla="*/ 3079651 h 3420248"/>
              <a:gd name="connsiteX1" fmla="*/ 271 w 2572440"/>
              <a:gd name="connsiteY1" fmla="*/ 2893589 h 3420248"/>
              <a:gd name="connsiteX2" fmla="*/ 5270 w 2572440"/>
              <a:gd name="connsiteY2" fmla="*/ 2869588 h 3420248"/>
              <a:gd name="connsiteX3" fmla="*/ 5853 w 2572440"/>
              <a:gd name="connsiteY3" fmla="*/ 2767760 h 3420248"/>
              <a:gd name="connsiteX4" fmla="*/ 4821 w 2572440"/>
              <a:gd name="connsiteY4" fmla="*/ 2571479 h 3420248"/>
              <a:gd name="connsiteX5" fmla="*/ 4719 w 2572440"/>
              <a:gd name="connsiteY5" fmla="*/ 2512336 h 3420248"/>
              <a:gd name="connsiteX6" fmla="*/ 1984 w 2572440"/>
              <a:gd name="connsiteY6" fmla="*/ 0 h 3420248"/>
              <a:gd name="connsiteX7" fmla="*/ 2520071 w 2572440"/>
              <a:gd name="connsiteY7" fmla="*/ 0 h 3420248"/>
              <a:gd name="connsiteX8" fmla="*/ 2547217 w 2572440"/>
              <a:gd name="connsiteY8" fmla="*/ 27148 h 3420248"/>
              <a:gd name="connsiteX9" fmla="*/ 2550847 w 2572440"/>
              <a:gd name="connsiteY9" fmla="*/ 201466 h 3420248"/>
              <a:gd name="connsiteX10" fmla="*/ 2554236 w 2572440"/>
              <a:gd name="connsiteY10" fmla="*/ 281642 h 3420248"/>
              <a:gd name="connsiteX11" fmla="*/ 2557872 w 2572440"/>
              <a:gd name="connsiteY11" fmla="*/ 339557 h 3420248"/>
              <a:gd name="connsiteX12" fmla="*/ 2572331 w 2572440"/>
              <a:gd name="connsiteY12" fmla="*/ 415561 h 3420248"/>
              <a:gd name="connsiteX13" fmla="*/ 2564529 w 2572440"/>
              <a:gd name="connsiteY13" fmla="*/ 559059 h 3420248"/>
              <a:gd name="connsiteX14" fmla="*/ 2557616 w 2572440"/>
              <a:gd name="connsiteY14" fmla="*/ 630210 h 3420248"/>
              <a:gd name="connsiteX15" fmla="*/ 2552924 w 2572440"/>
              <a:gd name="connsiteY15" fmla="*/ 907912 h 3420248"/>
              <a:gd name="connsiteX16" fmla="*/ 2555659 w 2572440"/>
              <a:gd name="connsiteY16" fmla="*/ 3420248 h 3420248"/>
              <a:gd name="connsiteX17" fmla="*/ 37572 w 2572440"/>
              <a:gd name="connsiteY17" fmla="*/ 3420248 h 3420248"/>
              <a:gd name="connsiteX18" fmla="*/ 10426 w 2572440"/>
              <a:gd name="connsiteY18" fmla="*/ 3393100 h 3420248"/>
              <a:gd name="connsiteX19" fmla="*/ 10386 w 2572440"/>
              <a:gd name="connsiteY19" fmla="*/ 3385186 h 3420248"/>
              <a:gd name="connsiteX20" fmla="*/ 6799 w 2572440"/>
              <a:gd name="connsiteY20" fmla="*/ 3385176 h 3420248"/>
              <a:gd name="connsiteX21" fmla="*/ 10378 w 2572440"/>
              <a:gd name="connsiteY21" fmla="*/ 3156699 h 3420248"/>
              <a:gd name="connsiteX22" fmla="*/ 10357 w 2572440"/>
              <a:gd name="connsiteY22" fmla="*/ 3079651 h 3420248"/>
              <a:gd name="connsiteX0" fmla="*/ 10357 w 2572440"/>
              <a:gd name="connsiteY0" fmla="*/ 3079651 h 3420248"/>
              <a:gd name="connsiteX1" fmla="*/ 271 w 2572440"/>
              <a:gd name="connsiteY1" fmla="*/ 2915189 h 3420248"/>
              <a:gd name="connsiteX2" fmla="*/ 5270 w 2572440"/>
              <a:gd name="connsiteY2" fmla="*/ 2869588 h 3420248"/>
              <a:gd name="connsiteX3" fmla="*/ 5853 w 2572440"/>
              <a:gd name="connsiteY3" fmla="*/ 2767760 h 3420248"/>
              <a:gd name="connsiteX4" fmla="*/ 4821 w 2572440"/>
              <a:gd name="connsiteY4" fmla="*/ 2571479 h 3420248"/>
              <a:gd name="connsiteX5" fmla="*/ 4719 w 2572440"/>
              <a:gd name="connsiteY5" fmla="*/ 2512336 h 3420248"/>
              <a:gd name="connsiteX6" fmla="*/ 1984 w 2572440"/>
              <a:gd name="connsiteY6" fmla="*/ 0 h 3420248"/>
              <a:gd name="connsiteX7" fmla="*/ 2520071 w 2572440"/>
              <a:gd name="connsiteY7" fmla="*/ 0 h 3420248"/>
              <a:gd name="connsiteX8" fmla="*/ 2547217 w 2572440"/>
              <a:gd name="connsiteY8" fmla="*/ 27148 h 3420248"/>
              <a:gd name="connsiteX9" fmla="*/ 2550847 w 2572440"/>
              <a:gd name="connsiteY9" fmla="*/ 201466 h 3420248"/>
              <a:gd name="connsiteX10" fmla="*/ 2554236 w 2572440"/>
              <a:gd name="connsiteY10" fmla="*/ 281642 h 3420248"/>
              <a:gd name="connsiteX11" fmla="*/ 2557872 w 2572440"/>
              <a:gd name="connsiteY11" fmla="*/ 339557 h 3420248"/>
              <a:gd name="connsiteX12" fmla="*/ 2572331 w 2572440"/>
              <a:gd name="connsiteY12" fmla="*/ 415561 h 3420248"/>
              <a:gd name="connsiteX13" fmla="*/ 2564529 w 2572440"/>
              <a:gd name="connsiteY13" fmla="*/ 559059 h 3420248"/>
              <a:gd name="connsiteX14" fmla="*/ 2557616 w 2572440"/>
              <a:gd name="connsiteY14" fmla="*/ 630210 h 3420248"/>
              <a:gd name="connsiteX15" fmla="*/ 2552924 w 2572440"/>
              <a:gd name="connsiteY15" fmla="*/ 907912 h 3420248"/>
              <a:gd name="connsiteX16" fmla="*/ 2555659 w 2572440"/>
              <a:gd name="connsiteY16" fmla="*/ 3420248 h 3420248"/>
              <a:gd name="connsiteX17" fmla="*/ 37572 w 2572440"/>
              <a:gd name="connsiteY17" fmla="*/ 3420248 h 3420248"/>
              <a:gd name="connsiteX18" fmla="*/ 10426 w 2572440"/>
              <a:gd name="connsiteY18" fmla="*/ 3393100 h 3420248"/>
              <a:gd name="connsiteX19" fmla="*/ 10386 w 2572440"/>
              <a:gd name="connsiteY19" fmla="*/ 3385186 h 3420248"/>
              <a:gd name="connsiteX20" fmla="*/ 6799 w 2572440"/>
              <a:gd name="connsiteY20" fmla="*/ 3385176 h 3420248"/>
              <a:gd name="connsiteX21" fmla="*/ 10378 w 2572440"/>
              <a:gd name="connsiteY21" fmla="*/ 3156699 h 3420248"/>
              <a:gd name="connsiteX22" fmla="*/ 10357 w 2572440"/>
              <a:gd name="connsiteY22" fmla="*/ 3079651 h 3420248"/>
              <a:gd name="connsiteX0" fmla="*/ 10357 w 2572440"/>
              <a:gd name="connsiteY0" fmla="*/ 3079651 h 3420248"/>
              <a:gd name="connsiteX1" fmla="*/ 271 w 2572440"/>
              <a:gd name="connsiteY1" fmla="*/ 2915189 h 3420248"/>
              <a:gd name="connsiteX2" fmla="*/ 5270 w 2572440"/>
              <a:gd name="connsiteY2" fmla="*/ 2869588 h 3420248"/>
              <a:gd name="connsiteX3" fmla="*/ 5853 w 2572440"/>
              <a:gd name="connsiteY3" fmla="*/ 2767760 h 3420248"/>
              <a:gd name="connsiteX4" fmla="*/ 4821 w 2572440"/>
              <a:gd name="connsiteY4" fmla="*/ 2571479 h 3420248"/>
              <a:gd name="connsiteX5" fmla="*/ 4719 w 2572440"/>
              <a:gd name="connsiteY5" fmla="*/ 2512336 h 3420248"/>
              <a:gd name="connsiteX6" fmla="*/ 1984 w 2572440"/>
              <a:gd name="connsiteY6" fmla="*/ 0 h 3420248"/>
              <a:gd name="connsiteX7" fmla="*/ 2520071 w 2572440"/>
              <a:gd name="connsiteY7" fmla="*/ 0 h 3420248"/>
              <a:gd name="connsiteX8" fmla="*/ 2547217 w 2572440"/>
              <a:gd name="connsiteY8" fmla="*/ 27148 h 3420248"/>
              <a:gd name="connsiteX9" fmla="*/ 2550847 w 2572440"/>
              <a:gd name="connsiteY9" fmla="*/ 201466 h 3420248"/>
              <a:gd name="connsiteX10" fmla="*/ 2554236 w 2572440"/>
              <a:gd name="connsiteY10" fmla="*/ 281642 h 3420248"/>
              <a:gd name="connsiteX11" fmla="*/ 2557872 w 2572440"/>
              <a:gd name="connsiteY11" fmla="*/ 339557 h 3420248"/>
              <a:gd name="connsiteX12" fmla="*/ 2572331 w 2572440"/>
              <a:gd name="connsiteY12" fmla="*/ 415561 h 3420248"/>
              <a:gd name="connsiteX13" fmla="*/ 2564529 w 2572440"/>
              <a:gd name="connsiteY13" fmla="*/ 559059 h 3420248"/>
              <a:gd name="connsiteX14" fmla="*/ 2557616 w 2572440"/>
              <a:gd name="connsiteY14" fmla="*/ 630210 h 3420248"/>
              <a:gd name="connsiteX15" fmla="*/ 2552924 w 2572440"/>
              <a:gd name="connsiteY15" fmla="*/ 907912 h 3420248"/>
              <a:gd name="connsiteX16" fmla="*/ 2555659 w 2572440"/>
              <a:gd name="connsiteY16" fmla="*/ 3420248 h 3420248"/>
              <a:gd name="connsiteX17" fmla="*/ 37572 w 2572440"/>
              <a:gd name="connsiteY17" fmla="*/ 3420248 h 3420248"/>
              <a:gd name="connsiteX18" fmla="*/ 10426 w 2572440"/>
              <a:gd name="connsiteY18" fmla="*/ 3393100 h 3420248"/>
              <a:gd name="connsiteX19" fmla="*/ 10386 w 2572440"/>
              <a:gd name="connsiteY19" fmla="*/ 3385186 h 3420248"/>
              <a:gd name="connsiteX20" fmla="*/ 6799 w 2572440"/>
              <a:gd name="connsiteY20" fmla="*/ 3385176 h 3420248"/>
              <a:gd name="connsiteX21" fmla="*/ 10378 w 2572440"/>
              <a:gd name="connsiteY21" fmla="*/ 3207099 h 3420248"/>
              <a:gd name="connsiteX22" fmla="*/ 10357 w 2572440"/>
              <a:gd name="connsiteY22" fmla="*/ 3079651 h 3420248"/>
              <a:gd name="connsiteX0" fmla="*/ 10357 w 2572440"/>
              <a:gd name="connsiteY0" fmla="*/ 3079651 h 3420248"/>
              <a:gd name="connsiteX1" fmla="*/ 271 w 2572440"/>
              <a:gd name="connsiteY1" fmla="*/ 2915189 h 3420248"/>
              <a:gd name="connsiteX2" fmla="*/ 5270 w 2572440"/>
              <a:gd name="connsiteY2" fmla="*/ 2869588 h 3420248"/>
              <a:gd name="connsiteX3" fmla="*/ 5853 w 2572440"/>
              <a:gd name="connsiteY3" fmla="*/ 2767760 h 3420248"/>
              <a:gd name="connsiteX4" fmla="*/ 4821 w 2572440"/>
              <a:gd name="connsiteY4" fmla="*/ 2571479 h 3420248"/>
              <a:gd name="connsiteX5" fmla="*/ 4719 w 2572440"/>
              <a:gd name="connsiteY5" fmla="*/ 2512336 h 3420248"/>
              <a:gd name="connsiteX6" fmla="*/ 1984 w 2572440"/>
              <a:gd name="connsiteY6" fmla="*/ 0 h 3420248"/>
              <a:gd name="connsiteX7" fmla="*/ 2520071 w 2572440"/>
              <a:gd name="connsiteY7" fmla="*/ 0 h 3420248"/>
              <a:gd name="connsiteX8" fmla="*/ 2547217 w 2572440"/>
              <a:gd name="connsiteY8" fmla="*/ 27148 h 3420248"/>
              <a:gd name="connsiteX9" fmla="*/ 2550847 w 2572440"/>
              <a:gd name="connsiteY9" fmla="*/ 201466 h 3420248"/>
              <a:gd name="connsiteX10" fmla="*/ 2554236 w 2572440"/>
              <a:gd name="connsiteY10" fmla="*/ 281642 h 3420248"/>
              <a:gd name="connsiteX11" fmla="*/ 2557872 w 2572440"/>
              <a:gd name="connsiteY11" fmla="*/ 339557 h 3420248"/>
              <a:gd name="connsiteX12" fmla="*/ 2572331 w 2572440"/>
              <a:gd name="connsiteY12" fmla="*/ 415561 h 3420248"/>
              <a:gd name="connsiteX13" fmla="*/ 2564529 w 2572440"/>
              <a:gd name="connsiteY13" fmla="*/ 559059 h 3420248"/>
              <a:gd name="connsiteX14" fmla="*/ 2557616 w 2572440"/>
              <a:gd name="connsiteY14" fmla="*/ 630210 h 3420248"/>
              <a:gd name="connsiteX15" fmla="*/ 2552924 w 2572440"/>
              <a:gd name="connsiteY15" fmla="*/ 907912 h 3420248"/>
              <a:gd name="connsiteX16" fmla="*/ 2555659 w 2572440"/>
              <a:gd name="connsiteY16" fmla="*/ 3420248 h 3420248"/>
              <a:gd name="connsiteX17" fmla="*/ 37572 w 2572440"/>
              <a:gd name="connsiteY17" fmla="*/ 3420248 h 3420248"/>
              <a:gd name="connsiteX18" fmla="*/ 10426 w 2572440"/>
              <a:gd name="connsiteY18" fmla="*/ 3393100 h 3420248"/>
              <a:gd name="connsiteX19" fmla="*/ 10386 w 2572440"/>
              <a:gd name="connsiteY19" fmla="*/ 3385186 h 3420248"/>
              <a:gd name="connsiteX20" fmla="*/ 6799 w 2572440"/>
              <a:gd name="connsiteY20" fmla="*/ 3345576 h 3420248"/>
              <a:gd name="connsiteX21" fmla="*/ 10378 w 2572440"/>
              <a:gd name="connsiteY21" fmla="*/ 3207099 h 3420248"/>
              <a:gd name="connsiteX22" fmla="*/ 10357 w 2572440"/>
              <a:gd name="connsiteY22" fmla="*/ 3079651 h 3420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572440" h="3420248">
                <a:moveTo>
                  <a:pt x="10357" y="3079651"/>
                </a:moveTo>
                <a:cubicBezTo>
                  <a:pt x="16429" y="3035202"/>
                  <a:pt x="-2458" y="2977202"/>
                  <a:pt x="271" y="2915189"/>
                </a:cubicBezTo>
                <a:lnTo>
                  <a:pt x="5270" y="2869588"/>
                </a:lnTo>
                <a:cubicBezTo>
                  <a:pt x="5464" y="2835645"/>
                  <a:pt x="5659" y="2801703"/>
                  <a:pt x="5853" y="2767760"/>
                </a:cubicBezTo>
                <a:cubicBezTo>
                  <a:pt x="5193" y="2669933"/>
                  <a:pt x="5481" y="2669306"/>
                  <a:pt x="4821" y="2571479"/>
                </a:cubicBezTo>
                <a:lnTo>
                  <a:pt x="4719" y="2512336"/>
                </a:lnTo>
                <a:cubicBezTo>
                  <a:pt x="3807" y="1674891"/>
                  <a:pt x="2896" y="837445"/>
                  <a:pt x="1984" y="0"/>
                </a:cubicBezTo>
                <a:lnTo>
                  <a:pt x="2520071" y="0"/>
                </a:lnTo>
                <a:cubicBezTo>
                  <a:pt x="2535047" y="43"/>
                  <a:pt x="2547179" y="12172"/>
                  <a:pt x="2547217" y="27148"/>
                </a:cubicBezTo>
                <a:cubicBezTo>
                  <a:pt x="2552346" y="77753"/>
                  <a:pt x="2550243" y="148266"/>
                  <a:pt x="2550847" y="201466"/>
                </a:cubicBezTo>
                <a:cubicBezTo>
                  <a:pt x="2550846" y="249760"/>
                  <a:pt x="2554237" y="233348"/>
                  <a:pt x="2554236" y="281642"/>
                </a:cubicBezTo>
                <a:lnTo>
                  <a:pt x="2557872" y="339557"/>
                </a:lnTo>
                <a:cubicBezTo>
                  <a:pt x="2559695" y="368477"/>
                  <a:pt x="2570785" y="394161"/>
                  <a:pt x="2572331" y="415561"/>
                </a:cubicBezTo>
                <a:cubicBezTo>
                  <a:pt x="2573440" y="452145"/>
                  <a:pt x="2565789" y="529884"/>
                  <a:pt x="2564529" y="559059"/>
                </a:cubicBezTo>
                <a:cubicBezTo>
                  <a:pt x="2564610" y="593576"/>
                  <a:pt x="2557535" y="595693"/>
                  <a:pt x="2557616" y="630210"/>
                </a:cubicBezTo>
                <a:cubicBezTo>
                  <a:pt x="2557708" y="689752"/>
                  <a:pt x="2552121" y="430419"/>
                  <a:pt x="2552924" y="907912"/>
                </a:cubicBezTo>
                <a:cubicBezTo>
                  <a:pt x="2553836" y="1745357"/>
                  <a:pt x="2554747" y="2582803"/>
                  <a:pt x="2555659" y="3420248"/>
                </a:cubicBezTo>
                <a:lnTo>
                  <a:pt x="37572" y="3420248"/>
                </a:lnTo>
                <a:cubicBezTo>
                  <a:pt x="22596" y="3420205"/>
                  <a:pt x="10464" y="3408076"/>
                  <a:pt x="10426" y="3393100"/>
                </a:cubicBezTo>
                <a:cubicBezTo>
                  <a:pt x="10413" y="3390462"/>
                  <a:pt x="10399" y="3387824"/>
                  <a:pt x="10386" y="3385186"/>
                </a:cubicBezTo>
                <a:lnTo>
                  <a:pt x="6799" y="3345576"/>
                </a:lnTo>
                <a:lnTo>
                  <a:pt x="10378" y="3207099"/>
                </a:lnTo>
                <a:cubicBezTo>
                  <a:pt x="10371" y="3163416"/>
                  <a:pt x="10364" y="3123334"/>
                  <a:pt x="10357" y="3079651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E45A32B-F2B6-482E-B964-B0246A85C3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" r="1152"/>
          <a:stretch/>
        </p:blipFill>
        <p:spPr>
          <a:xfrm rot="21420535">
            <a:off x="6810225" y="622381"/>
            <a:ext cx="2439277" cy="3203600"/>
          </a:xfrm>
          <a:custGeom>
            <a:avLst/>
            <a:gdLst/>
            <a:ahLst/>
            <a:cxnLst/>
            <a:rect l="l" t="t" r="r" b="b"/>
            <a:pathLst>
              <a:path w="2182040" h="2865762">
                <a:moveTo>
                  <a:pt x="14234" y="0"/>
                </a:moveTo>
                <a:lnTo>
                  <a:pt x="2150170" y="0"/>
                </a:lnTo>
                <a:cubicBezTo>
                  <a:pt x="2162873" y="36"/>
                  <a:pt x="2173164" y="10199"/>
                  <a:pt x="2173197" y="22747"/>
                </a:cubicBezTo>
                <a:cubicBezTo>
                  <a:pt x="2173208" y="24957"/>
                  <a:pt x="2173219" y="27168"/>
                  <a:pt x="2173230" y="29378"/>
                </a:cubicBezTo>
                <a:lnTo>
                  <a:pt x="2176273" y="62566"/>
                </a:lnTo>
                <a:lnTo>
                  <a:pt x="2173237" y="178594"/>
                </a:lnTo>
                <a:cubicBezTo>
                  <a:pt x="2173243" y="215195"/>
                  <a:pt x="2173249" y="248779"/>
                  <a:pt x="2173255" y="285380"/>
                </a:cubicBezTo>
                <a:cubicBezTo>
                  <a:pt x="2168105" y="322623"/>
                  <a:pt x="2184125" y="371220"/>
                  <a:pt x="2181810" y="423180"/>
                </a:cubicBezTo>
                <a:lnTo>
                  <a:pt x="2177570" y="461388"/>
                </a:lnTo>
                <a:cubicBezTo>
                  <a:pt x="2177405" y="489828"/>
                  <a:pt x="2177240" y="518267"/>
                  <a:pt x="2177076" y="546708"/>
                </a:cubicBezTo>
                <a:cubicBezTo>
                  <a:pt x="2177635" y="628675"/>
                  <a:pt x="2177391" y="629200"/>
                  <a:pt x="2177951" y="711168"/>
                </a:cubicBezTo>
                <a:lnTo>
                  <a:pt x="2178037" y="760723"/>
                </a:lnTo>
                <a:cubicBezTo>
                  <a:pt x="2178811" y="1462402"/>
                  <a:pt x="2179584" y="2164083"/>
                  <a:pt x="2180357" y="2865762"/>
                </a:cubicBezTo>
                <a:lnTo>
                  <a:pt x="44421" y="2865762"/>
                </a:lnTo>
                <a:cubicBezTo>
                  <a:pt x="31718" y="2865726"/>
                  <a:pt x="21427" y="2855564"/>
                  <a:pt x="21395" y="2843015"/>
                </a:cubicBezTo>
                <a:cubicBezTo>
                  <a:pt x="17045" y="2800614"/>
                  <a:pt x="18828" y="2741533"/>
                  <a:pt x="18316" y="2696958"/>
                </a:cubicBezTo>
                <a:cubicBezTo>
                  <a:pt x="18317" y="2656493"/>
                  <a:pt x="15441" y="2670244"/>
                  <a:pt x="15441" y="2629780"/>
                </a:cubicBezTo>
                <a:lnTo>
                  <a:pt x="12357" y="2581254"/>
                </a:lnTo>
                <a:cubicBezTo>
                  <a:pt x="10811" y="2557022"/>
                  <a:pt x="1404" y="2535502"/>
                  <a:pt x="93" y="2517571"/>
                </a:cubicBezTo>
                <a:cubicBezTo>
                  <a:pt x="-848" y="2486918"/>
                  <a:pt x="5642" y="2421782"/>
                  <a:pt x="6711" y="2397337"/>
                </a:cubicBezTo>
                <a:cubicBezTo>
                  <a:pt x="6642" y="2368416"/>
                  <a:pt x="12643" y="2366642"/>
                  <a:pt x="12574" y="2337721"/>
                </a:cubicBezTo>
                <a:cubicBezTo>
                  <a:pt x="12496" y="2287832"/>
                  <a:pt x="17235" y="2505122"/>
                  <a:pt x="16554" y="2105040"/>
                </a:cubicBezTo>
                <a:cubicBezTo>
                  <a:pt x="15781" y="1403360"/>
                  <a:pt x="15008" y="701680"/>
                  <a:pt x="14234" y="0"/>
                </a:cubicBezTo>
                <a:close/>
              </a:path>
            </a:pathLst>
          </a:cu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AE4EDC8-AFC3-41DB-A99E-0B6C87512C53}"/>
              </a:ext>
            </a:extLst>
          </p:cNvPr>
          <p:cNvSpPr/>
          <p:nvPr/>
        </p:nvSpPr>
        <p:spPr>
          <a:xfrm>
            <a:off x="1085548" y="134678"/>
            <a:ext cx="5921360" cy="23710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indent="-2286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i="1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Летние</a:t>
            </a:r>
            <a:r>
              <a:rPr lang="en-US" sz="4800" b="1" i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b="1" i="1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мастер-классы</a:t>
            </a:r>
            <a:endParaRPr lang="en-US" sz="4800" b="1" i="1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76" name="Group 54">
            <a:extLst>
              <a:ext uri="{FF2B5EF4-FFF2-40B4-BE49-F238E27FC236}">
                <a16:creationId xmlns:a16="http://schemas.microsoft.com/office/drawing/2014/main" id="{C37CEACC-F34D-472E-8C07-8F50CA132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9076E833-1F7B-492C-A2A5-551113F9D9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F85B8F8B-DB86-405B-B449-0603942335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58">
                <a:extLst>
                  <a:ext uri="{FF2B5EF4-FFF2-40B4-BE49-F238E27FC236}">
                    <a16:creationId xmlns:a16="http://schemas.microsoft.com/office/drawing/2014/main" id="{3CB8E709-A5E6-4DC8-BF77-11DFD0310E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8" name="Oval 56">
              <a:extLst>
                <a:ext uri="{FF2B5EF4-FFF2-40B4-BE49-F238E27FC236}">
                  <a16:creationId xmlns:a16="http://schemas.microsoft.com/office/drawing/2014/main" id="{D94751F6-786E-48DD-9B13-15687F8125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Rectangle 60">
            <a:extLst>
              <a:ext uri="{FF2B5EF4-FFF2-40B4-BE49-F238E27FC236}">
                <a16:creationId xmlns:a16="http://schemas.microsoft.com/office/drawing/2014/main" id="{707CFB6E-5028-4671-81DF-72715A7C6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320000">
            <a:off x="7940596" y="3483289"/>
            <a:ext cx="3450432" cy="266314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: Shape 62">
            <a:extLst>
              <a:ext uri="{FF2B5EF4-FFF2-40B4-BE49-F238E27FC236}">
                <a16:creationId xmlns:a16="http://schemas.microsoft.com/office/drawing/2014/main" id="{B1BF8637-CAA9-4C0E-B455-7CB179CCD3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0000">
            <a:off x="8436601" y="3205162"/>
            <a:ext cx="2445117" cy="3214507"/>
          </a:xfrm>
          <a:custGeom>
            <a:avLst/>
            <a:gdLst>
              <a:gd name="connsiteX0" fmla="*/ 0 w 2593269"/>
              <a:gd name="connsiteY0" fmla="*/ 2215569 h 3452654"/>
              <a:gd name="connsiteX1" fmla="*/ 4751 w 2593269"/>
              <a:gd name="connsiteY1" fmla="*/ 2196610 h 3452654"/>
              <a:gd name="connsiteX2" fmla="*/ 2774 w 2593269"/>
              <a:gd name="connsiteY2" fmla="*/ 2183813 h 3452654"/>
              <a:gd name="connsiteX3" fmla="*/ 7865 w 2593269"/>
              <a:gd name="connsiteY3" fmla="*/ 2159978 h 3452654"/>
              <a:gd name="connsiteX4" fmla="*/ 12554 w 2593269"/>
              <a:gd name="connsiteY4" fmla="*/ 2125112 h 3452654"/>
              <a:gd name="connsiteX5" fmla="*/ 17553 w 2593269"/>
              <a:gd name="connsiteY5" fmla="*/ 2101110 h 3452654"/>
              <a:gd name="connsiteX6" fmla="*/ 19083 w 2593269"/>
              <a:gd name="connsiteY6" fmla="*/ 2096482 h 3452654"/>
              <a:gd name="connsiteX7" fmla="*/ 19083 w 2593269"/>
              <a:gd name="connsiteY7" fmla="*/ 1939430 h 3452654"/>
              <a:gd name="connsiteX8" fmla="*/ 17372 w 2593269"/>
              <a:gd name="connsiteY8" fmla="*/ 1927844 h 3452654"/>
              <a:gd name="connsiteX9" fmla="*/ 19083 w 2593269"/>
              <a:gd name="connsiteY9" fmla="*/ 1888758 h 3452654"/>
              <a:gd name="connsiteX10" fmla="*/ 16752 w 2593269"/>
              <a:gd name="connsiteY10" fmla="*/ 1883082 h 3452654"/>
              <a:gd name="connsiteX11" fmla="*/ 19083 w 2593269"/>
              <a:gd name="connsiteY11" fmla="*/ 1844870 h 3452654"/>
              <a:gd name="connsiteX12" fmla="*/ 17104 w 2593269"/>
              <a:gd name="connsiteY12" fmla="*/ 1803002 h 3452654"/>
              <a:gd name="connsiteX13" fmla="*/ 11785 w 2593269"/>
              <a:gd name="connsiteY13" fmla="*/ 1799876 h 3452654"/>
              <a:gd name="connsiteX14" fmla="*/ 11317 w 2593269"/>
              <a:gd name="connsiteY14" fmla="*/ 1790694 h 3452654"/>
              <a:gd name="connsiteX15" fmla="*/ 11419 w 2593269"/>
              <a:gd name="connsiteY15" fmla="*/ 1776238 h 3452654"/>
              <a:gd name="connsiteX16" fmla="*/ 17002 w 2593269"/>
              <a:gd name="connsiteY16" fmla="*/ 1743859 h 3452654"/>
              <a:gd name="connsiteX17" fmla="*/ 15104 w 2593269"/>
              <a:gd name="connsiteY17" fmla="*/ 0 h 3452654"/>
              <a:gd name="connsiteX18" fmla="*/ 2562730 w 2593269"/>
              <a:gd name="connsiteY18" fmla="*/ 0 h 3452654"/>
              <a:gd name="connsiteX19" fmla="*/ 2589876 w 2593269"/>
              <a:gd name="connsiteY19" fmla="*/ 27148 h 3452654"/>
              <a:gd name="connsiteX20" fmla="*/ 2592792 w 2593269"/>
              <a:gd name="connsiteY20" fmla="*/ 3450901 h 3452654"/>
              <a:gd name="connsiteX21" fmla="*/ 2592790 w 2593269"/>
              <a:gd name="connsiteY21" fmla="*/ 3452654 h 3452654"/>
              <a:gd name="connsiteX22" fmla="*/ 42505 w 2593269"/>
              <a:gd name="connsiteY22" fmla="*/ 3452654 h 3452654"/>
              <a:gd name="connsiteX23" fmla="*/ 19083 w 2593269"/>
              <a:gd name="connsiteY23" fmla="*/ 3436827 h 3452654"/>
              <a:gd name="connsiteX24" fmla="*/ 19083 w 2593269"/>
              <a:gd name="connsiteY24" fmla="*/ 2717567 h 3452654"/>
              <a:gd name="connsiteX25" fmla="*/ 12492 w 2593269"/>
              <a:gd name="connsiteY25" fmla="*/ 2694089 h 3452654"/>
              <a:gd name="connsiteX26" fmla="*/ 19083 w 2593269"/>
              <a:gd name="connsiteY26" fmla="*/ 2669941 h 3452654"/>
              <a:gd name="connsiteX27" fmla="*/ 19083 w 2593269"/>
              <a:gd name="connsiteY27" fmla="*/ 2348137 h 3452654"/>
              <a:gd name="connsiteX28" fmla="*/ 19083 w 2593269"/>
              <a:gd name="connsiteY28" fmla="*/ 2305422 h 3452654"/>
              <a:gd name="connsiteX29" fmla="*/ 12059 w 2593269"/>
              <a:gd name="connsiteY29" fmla="*/ 2281564 h 3452654"/>
              <a:gd name="connsiteX30" fmla="*/ 4009 w 2593269"/>
              <a:gd name="connsiteY30" fmla="*/ 2257171 h 3452654"/>
              <a:gd name="connsiteX31" fmla="*/ 538 w 2593269"/>
              <a:gd name="connsiteY31" fmla="*/ 2233665 h 345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593269" h="3452654">
                <a:moveTo>
                  <a:pt x="0" y="2215569"/>
                </a:moveTo>
                <a:lnTo>
                  <a:pt x="4751" y="2196610"/>
                </a:lnTo>
                <a:cubicBezTo>
                  <a:pt x="5212" y="2191317"/>
                  <a:pt x="2255" y="2189918"/>
                  <a:pt x="2774" y="2183813"/>
                </a:cubicBezTo>
                <a:lnTo>
                  <a:pt x="7865" y="2159978"/>
                </a:lnTo>
                <a:lnTo>
                  <a:pt x="12554" y="2125112"/>
                </a:lnTo>
                <a:lnTo>
                  <a:pt x="17553" y="2101110"/>
                </a:lnTo>
                <a:lnTo>
                  <a:pt x="19083" y="2096482"/>
                </a:lnTo>
                <a:lnTo>
                  <a:pt x="19083" y="1939430"/>
                </a:lnTo>
                <a:lnTo>
                  <a:pt x="17372" y="1927844"/>
                </a:lnTo>
                <a:lnTo>
                  <a:pt x="19083" y="1888758"/>
                </a:lnTo>
                <a:lnTo>
                  <a:pt x="16752" y="1883082"/>
                </a:lnTo>
                <a:lnTo>
                  <a:pt x="19083" y="1844870"/>
                </a:lnTo>
                <a:cubicBezTo>
                  <a:pt x="18753" y="1832215"/>
                  <a:pt x="19274" y="1810287"/>
                  <a:pt x="17104" y="1803002"/>
                </a:cubicBezTo>
                <a:lnTo>
                  <a:pt x="11785" y="1799876"/>
                </a:lnTo>
                <a:lnTo>
                  <a:pt x="11317" y="1790694"/>
                </a:lnTo>
                <a:cubicBezTo>
                  <a:pt x="11725" y="1790022"/>
                  <a:pt x="11385" y="1776784"/>
                  <a:pt x="11419" y="1776238"/>
                </a:cubicBezTo>
                <a:lnTo>
                  <a:pt x="17002" y="1743859"/>
                </a:lnTo>
                <a:lnTo>
                  <a:pt x="15104" y="0"/>
                </a:lnTo>
                <a:lnTo>
                  <a:pt x="2562730" y="0"/>
                </a:lnTo>
                <a:cubicBezTo>
                  <a:pt x="2577707" y="43"/>
                  <a:pt x="2589838" y="12172"/>
                  <a:pt x="2589876" y="27148"/>
                </a:cubicBezTo>
                <a:cubicBezTo>
                  <a:pt x="2592987" y="569471"/>
                  <a:pt x="2593958" y="2217510"/>
                  <a:pt x="2592792" y="3450901"/>
                </a:cubicBezTo>
                <a:lnTo>
                  <a:pt x="2592790" y="3452654"/>
                </a:lnTo>
                <a:lnTo>
                  <a:pt x="42505" y="3452654"/>
                </a:lnTo>
                <a:cubicBezTo>
                  <a:pt x="29573" y="3452604"/>
                  <a:pt x="19117" y="3445541"/>
                  <a:pt x="19083" y="3436827"/>
                </a:cubicBezTo>
                <a:lnTo>
                  <a:pt x="19083" y="2717567"/>
                </a:lnTo>
                <a:lnTo>
                  <a:pt x="12492" y="2694089"/>
                </a:lnTo>
                <a:cubicBezTo>
                  <a:pt x="12783" y="2680913"/>
                  <a:pt x="16887" y="2677990"/>
                  <a:pt x="19083" y="2669941"/>
                </a:cubicBezTo>
                <a:lnTo>
                  <a:pt x="19083" y="2348137"/>
                </a:lnTo>
                <a:lnTo>
                  <a:pt x="19083" y="2305422"/>
                </a:lnTo>
                <a:lnTo>
                  <a:pt x="12059" y="2281564"/>
                </a:lnTo>
                <a:cubicBezTo>
                  <a:pt x="17675" y="2271966"/>
                  <a:pt x="6693" y="2264946"/>
                  <a:pt x="4009" y="2257171"/>
                </a:cubicBezTo>
                <a:lnTo>
                  <a:pt x="538" y="2233665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7E8DF76-9940-4940-A61F-C40F24892C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" r="34"/>
          <a:stretch/>
        </p:blipFill>
        <p:spPr>
          <a:xfrm>
            <a:off x="8399426" y="3164783"/>
            <a:ext cx="2533255" cy="3297369"/>
          </a:xfrm>
          <a:custGeom>
            <a:avLst/>
            <a:gdLst/>
            <a:ahLst/>
            <a:cxnLst/>
            <a:rect l="l" t="t" r="r" b="b"/>
            <a:pathLst>
              <a:path w="2763540" h="3597116">
                <a:moveTo>
                  <a:pt x="117737" y="0"/>
                </a:moveTo>
                <a:lnTo>
                  <a:pt x="2736583" y="91452"/>
                </a:lnTo>
                <a:cubicBezTo>
                  <a:pt x="2751977" y="92034"/>
                  <a:pt x="2764018" y="104780"/>
                  <a:pt x="2763526" y="119983"/>
                </a:cubicBezTo>
                <a:cubicBezTo>
                  <a:pt x="2747501" y="670575"/>
                  <a:pt x="2690082" y="2343437"/>
                  <a:pt x="2645165" y="3595337"/>
                </a:cubicBezTo>
                <a:lnTo>
                  <a:pt x="2645101" y="3597116"/>
                </a:lnTo>
                <a:lnTo>
                  <a:pt x="23522" y="3505569"/>
                </a:lnTo>
                <a:cubicBezTo>
                  <a:pt x="10230" y="3505054"/>
                  <a:pt x="-268" y="3497509"/>
                  <a:pt x="6" y="3488663"/>
                </a:cubicBezTo>
                <a:lnTo>
                  <a:pt x="25501" y="2758584"/>
                </a:lnTo>
                <a:lnTo>
                  <a:pt x="19558" y="2734517"/>
                </a:lnTo>
                <a:cubicBezTo>
                  <a:pt x="20324" y="2721153"/>
                  <a:pt x="24646" y="2718333"/>
                  <a:pt x="27189" y="2710242"/>
                </a:cubicBezTo>
                <a:lnTo>
                  <a:pt x="38595" y="2383598"/>
                </a:lnTo>
                <a:lnTo>
                  <a:pt x="40110" y="2340240"/>
                </a:lnTo>
                <a:lnTo>
                  <a:pt x="33735" y="2315772"/>
                </a:lnTo>
                <a:cubicBezTo>
                  <a:pt x="39848" y="2306231"/>
                  <a:pt x="28808" y="2298711"/>
                  <a:pt x="26324" y="2290723"/>
                </a:cubicBezTo>
                <a:lnTo>
                  <a:pt x="23590" y="2266739"/>
                </a:lnTo>
                <a:lnTo>
                  <a:pt x="23678" y="2248351"/>
                </a:lnTo>
                <a:lnTo>
                  <a:pt x="29234" y="2229278"/>
                </a:lnTo>
                <a:cubicBezTo>
                  <a:pt x="29895" y="2223921"/>
                  <a:pt x="26905" y="2222395"/>
                  <a:pt x="27655" y="2216217"/>
                </a:cubicBezTo>
                <a:lnTo>
                  <a:pt x="33733" y="2192206"/>
                </a:lnTo>
                <a:lnTo>
                  <a:pt x="39789" y="2156984"/>
                </a:lnTo>
                <a:lnTo>
                  <a:pt x="45779" y="2132801"/>
                </a:lnTo>
                <a:lnTo>
                  <a:pt x="47516" y="2128158"/>
                </a:lnTo>
                <a:lnTo>
                  <a:pt x="53083" y="1968744"/>
                </a:lnTo>
                <a:lnTo>
                  <a:pt x="51734" y="1956922"/>
                </a:lnTo>
                <a:lnTo>
                  <a:pt x="54879" y="1917310"/>
                </a:lnTo>
                <a:lnTo>
                  <a:pt x="52684" y="1911465"/>
                </a:lnTo>
                <a:lnTo>
                  <a:pt x="56434" y="1872762"/>
                </a:lnTo>
                <a:cubicBezTo>
                  <a:pt x="56544" y="1859904"/>
                  <a:pt x="57856" y="1837665"/>
                  <a:pt x="55884" y="1830193"/>
                </a:cubicBezTo>
                <a:lnTo>
                  <a:pt x="50527" y="1826829"/>
                </a:lnTo>
                <a:lnTo>
                  <a:pt x="50372" y="1817492"/>
                </a:lnTo>
                <a:cubicBezTo>
                  <a:pt x="50815" y="1816824"/>
                  <a:pt x="50934" y="1803375"/>
                  <a:pt x="50989" y="1802822"/>
                </a:cubicBezTo>
                <a:lnTo>
                  <a:pt x="57876" y="177015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59642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3F5135F-115E-423C-BE4A-B56C35DC9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2C1E318-0F1F-4920-8C7D-FBAC66631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DE4A7237-B6EB-4FB7-8B68-7C27438D47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4E00FDE-0838-4B5B-A782-6B6C92DB0A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BC1B2F3-8E83-4A70-B103-979C67EECE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CB86E21-E2BD-408E-8E61-D30AB8715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76518B-3293-4CFD-9C9C-ECABB1592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730598"/>
            <a:ext cx="10286999" cy="11242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dirty="0" err="1"/>
              <a:t>Сдача</a:t>
            </a:r>
            <a:r>
              <a:rPr lang="en-US" sz="5400" dirty="0"/>
              <a:t> </a:t>
            </a:r>
            <a:r>
              <a:rPr lang="en-US" sz="5400" dirty="0" err="1"/>
              <a:t>нормативов</a:t>
            </a:r>
            <a:r>
              <a:rPr lang="en-US" sz="5400" dirty="0"/>
              <a:t> ГТО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67F9DA9-5521-4A58-9B23-C108A3A24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5922">
            <a:off x="6072978" y="1008483"/>
            <a:ext cx="5269757" cy="3585176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F2B5AB8-A75C-49F7-8DF4-3342BF3C8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365922" flipV="1">
            <a:off x="7019473" y="280459"/>
            <a:ext cx="3380924" cy="5046285"/>
          </a:xfrm>
          <a:custGeom>
            <a:avLst/>
            <a:gdLst>
              <a:gd name="connsiteX0" fmla="*/ 0 w 5228120"/>
              <a:gd name="connsiteY0" fmla="*/ 3668924 h 4957903"/>
              <a:gd name="connsiteX1" fmla="*/ 4948 w 5228120"/>
              <a:gd name="connsiteY1" fmla="*/ 3649181 h 4957903"/>
              <a:gd name="connsiteX2" fmla="*/ 2889 w 5228120"/>
              <a:gd name="connsiteY2" fmla="*/ 3635853 h 4957903"/>
              <a:gd name="connsiteX3" fmla="*/ 8191 w 5228120"/>
              <a:gd name="connsiteY3" fmla="*/ 3611031 h 4957903"/>
              <a:gd name="connsiteX4" fmla="*/ 13074 w 5228120"/>
              <a:gd name="connsiteY4" fmla="*/ 3574720 h 4957903"/>
              <a:gd name="connsiteX5" fmla="*/ 18280 w 5228120"/>
              <a:gd name="connsiteY5" fmla="*/ 3549725 h 4957903"/>
              <a:gd name="connsiteX6" fmla="*/ 19873 w 5228120"/>
              <a:gd name="connsiteY6" fmla="*/ 3544905 h 4957903"/>
              <a:gd name="connsiteX7" fmla="*/ 19873 w 5228120"/>
              <a:gd name="connsiteY7" fmla="*/ 3381346 h 4957903"/>
              <a:gd name="connsiteX8" fmla="*/ 18092 w 5228120"/>
              <a:gd name="connsiteY8" fmla="*/ 3369281 h 4957903"/>
              <a:gd name="connsiteX9" fmla="*/ 19873 w 5228120"/>
              <a:gd name="connsiteY9" fmla="*/ 3328576 h 4957903"/>
              <a:gd name="connsiteX10" fmla="*/ 17446 w 5228120"/>
              <a:gd name="connsiteY10" fmla="*/ 3322665 h 4957903"/>
              <a:gd name="connsiteX11" fmla="*/ 19873 w 5228120"/>
              <a:gd name="connsiteY11" fmla="*/ 3282869 h 4957903"/>
              <a:gd name="connsiteX12" fmla="*/ 17812 w 5228120"/>
              <a:gd name="connsiteY12" fmla="*/ 3239267 h 4957903"/>
              <a:gd name="connsiteX13" fmla="*/ 12273 w 5228120"/>
              <a:gd name="connsiteY13" fmla="*/ 3236011 h 4957903"/>
              <a:gd name="connsiteX14" fmla="*/ 11786 w 5228120"/>
              <a:gd name="connsiteY14" fmla="*/ 3226449 h 4957903"/>
              <a:gd name="connsiteX15" fmla="*/ 11892 w 5228120"/>
              <a:gd name="connsiteY15" fmla="*/ 3211395 h 4957903"/>
              <a:gd name="connsiteX16" fmla="*/ 17706 w 5228120"/>
              <a:gd name="connsiteY16" fmla="*/ 3177674 h 4957903"/>
              <a:gd name="connsiteX17" fmla="*/ 14268 w 5228120"/>
              <a:gd name="connsiteY17" fmla="*/ 18938 h 4957903"/>
              <a:gd name="connsiteX18" fmla="*/ 30700 w 5228120"/>
              <a:gd name="connsiteY18" fmla="*/ 2311 h 4957903"/>
              <a:gd name="connsiteX19" fmla="*/ 44276 w 5228120"/>
              <a:gd name="connsiteY19" fmla="*/ 164 h 4957903"/>
              <a:gd name="connsiteX20" fmla="*/ 813371 w 5228120"/>
              <a:gd name="connsiteY20" fmla="*/ 10 h 4957903"/>
              <a:gd name="connsiteX21" fmla="*/ 832106 w 5228120"/>
              <a:gd name="connsiteY21" fmla="*/ 9 h 4957903"/>
              <a:gd name="connsiteX22" fmla="*/ 832122 w 5228120"/>
              <a:gd name="connsiteY22" fmla="*/ 0 h 4957903"/>
              <a:gd name="connsiteX23" fmla="*/ 3871237 w 5228120"/>
              <a:gd name="connsiteY23" fmla="*/ 0 h 4957903"/>
              <a:gd name="connsiteX24" fmla="*/ 3872793 w 5228120"/>
              <a:gd name="connsiteY24" fmla="*/ 647 h 4957903"/>
              <a:gd name="connsiteX25" fmla="*/ 5196316 w 5228120"/>
              <a:gd name="connsiteY25" fmla="*/ 647 h 4957903"/>
              <a:gd name="connsiteX26" fmla="*/ 5224586 w 5228120"/>
              <a:gd name="connsiteY26" fmla="*/ 28919 h 4957903"/>
              <a:gd name="connsiteX27" fmla="*/ 5224586 w 5228120"/>
              <a:gd name="connsiteY27" fmla="*/ 4929710 h 4957903"/>
              <a:gd name="connsiteX28" fmla="*/ 5196315 w 5228120"/>
              <a:gd name="connsiteY28" fmla="*/ 4957902 h 4957903"/>
              <a:gd name="connsiteX29" fmla="*/ 5157924 w 5228120"/>
              <a:gd name="connsiteY29" fmla="*/ 4957902 h 4957903"/>
              <a:gd name="connsiteX30" fmla="*/ 5157922 w 5228120"/>
              <a:gd name="connsiteY30" fmla="*/ 4957903 h 4957903"/>
              <a:gd name="connsiteX31" fmla="*/ 1369345 w 5228120"/>
              <a:gd name="connsiteY31" fmla="*/ 4957903 h 4957903"/>
              <a:gd name="connsiteX32" fmla="*/ 1367050 w 5228120"/>
              <a:gd name="connsiteY32" fmla="*/ 4957256 h 4957903"/>
              <a:gd name="connsiteX33" fmla="*/ 44266 w 5228120"/>
              <a:gd name="connsiteY33" fmla="*/ 4957256 h 4957903"/>
              <a:gd name="connsiteX34" fmla="*/ 19873 w 5228120"/>
              <a:gd name="connsiteY34" fmla="*/ 4940773 h 4957903"/>
              <a:gd name="connsiteX35" fmla="*/ 19873 w 5228120"/>
              <a:gd name="connsiteY35" fmla="*/ 4191718 h 4957903"/>
              <a:gd name="connsiteX36" fmla="*/ 13009 w 5228120"/>
              <a:gd name="connsiteY36" fmla="*/ 4167267 h 4957903"/>
              <a:gd name="connsiteX37" fmla="*/ 19873 w 5228120"/>
              <a:gd name="connsiteY37" fmla="*/ 4142119 h 4957903"/>
              <a:gd name="connsiteX38" fmla="*/ 19873 w 5228120"/>
              <a:gd name="connsiteY38" fmla="*/ 3806985 h 4957903"/>
              <a:gd name="connsiteX39" fmla="*/ 19873 w 5228120"/>
              <a:gd name="connsiteY39" fmla="*/ 3762500 h 4957903"/>
              <a:gd name="connsiteX40" fmla="*/ 12558 w 5228120"/>
              <a:gd name="connsiteY40" fmla="*/ 3737654 h 4957903"/>
              <a:gd name="connsiteX41" fmla="*/ 4175 w 5228120"/>
              <a:gd name="connsiteY41" fmla="*/ 3712250 h 4957903"/>
              <a:gd name="connsiteX42" fmla="*/ 560 w 5228120"/>
              <a:gd name="connsiteY42" fmla="*/ 3687770 h 4957903"/>
              <a:gd name="connsiteX0" fmla="*/ 0 w 5228120"/>
              <a:gd name="connsiteY0" fmla="*/ 3668924 h 4957903"/>
              <a:gd name="connsiteX1" fmla="*/ 4948 w 5228120"/>
              <a:gd name="connsiteY1" fmla="*/ 3649181 h 4957903"/>
              <a:gd name="connsiteX2" fmla="*/ 2889 w 5228120"/>
              <a:gd name="connsiteY2" fmla="*/ 3635853 h 4957903"/>
              <a:gd name="connsiteX3" fmla="*/ 8191 w 5228120"/>
              <a:gd name="connsiteY3" fmla="*/ 3611031 h 4957903"/>
              <a:gd name="connsiteX4" fmla="*/ 13074 w 5228120"/>
              <a:gd name="connsiteY4" fmla="*/ 3574720 h 4957903"/>
              <a:gd name="connsiteX5" fmla="*/ 18280 w 5228120"/>
              <a:gd name="connsiteY5" fmla="*/ 3549725 h 4957903"/>
              <a:gd name="connsiteX6" fmla="*/ 19873 w 5228120"/>
              <a:gd name="connsiteY6" fmla="*/ 3544905 h 4957903"/>
              <a:gd name="connsiteX7" fmla="*/ 19873 w 5228120"/>
              <a:gd name="connsiteY7" fmla="*/ 3381346 h 4957903"/>
              <a:gd name="connsiteX8" fmla="*/ 18092 w 5228120"/>
              <a:gd name="connsiteY8" fmla="*/ 3369281 h 4957903"/>
              <a:gd name="connsiteX9" fmla="*/ 19873 w 5228120"/>
              <a:gd name="connsiteY9" fmla="*/ 3328576 h 4957903"/>
              <a:gd name="connsiteX10" fmla="*/ 17446 w 5228120"/>
              <a:gd name="connsiteY10" fmla="*/ 3322665 h 4957903"/>
              <a:gd name="connsiteX11" fmla="*/ 19873 w 5228120"/>
              <a:gd name="connsiteY11" fmla="*/ 3282869 h 4957903"/>
              <a:gd name="connsiteX12" fmla="*/ 17812 w 5228120"/>
              <a:gd name="connsiteY12" fmla="*/ 3239267 h 4957903"/>
              <a:gd name="connsiteX13" fmla="*/ 12273 w 5228120"/>
              <a:gd name="connsiteY13" fmla="*/ 3236011 h 4957903"/>
              <a:gd name="connsiteX14" fmla="*/ 11786 w 5228120"/>
              <a:gd name="connsiteY14" fmla="*/ 3226449 h 4957903"/>
              <a:gd name="connsiteX15" fmla="*/ 11892 w 5228120"/>
              <a:gd name="connsiteY15" fmla="*/ 3211395 h 4957903"/>
              <a:gd name="connsiteX16" fmla="*/ 17706 w 5228120"/>
              <a:gd name="connsiteY16" fmla="*/ 3177674 h 4957903"/>
              <a:gd name="connsiteX17" fmla="*/ 14268 w 5228120"/>
              <a:gd name="connsiteY17" fmla="*/ 18938 h 4957903"/>
              <a:gd name="connsiteX18" fmla="*/ 30700 w 5228120"/>
              <a:gd name="connsiteY18" fmla="*/ 2311 h 4957903"/>
              <a:gd name="connsiteX19" fmla="*/ 44276 w 5228120"/>
              <a:gd name="connsiteY19" fmla="*/ 164 h 4957903"/>
              <a:gd name="connsiteX20" fmla="*/ 813371 w 5228120"/>
              <a:gd name="connsiteY20" fmla="*/ 10 h 4957903"/>
              <a:gd name="connsiteX21" fmla="*/ 832106 w 5228120"/>
              <a:gd name="connsiteY21" fmla="*/ 9 h 4957903"/>
              <a:gd name="connsiteX22" fmla="*/ 832122 w 5228120"/>
              <a:gd name="connsiteY22" fmla="*/ 0 h 4957903"/>
              <a:gd name="connsiteX23" fmla="*/ 3871237 w 5228120"/>
              <a:gd name="connsiteY23" fmla="*/ 0 h 4957903"/>
              <a:gd name="connsiteX24" fmla="*/ 3872793 w 5228120"/>
              <a:gd name="connsiteY24" fmla="*/ 647 h 4957903"/>
              <a:gd name="connsiteX25" fmla="*/ 5196316 w 5228120"/>
              <a:gd name="connsiteY25" fmla="*/ 647 h 4957903"/>
              <a:gd name="connsiteX26" fmla="*/ 5224586 w 5228120"/>
              <a:gd name="connsiteY26" fmla="*/ 28919 h 4957903"/>
              <a:gd name="connsiteX27" fmla="*/ 5224586 w 5228120"/>
              <a:gd name="connsiteY27" fmla="*/ 4929710 h 4957903"/>
              <a:gd name="connsiteX28" fmla="*/ 5196315 w 5228120"/>
              <a:gd name="connsiteY28" fmla="*/ 4957902 h 4957903"/>
              <a:gd name="connsiteX29" fmla="*/ 5157924 w 5228120"/>
              <a:gd name="connsiteY29" fmla="*/ 4957902 h 4957903"/>
              <a:gd name="connsiteX30" fmla="*/ 5157922 w 5228120"/>
              <a:gd name="connsiteY30" fmla="*/ 4957903 h 4957903"/>
              <a:gd name="connsiteX31" fmla="*/ 1369345 w 5228120"/>
              <a:gd name="connsiteY31" fmla="*/ 4957903 h 4957903"/>
              <a:gd name="connsiteX32" fmla="*/ 44266 w 5228120"/>
              <a:gd name="connsiteY32" fmla="*/ 4957256 h 4957903"/>
              <a:gd name="connsiteX33" fmla="*/ 19873 w 5228120"/>
              <a:gd name="connsiteY33" fmla="*/ 4940773 h 4957903"/>
              <a:gd name="connsiteX34" fmla="*/ 19873 w 5228120"/>
              <a:gd name="connsiteY34" fmla="*/ 4191718 h 4957903"/>
              <a:gd name="connsiteX35" fmla="*/ 13009 w 5228120"/>
              <a:gd name="connsiteY35" fmla="*/ 4167267 h 4957903"/>
              <a:gd name="connsiteX36" fmla="*/ 19873 w 5228120"/>
              <a:gd name="connsiteY36" fmla="*/ 4142119 h 4957903"/>
              <a:gd name="connsiteX37" fmla="*/ 19873 w 5228120"/>
              <a:gd name="connsiteY37" fmla="*/ 3806985 h 4957903"/>
              <a:gd name="connsiteX38" fmla="*/ 19873 w 5228120"/>
              <a:gd name="connsiteY38" fmla="*/ 3762500 h 4957903"/>
              <a:gd name="connsiteX39" fmla="*/ 12558 w 5228120"/>
              <a:gd name="connsiteY39" fmla="*/ 3737654 h 4957903"/>
              <a:gd name="connsiteX40" fmla="*/ 4175 w 5228120"/>
              <a:gd name="connsiteY40" fmla="*/ 3712250 h 4957903"/>
              <a:gd name="connsiteX41" fmla="*/ 560 w 5228120"/>
              <a:gd name="connsiteY41" fmla="*/ 3687770 h 4957903"/>
              <a:gd name="connsiteX42" fmla="*/ 0 w 5228120"/>
              <a:gd name="connsiteY42" fmla="*/ 3668924 h 4957903"/>
              <a:gd name="connsiteX0" fmla="*/ 0 w 5228120"/>
              <a:gd name="connsiteY0" fmla="*/ 3668924 h 4957903"/>
              <a:gd name="connsiteX1" fmla="*/ 4948 w 5228120"/>
              <a:gd name="connsiteY1" fmla="*/ 3649181 h 4957903"/>
              <a:gd name="connsiteX2" fmla="*/ 2889 w 5228120"/>
              <a:gd name="connsiteY2" fmla="*/ 3635853 h 4957903"/>
              <a:gd name="connsiteX3" fmla="*/ 8191 w 5228120"/>
              <a:gd name="connsiteY3" fmla="*/ 3611031 h 4957903"/>
              <a:gd name="connsiteX4" fmla="*/ 13074 w 5228120"/>
              <a:gd name="connsiteY4" fmla="*/ 3574720 h 4957903"/>
              <a:gd name="connsiteX5" fmla="*/ 18280 w 5228120"/>
              <a:gd name="connsiteY5" fmla="*/ 3549725 h 4957903"/>
              <a:gd name="connsiteX6" fmla="*/ 19873 w 5228120"/>
              <a:gd name="connsiteY6" fmla="*/ 3544905 h 4957903"/>
              <a:gd name="connsiteX7" fmla="*/ 19873 w 5228120"/>
              <a:gd name="connsiteY7" fmla="*/ 3381346 h 4957903"/>
              <a:gd name="connsiteX8" fmla="*/ 18092 w 5228120"/>
              <a:gd name="connsiteY8" fmla="*/ 3369281 h 4957903"/>
              <a:gd name="connsiteX9" fmla="*/ 19873 w 5228120"/>
              <a:gd name="connsiteY9" fmla="*/ 3328576 h 4957903"/>
              <a:gd name="connsiteX10" fmla="*/ 17446 w 5228120"/>
              <a:gd name="connsiteY10" fmla="*/ 3322665 h 4957903"/>
              <a:gd name="connsiteX11" fmla="*/ 19873 w 5228120"/>
              <a:gd name="connsiteY11" fmla="*/ 3282869 h 4957903"/>
              <a:gd name="connsiteX12" fmla="*/ 17812 w 5228120"/>
              <a:gd name="connsiteY12" fmla="*/ 3239267 h 4957903"/>
              <a:gd name="connsiteX13" fmla="*/ 12273 w 5228120"/>
              <a:gd name="connsiteY13" fmla="*/ 3236011 h 4957903"/>
              <a:gd name="connsiteX14" fmla="*/ 11786 w 5228120"/>
              <a:gd name="connsiteY14" fmla="*/ 3226449 h 4957903"/>
              <a:gd name="connsiteX15" fmla="*/ 11892 w 5228120"/>
              <a:gd name="connsiteY15" fmla="*/ 3211395 h 4957903"/>
              <a:gd name="connsiteX16" fmla="*/ 17706 w 5228120"/>
              <a:gd name="connsiteY16" fmla="*/ 3177674 h 4957903"/>
              <a:gd name="connsiteX17" fmla="*/ 14268 w 5228120"/>
              <a:gd name="connsiteY17" fmla="*/ 18938 h 4957903"/>
              <a:gd name="connsiteX18" fmla="*/ 30700 w 5228120"/>
              <a:gd name="connsiteY18" fmla="*/ 2311 h 4957903"/>
              <a:gd name="connsiteX19" fmla="*/ 44276 w 5228120"/>
              <a:gd name="connsiteY19" fmla="*/ 164 h 4957903"/>
              <a:gd name="connsiteX20" fmla="*/ 813371 w 5228120"/>
              <a:gd name="connsiteY20" fmla="*/ 10 h 4957903"/>
              <a:gd name="connsiteX21" fmla="*/ 832106 w 5228120"/>
              <a:gd name="connsiteY21" fmla="*/ 9 h 4957903"/>
              <a:gd name="connsiteX22" fmla="*/ 3871237 w 5228120"/>
              <a:gd name="connsiteY22" fmla="*/ 0 h 4957903"/>
              <a:gd name="connsiteX23" fmla="*/ 3872793 w 5228120"/>
              <a:gd name="connsiteY23" fmla="*/ 647 h 4957903"/>
              <a:gd name="connsiteX24" fmla="*/ 5196316 w 5228120"/>
              <a:gd name="connsiteY24" fmla="*/ 647 h 4957903"/>
              <a:gd name="connsiteX25" fmla="*/ 5224586 w 5228120"/>
              <a:gd name="connsiteY25" fmla="*/ 28919 h 4957903"/>
              <a:gd name="connsiteX26" fmla="*/ 5224586 w 5228120"/>
              <a:gd name="connsiteY26" fmla="*/ 4929710 h 4957903"/>
              <a:gd name="connsiteX27" fmla="*/ 5196315 w 5228120"/>
              <a:gd name="connsiteY27" fmla="*/ 4957902 h 4957903"/>
              <a:gd name="connsiteX28" fmla="*/ 5157924 w 5228120"/>
              <a:gd name="connsiteY28" fmla="*/ 4957902 h 4957903"/>
              <a:gd name="connsiteX29" fmla="*/ 5157922 w 5228120"/>
              <a:gd name="connsiteY29" fmla="*/ 4957903 h 4957903"/>
              <a:gd name="connsiteX30" fmla="*/ 1369345 w 5228120"/>
              <a:gd name="connsiteY30" fmla="*/ 4957903 h 4957903"/>
              <a:gd name="connsiteX31" fmla="*/ 44266 w 5228120"/>
              <a:gd name="connsiteY31" fmla="*/ 4957256 h 4957903"/>
              <a:gd name="connsiteX32" fmla="*/ 19873 w 5228120"/>
              <a:gd name="connsiteY32" fmla="*/ 4940773 h 4957903"/>
              <a:gd name="connsiteX33" fmla="*/ 19873 w 5228120"/>
              <a:gd name="connsiteY33" fmla="*/ 4191718 h 4957903"/>
              <a:gd name="connsiteX34" fmla="*/ 13009 w 5228120"/>
              <a:gd name="connsiteY34" fmla="*/ 4167267 h 4957903"/>
              <a:gd name="connsiteX35" fmla="*/ 19873 w 5228120"/>
              <a:gd name="connsiteY35" fmla="*/ 4142119 h 4957903"/>
              <a:gd name="connsiteX36" fmla="*/ 19873 w 5228120"/>
              <a:gd name="connsiteY36" fmla="*/ 3806985 h 4957903"/>
              <a:gd name="connsiteX37" fmla="*/ 19873 w 5228120"/>
              <a:gd name="connsiteY37" fmla="*/ 3762500 h 4957903"/>
              <a:gd name="connsiteX38" fmla="*/ 12558 w 5228120"/>
              <a:gd name="connsiteY38" fmla="*/ 3737654 h 4957903"/>
              <a:gd name="connsiteX39" fmla="*/ 4175 w 5228120"/>
              <a:gd name="connsiteY39" fmla="*/ 3712250 h 4957903"/>
              <a:gd name="connsiteX40" fmla="*/ 560 w 5228120"/>
              <a:gd name="connsiteY40" fmla="*/ 3687770 h 4957903"/>
              <a:gd name="connsiteX41" fmla="*/ 0 w 5228120"/>
              <a:gd name="connsiteY41" fmla="*/ 3668924 h 4957903"/>
              <a:gd name="connsiteX0" fmla="*/ 0 w 5228120"/>
              <a:gd name="connsiteY0" fmla="*/ 3668924 h 4957903"/>
              <a:gd name="connsiteX1" fmla="*/ 4948 w 5228120"/>
              <a:gd name="connsiteY1" fmla="*/ 3649181 h 4957903"/>
              <a:gd name="connsiteX2" fmla="*/ 2889 w 5228120"/>
              <a:gd name="connsiteY2" fmla="*/ 3635853 h 4957903"/>
              <a:gd name="connsiteX3" fmla="*/ 8191 w 5228120"/>
              <a:gd name="connsiteY3" fmla="*/ 3611031 h 4957903"/>
              <a:gd name="connsiteX4" fmla="*/ 13074 w 5228120"/>
              <a:gd name="connsiteY4" fmla="*/ 3574720 h 4957903"/>
              <a:gd name="connsiteX5" fmla="*/ 18280 w 5228120"/>
              <a:gd name="connsiteY5" fmla="*/ 3549725 h 4957903"/>
              <a:gd name="connsiteX6" fmla="*/ 19873 w 5228120"/>
              <a:gd name="connsiteY6" fmla="*/ 3544905 h 4957903"/>
              <a:gd name="connsiteX7" fmla="*/ 19873 w 5228120"/>
              <a:gd name="connsiteY7" fmla="*/ 3381346 h 4957903"/>
              <a:gd name="connsiteX8" fmla="*/ 18092 w 5228120"/>
              <a:gd name="connsiteY8" fmla="*/ 3369281 h 4957903"/>
              <a:gd name="connsiteX9" fmla="*/ 19873 w 5228120"/>
              <a:gd name="connsiteY9" fmla="*/ 3328576 h 4957903"/>
              <a:gd name="connsiteX10" fmla="*/ 17446 w 5228120"/>
              <a:gd name="connsiteY10" fmla="*/ 3322665 h 4957903"/>
              <a:gd name="connsiteX11" fmla="*/ 19873 w 5228120"/>
              <a:gd name="connsiteY11" fmla="*/ 3282869 h 4957903"/>
              <a:gd name="connsiteX12" fmla="*/ 17812 w 5228120"/>
              <a:gd name="connsiteY12" fmla="*/ 3239267 h 4957903"/>
              <a:gd name="connsiteX13" fmla="*/ 12273 w 5228120"/>
              <a:gd name="connsiteY13" fmla="*/ 3236011 h 4957903"/>
              <a:gd name="connsiteX14" fmla="*/ 11786 w 5228120"/>
              <a:gd name="connsiteY14" fmla="*/ 3226449 h 4957903"/>
              <a:gd name="connsiteX15" fmla="*/ 11892 w 5228120"/>
              <a:gd name="connsiteY15" fmla="*/ 3211395 h 4957903"/>
              <a:gd name="connsiteX16" fmla="*/ 17706 w 5228120"/>
              <a:gd name="connsiteY16" fmla="*/ 3177674 h 4957903"/>
              <a:gd name="connsiteX17" fmla="*/ 14268 w 5228120"/>
              <a:gd name="connsiteY17" fmla="*/ 18938 h 4957903"/>
              <a:gd name="connsiteX18" fmla="*/ 30700 w 5228120"/>
              <a:gd name="connsiteY18" fmla="*/ 2311 h 4957903"/>
              <a:gd name="connsiteX19" fmla="*/ 44276 w 5228120"/>
              <a:gd name="connsiteY19" fmla="*/ 164 h 4957903"/>
              <a:gd name="connsiteX20" fmla="*/ 813371 w 5228120"/>
              <a:gd name="connsiteY20" fmla="*/ 10 h 4957903"/>
              <a:gd name="connsiteX21" fmla="*/ 3871237 w 5228120"/>
              <a:gd name="connsiteY21" fmla="*/ 0 h 4957903"/>
              <a:gd name="connsiteX22" fmla="*/ 3872793 w 5228120"/>
              <a:gd name="connsiteY22" fmla="*/ 647 h 4957903"/>
              <a:gd name="connsiteX23" fmla="*/ 5196316 w 5228120"/>
              <a:gd name="connsiteY23" fmla="*/ 647 h 4957903"/>
              <a:gd name="connsiteX24" fmla="*/ 5224586 w 5228120"/>
              <a:gd name="connsiteY24" fmla="*/ 28919 h 4957903"/>
              <a:gd name="connsiteX25" fmla="*/ 5224586 w 5228120"/>
              <a:gd name="connsiteY25" fmla="*/ 4929710 h 4957903"/>
              <a:gd name="connsiteX26" fmla="*/ 5196315 w 5228120"/>
              <a:gd name="connsiteY26" fmla="*/ 4957902 h 4957903"/>
              <a:gd name="connsiteX27" fmla="*/ 5157924 w 5228120"/>
              <a:gd name="connsiteY27" fmla="*/ 4957902 h 4957903"/>
              <a:gd name="connsiteX28" fmla="*/ 5157922 w 5228120"/>
              <a:gd name="connsiteY28" fmla="*/ 4957903 h 4957903"/>
              <a:gd name="connsiteX29" fmla="*/ 1369345 w 5228120"/>
              <a:gd name="connsiteY29" fmla="*/ 4957903 h 4957903"/>
              <a:gd name="connsiteX30" fmla="*/ 44266 w 5228120"/>
              <a:gd name="connsiteY30" fmla="*/ 4957256 h 4957903"/>
              <a:gd name="connsiteX31" fmla="*/ 19873 w 5228120"/>
              <a:gd name="connsiteY31" fmla="*/ 4940773 h 4957903"/>
              <a:gd name="connsiteX32" fmla="*/ 19873 w 5228120"/>
              <a:gd name="connsiteY32" fmla="*/ 4191718 h 4957903"/>
              <a:gd name="connsiteX33" fmla="*/ 13009 w 5228120"/>
              <a:gd name="connsiteY33" fmla="*/ 4167267 h 4957903"/>
              <a:gd name="connsiteX34" fmla="*/ 19873 w 5228120"/>
              <a:gd name="connsiteY34" fmla="*/ 4142119 h 4957903"/>
              <a:gd name="connsiteX35" fmla="*/ 19873 w 5228120"/>
              <a:gd name="connsiteY35" fmla="*/ 3806985 h 4957903"/>
              <a:gd name="connsiteX36" fmla="*/ 19873 w 5228120"/>
              <a:gd name="connsiteY36" fmla="*/ 3762500 h 4957903"/>
              <a:gd name="connsiteX37" fmla="*/ 12558 w 5228120"/>
              <a:gd name="connsiteY37" fmla="*/ 3737654 h 4957903"/>
              <a:gd name="connsiteX38" fmla="*/ 4175 w 5228120"/>
              <a:gd name="connsiteY38" fmla="*/ 3712250 h 4957903"/>
              <a:gd name="connsiteX39" fmla="*/ 560 w 5228120"/>
              <a:gd name="connsiteY39" fmla="*/ 3687770 h 4957903"/>
              <a:gd name="connsiteX40" fmla="*/ 0 w 5228120"/>
              <a:gd name="connsiteY40" fmla="*/ 3668924 h 4957903"/>
              <a:gd name="connsiteX0" fmla="*/ 0 w 5228120"/>
              <a:gd name="connsiteY0" fmla="*/ 3668924 h 4957903"/>
              <a:gd name="connsiteX1" fmla="*/ 4948 w 5228120"/>
              <a:gd name="connsiteY1" fmla="*/ 3649181 h 4957903"/>
              <a:gd name="connsiteX2" fmla="*/ 2889 w 5228120"/>
              <a:gd name="connsiteY2" fmla="*/ 3635853 h 4957903"/>
              <a:gd name="connsiteX3" fmla="*/ 8191 w 5228120"/>
              <a:gd name="connsiteY3" fmla="*/ 3611031 h 4957903"/>
              <a:gd name="connsiteX4" fmla="*/ 13074 w 5228120"/>
              <a:gd name="connsiteY4" fmla="*/ 3574720 h 4957903"/>
              <a:gd name="connsiteX5" fmla="*/ 18280 w 5228120"/>
              <a:gd name="connsiteY5" fmla="*/ 3549725 h 4957903"/>
              <a:gd name="connsiteX6" fmla="*/ 19873 w 5228120"/>
              <a:gd name="connsiteY6" fmla="*/ 3544905 h 4957903"/>
              <a:gd name="connsiteX7" fmla="*/ 19873 w 5228120"/>
              <a:gd name="connsiteY7" fmla="*/ 3381346 h 4957903"/>
              <a:gd name="connsiteX8" fmla="*/ 18092 w 5228120"/>
              <a:gd name="connsiteY8" fmla="*/ 3369281 h 4957903"/>
              <a:gd name="connsiteX9" fmla="*/ 19873 w 5228120"/>
              <a:gd name="connsiteY9" fmla="*/ 3328576 h 4957903"/>
              <a:gd name="connsiteX10" fmla="*/ 17446 w 5228120"/>
              <a:gd name="connsiteY10" fmla="*/ 3322665 h 4957903"/>
              <a:gd name="connsiteX11" fmla="*/ 19873 w 5228120"/>
              <a:gd name="connsiteY11" fmla="*/ 3282869 h 4957903"/>
              <a:gd name="connsiteX12" fmla="*/ 17812 w 5228120"/>
              <a:gd name="connsiteY12" fmla="*/ 3239267 h 4957903"/>
              <a:gd name="connsiteX13" fmla="*/ 12273 w 5228120"/>
              <a:gd name="connsiteY13" fmla="*/ 3236011 h 4957903"/>
              <a:gd name="connsiteX14" fmla="*/ 11786 w 5228120"/>
              <a:gd name="connsiteY14" fmla="*/ 3226449 h 4957903"/>
              <a:gd name="connsiteX15" fmla="*/ 11892 w 5228120"/>
              <a:gd name="connsiteY15" fmla="*/ 3211395 h 4957903"/>
              <a:gd name="connsiteX16" fmla="*/ 17706 w 5228120"/>
              <a:gd name="connsiteY16" fmla="*/ 3177674 h 4957903"/>
              <a:gd name="connsiteX17" fmla="*/ 14268 w 5228120"/>
              <a:gd name="connsiteY17" fmla="*/ 18938 h 4957903"/>
              <a:gd name="connsiteX18" fmla="*/ 30700 w 5228120"/>
              <a:gd name="connsiteY18" fmla="*/ 2311 h 4957903"/>
              <a:gd name="connsiteX19" fmla="*/ 44276 w 5228120"/>
              <a:gd name="connsiteY19" fmla="*/ 164 h 4957903"/>
              <a:gd name="connsiteX20" fmla="*/ 3871237 w 5228120"/>
              <a:gd name="connsiteY20" fmla="*/ 0 h 4957903"/>
              <a:gd name="connsiteX21" fmla="*/ 3872793 w 5228120"/>
              <a:gd name="connsiteY21" fmla="*/ 647 h 4957903"/>
              <a:gd name="connsiteX22" fmla="*/ 5196316 w 5228120"/>
              <a:gd name="connsiteY22" fmla="*/ 647 h 4957903"/>
              <a:gd name="connsiteX23" fmla="*/ 5224586 w 5228120"/>
              <a:gd name="connsiteY23" fmla="*/ 28919 h 4957903"/>
              <a:gd name="connsiteX24" fmla="*/ 5224586 w 5228120"/>
              <a:gd name="connsiteY24" fmla="*/ 4929710 h 4957903"/>
              <a:gd name="connsiteX25" fmla="*/ 5196315 w 5228120"/>
              <a:gd name="connsiteY25" fmla="*/ 4957902 h 4957903"/>
              <a:gd name="connsiteX26" fmla="*/ 5157924 w 5228120"/>
              <a:gd name="connsiteY26" fmla="*/ 4957902 h 4957903"/>
              <a:gd name="connsiteX27" fmla="*/ 5157922 w 5228120"/>
              <a:gd name="connsiteY27" fmla="*/ 4957903 h 4957903"/>
              <a:gd name="connsiteX28" fmla="*/ 1369345 w 5228120"/>
              <a:gd name="connsiteY28" fmla="*/ 4957903 h 4957903"/>
              <a:gd name="connsiteX29" fmla="*/ 44266 w 5228120"/>
              <a:gd name="connsiteY29" fmla="*/ 4957256 h 4957903"/>
              <a:gd name="connsiteX30" fmla="*/ 19873 w 5228120"/>
              <a:gd name="connsiteY30" fmla="*/ 4940773 h 4957903"/>
              <a:gd name="connsiteX31" fmla="*/ 19873 w 5228120"/>
              <a:gd name="connsiteY31" fmla="*/ 4191718 h 4957903"/>
              <a:gd name="connsiteX32" fmla="*/ 13009 w 5228120"/>
              <a:gd name="connsiteY32" fmla="*/ 4167267 h 4957903"/>
              <a:gd name="connsiteX33" fmla="*/ 19873 w 5228120"/>
              <a:gd name="connsiteY33" fmla="*/ 4142119 h 4957903"/>
              <a:gd name="connsiteX34" fmla="*/ 19873 w 5228120"/>
              <a:gd name="connsiteY34" fmla="*/ 3806985 h 4957903"/>
              <a:gd name="connsiteX35" fmla="*/ 19873 w 5228120"/>
              <a:gd name="connsiteY35" fmla="*/ 3762500 h 4957903"/>
              <a:gd name="connsiteX36" fmla="*/ 12558 w 5228120"/>
              <a:gd name="connsiteY36" fmla="*/ 3737654 h 4957903"/>
              <a:gd name="connsiteX37" fmla="*/ 4175 w 5228120"/>
              <a:gd name="connsiteY37" fmla="*/ 3712250 h 4957903"/>
              <a:gd name="connsiteX38" fmla="*/ 560 w 5228120"/>
              <a:gd name="connsiteY38" fmla="*/ 3687770 h 4957903"/>
              <a:gd name="connsiteX39" fmla="*/ 0 w 5228120"/>
              <a:gd name="connsiteY39" fmla="*/ 3668924 h 4957903"/>
              <a:gd name="connsiteX0" fmla="*/ 0 w 5228120"/>
              <a:gd name="connsiteY0" fmla="*/ 3668924 h 4957903"/>
              <a:gd name="connsiteX1" fmla="*/ 4948 w 5228120"/>
              <a:gd name="connsiteY1" fmla="*/ 3649181 h 4957903"/>
              <a:gd name="connsiteX2" fmla="*/ 2889 w 5228120"/>
              <a:gd name="connsiteY2" fmla="*/ 3635853 h 4957903"/>
              <a:gd name="connsiteX3" fmla="*/ 8191 w 5228120"/>
              <a:gd name="connsiteY3" fmla="*/ 3611031 h 4957903"/>
              <a:gd name="connsiteX4" fmla="*/ 13074 w 5228120"/>
              <a:gd name="connsiteY4" fmla="*/ 3574720 h 4957903"/>
              <a:gd name="connsiteX5" fmla="*/ 18280 w 5228120"/>
              <a:gd name="connsiteY5" fmla="*/ 3549725 h 4957903"/>
              <a:gd name="connsiteX6" fmla="*/ 19873 w 5228120"/>
              <a:gd name="connsiteY6" fmla="*/ 3544905 h 4957903"/>
              <a:gd name="connsiteX7" fmla="*/ 19873 w 5228120"/>
              <a:gd name="connsiteY7" fmla="*/ 3381346 h 4957903"/>
              <a:gd name="connsiteX8" fmla="*/ 18092 w 5228120"/>
              <a:gd name="connsiteY8" fmla="*/ 3369281 h 4957903"/>
              <a:gd name="connsiteX9" fmla="*/ 19873 w 5228120"/>
              <a:gd name="connsiteY9" fmla="*/ 3328576 h 4957903"/>
              <a:gd name="connsiteX10" fmla="*/ 17446 w 5228120"/>
              <a:gd name="connsiteY10" fmla="*/ 3322665 h 4957903"/>
              <a:gd name="connsiteX11" fmla="*/ 19873 w 5228120"/>
              <a:gd name="connsiteY11" fmla="*/ 3282869 h 4957903"/>
              <a:gd name="connsiteX12" fmla="*/ 17812 w 5228120"/>
              <a:gd name="connsiteY12" fmla="*/ 3239267 h 4957903"/>
              <a:gd name="connsiteX13" fmla="*/ 12273 w 5228120"/>
              <a:gd name="connsiteY13" fmla="*/ 3236011 h 4957903"/>
              <a:gd name="connsiteX14" fmla="*/ 11786 w 5228120"/>
              <a:gd name="connsiteY14" fmla="*/ 3226449 h 4957903"/>
              <a:gd name="connsiteX15" fmla="*/ 11892 w 5228120"/>
              <a:gd name="connsiteY15" fmla="*/ 3211395 h 4957903"/>
              <a:gd name="connsiteX16" fmla="*/ 17706 w 5228120"/>
              <a:gd name="connsiteY16" fmla="*/ 3177674 h 4957903"/>
              <a:gd name="connsiteX17" fmla="*/ 14268 w 5228120"/>
              <a:gd name="connsiteY17" fmla="*/ 18938 h 4957903"/>
              <a:gd name="connsiteX18" fmla="*/ 30700 w 5228120"/>
              <a:gd name="connsiteY18" fmla="*/ 2311 h 4957903"/>
              <a:gd name="connsiteX19" fmla="*/ 44276 w 5228120"/>
              <a:gd name="connsiteY19" fmla="*/ 164 h 4957903"/>
              <a:gd name="connsiteX20" fmla="*/ 3871237 w 5228120"/>
              <a:gd name="connsiteY20" fmla="*/ 0 h 4957903"/>
              <a:gd name="connsiteX21" fmla="*/ 5196316 w 5228120"/>
              <a:gd name="connsiteY21" fmla="*/ 647 h 4957903"/>
              <a:gd name="connsiteX22" fmla="*/ 5224586 w 5228120"/>
              <a:gd name="connsiteY22" fmla="*/ 28919 h 4957903"/>
              <a:gd name="connsiteX23" fmla="*/ 5224586 w 5228120"/>
              <a:gd name="connsiteY23" fmla="*/ 4929710 h 4957903"/>
              <a:gd name="connsiteX24" fmla="*/ 5196315 w 5228120"/>
              <a:gd name="connsiteY24" fmla="*/ 4957902 h 4957903"/>
              <a:gd name="connsiteX25" fmla="*/ 5157924 w 5228120"/>
              <a:gd name="connsiteY25" fmla="*/ 4957902 h 4957903"/>
              <a:gd name="connsiteX26" fmla="*/ 5157922 w 5228120"/>
              <a:gd name="connsiteY26" fmla="*/ 4957903 h 4957903"/>
              <a:gd name="connsiteX27" fmla="*/ 1369345 w 5228120"/>
              <a:gd name="connsiteY27" fmla="*/ 4957903 h 4957903"/>
              <a:gd name="connsiteX28" fmla="*/ 44266 w 5228120"/>
              <a:gd name="connsiteY28" fmla="*/ 4957256 h 4957903"/>
              <a:gd name="connsiteX29" fmla="*/ 19873 w 5228120"/>
              <a:gd name="connsiteY29" fmla="*/ 4940773 h 4957903"/>
              <a:gd name="connsiteX30" fmla="*/ 19873 w 5228120"/>
              <a:gd name="connsiteY30" fmla="*/ 4191718 h 4957903"/>
              <a:gd name="connsiteX31" fmla="*/ 13009 w 5228120"/>
              <a:gd name="connsiteY31" fmla="*/ 4167267 h 4957903"/>
              <a:gd name="connsiteX32" fmla="*/ 19873 w 5228120"/>
              <a:gd name="connsiteY32" fmla="*/ 4142119 h 4957903"/>
              <a:gd name="connsiteX33" fmla="*/ 19873 w 5228120"/>
              <a:gd name="connsiteY33" fmla="*/ 3806985 h 4957903"/>
              <a:gd name="connsiteX34" fmla="*/ 19873 w 5228120"/>
              <a:gd name="connsiteY34" fmla="*/ 3762500 h 4957903"/>
              <a:gd name="connsiteX35" fmla="*/ 12558 w 5228120"/>
              <a:gd name="connsiteY35" fmla="*/ 3737654 h 4957903"/>
              <a:gd name="connsiteX36" fmla="*/ 4175 w 5228120"/>
              <a:gd name="connsiteY36" fmla="*/ 3712250 h 4957903"/>
              <a:gd name="connsiteX37" fmla="*/ 560 w 5228120"/>
              <a:gd name="connsiteY37" fmla="*/ 3687770 h 4957903"/>
              <a:gd name="connsiteX38" fmla="*/ 0 w 5228120"/>
              <a:gd name="connsiteY38" fmla="*/ 3668924 h 4957903"/>
              <a:gd name="connsiteX0" fmla="*/ 0 w 5228120"/>
              <a:gd name="connsiteY0" fmla="*/ 3668760 h 4957739"/>
              <a:gd name="connsiteX1" fmla="*/ 4948 w 5228120"/>
              <a:gd name="connsiteY1" fmla="*/ 3649017 h 4957739"/>
              <a:gd name="connsiteX2" fmla="*/ 2889 w 5228120"/>
              <a:gd name="connsiteY2" fmla="*/ 3635689 h 4957739"/>
              <a:gd name="connsiteX3" fmla="*/ 8191 w 5228120"/>
              <a:gd name="connsiteY3" fmla="*/ 3610867 h 4957739"/>
              <a:gd name="connsiteX4" fmla="*/ 13074 w 5228120"/>
              <a:gd name="connsiteY4" fmla="*/ 3574556 h 4957739"/>
              <a:gd name="connsiteX5" fmla="*/ 18280 w 5228120"/>
              <a:gd name="connsiteY5" fmla="*/ 3549561 h 4957739"/>
              <a:gd name="connsiteX6" fmla="*/ 19873 w 5228120"/>
              <a:gd name="connsiteY6" fmla="*/ 3544741 h 4957739"/>
              <a:gd name="connsiteX7" fmla="*/ 19873 w 5228120"/>
              <a:gd name="connsiteY7" fmla="*/ 3381182 h 4957739"/>
              <a:gd name="connsiteX8" fmla="*/ 18092 w 5228120"/>
              <a:gd name="connsiteY8" fmla="*/ 3369117 h 4957739"/>
              <a:gd name="connsiteX9" fmla="*/ 19873 w 5228120"/>
              <a:gd name="connsiteY9" fmla="*/ 3328412 h 4957739"/>
              <a:gd name="connsiteX10" fmla="*/ 17446 w 5228120"/>
              <a:gd name="connsiteY10" fmla="*/ 3322501 h 4957739"/>
              <a:gd name="connsiteX11" fmla="*/ 19873 w 5228120"/>
              <a:gd name="connsiteY11" fmla="*/ 3282705 h 4957739"/>
              <a:gd name="connsiteX12" fmla="*/ 17812 w 5228120"/>
              <a:gd name="connsiteY12" fmla="*/ 3239103 h 4957739"/>
              <a:gd name="connsiteX13" fmla="*/ 12273 w 5228120"/>
              <a:gd name="connsiteY13" fmla="*/ 3235847 h 4957739"/>
              <a:gd name="connsiteX14" fmla="*/ 11786 w 5228120"/>
              <a:gd name="connsiteY14" fmla="*/ 3226285 h 4957739"/>
              <a:gd name="connsiteX15" fmla="*/ 11892 w 5228120"/>
              <a:gd name="connsiteY15" fmla="*/ 3211231 h 4957739"/>
              <a:gd name="connsiteX16" fmla="*/ 17706 w 5228120"/>
              <a:gd name="connsiteY16" fmla="*/ 3177510 h 4957739"/>
              <a:gd name="connsiteX17" fmla="*/ 14268 w 5228120"/>
              <a:gd name="connsiteY17" fmla="*/ 18774 h 4957739"/>
              <a:gd name="connsiteX18" fmla="*/ 30700 w 5228120"/>
              <a:gd name="connsiteY18" fmla="*/ 2147 h 4957739"/>
              <a:gd name="connsiteX19" fmla="*/ 44276 w 5228120"/>
              <a:gd name="connsiteY19" fmla="*/ 0 h 4957739"/>
              <a:gd name="connsiteX20" fmla="*/ 5196316 w 5228120"/>
              <a:gd name="connsiteY20" fmla="*/ 483 h 4957739"/>
              <a:gd name="connsiteX21" fmla="*/ 5224586 w 5228120"/>
              <a:gd name="connsiteY21" fmla="*/ 28755 h 4957739"/>
              <a:gd name="connsiteX22" fmla="*/ 5224586 w 5228120"/>
              <a:gd name="connsiteY22" fmla="*/ 4929546 h 4957739"/>
              <a:gd name="connsiteX23" fmla="*/ 5196315 w 5228120"/>
              <a:gd name="connsiteY23" fmla="*/ 4957738 h 4957739"/>
              <a:gd name="connsiteX24" fmla="*/ 5157924 w 5228120"/>
              <a:gd name="connsiteY24" fmla="*/ 4957738 h 4957739"/>
              <a:gd name="connsiteX25" fmla="*/ 5157922 w 5228120"/>
              <a:gd name="connsiteY25" fmla="*/ 4957739 h 4957739"/>
              <a:gd name="connsiteX26" fmla="*/ 1369345 w 5228120"/>
              <a:gd name="connsiteY26" fmla="*/ 4957739 h 4957739"/>
              <a:gd name="connsiteX27" fmla="*/ 44266 w 5228120"/>
              <a:gd name="connsiteY27" fmla="*/ 4957092 h 4957739"/>
              <a:gd name="connsiteX28" fmla="*/ 19873 w 5228120"/>
              <a:gd name="connsiteY28" fmla="*/ 4940609 h 4957739"/>
              <a:gd name="connsiteX29" fmla="*/ 19873 w 5228120"/>
              <a:gd name="connsiteY29" fmla="*/ 4191554 h 4957739"/>
              <a:gd name="connsiteX30" fmla="*/ 13009 w 5228120"/>
              <a:gd name="connsiteY30" fmla="*/ 4167103 h 4957739"/>
              <a:gd name="connsiteX31" fmla="*/ 19873 w 5228120"/>
              <a:gd name="connsiteY31" fmla="*/ 4141955 h 4957739"/>
              <a:gd name="connsiteX32" fmla="*/ 19873 w 5228120"/>
              <a:gd name="connsiteY32" fmla="*/ 3806821 h 4957739"/>
              <a:gd name="connsiteX33" fmla="*/ 19873 w 5228120"/>
              <a:gd name="connsiteY33" fmla="*/ 3762336 h 4957739"/>
              <a:gd name="connsiteX34" fmla="*/ 12558 w 5228120"/>
              <a:gd name="connsiteY34" fmla="*/ 3737490 h 4957739"/>
              <a:gd name="connsiteX35" fmla="*/ 4175 w 5228120"/>
              <a:gd name="connsiteY35" fmla="*/ 3712086 h 4957739"/>
              <a:gd name="connsiteX36" fmla="*/ 560 w 5228120"/>
              <a:gd name="connsiteY36" fmla="*/ 3687606 h 4957739"/>
              <a:gd name="connsiteX37" fmla="*/ 0 w 5228120"/>
              <a:gd name="connsiteY37" fmla="*/ 3668760 h 4957739"/>
              <a:gd name="connsiteX0" fmla="*/ 0 w 5228120"/>
              <a:gd name="connsiteY0" fmla="*/ 3668760 h 4957739"/>
              <a:gd name="connsiteX1" fmla="*/ 4948 w 5228120"/>
              <a:gd name="connsiteY1" fmla="*/ 3649017 h 4957739"/>
              <a:gd name="connsiteX2" fmla="*/ 2889 w 5228120"/>
              <a:gd name="connsiteY2" fmla="*/ 3635689 h 4957739"/>
              <a:gd name="connsiteX3" fmla="*/ 8191 w 5228120"/>
              <a:gd name="connsiteY3" fmla="*/ 3610867 h 4957739"/>
              <a:gd name="connsiteX4" fmla="*/ 13074 w 5228120"/>
              <a:gd name="connsiteY4" fmla="*/ 3574556 h 4957739"/>
              <a:gd name="connsiteX5" fmla="*/ 18280 w 5228120"/>
              <a:gd name="connsiteY5" fmla="*/ 3549561 h 4957739"/>
              <a:gd name="connsiteX6" fmla="*/ 19873 w 5228120"/>
              <a:gd name="connsiteY6" fmla="*/ 3544741 h 4957739"/>
              <a:gd name="connsiteX7" fmla="*/ 19873 w 5228120"/>
              <a:gd name="connsiteY7" fmla="*/ 3381182 h 4957739"/>
              <a:gd name="connsiteX8" fmla="*/ 18092 w 5228120"/>
              <a:gd name="connsiteY8" fmla="*/ 3369117 h 4957739"/>
              <a:gd name="connsiteX9" fmla="*/ 19873 w 5228120"/>
              <a:gd name="connsiteY9" fmla="*/ 3328412 h 4957739"/>
              <a:gd name="connsiteX10" fmla="*/ 17446 w 5228120"/>
              <a:gd name="connsiteY10" fmla="*/ 3322501 h 4957739"/>
              <a:gd name="connsiteX11" fmla="*/ 19873 w 5228120"/>
              <a:gd name="connsiteY11" fmla="*/ 3282705 h 4957739"/>
              <a:gd name="connsiteX12" fmla="*/ 17812 w 5228120"/>
              <a:gd name="connsiteY12" fmla="*/ 3239103 h 4957739"/>
              <a:gd name="connsiteX13" fmla="*/ 12273 w 5228120"/>
              <a:gd name="connsiteY13" fmla="*/ 3235847 h 4957739"/>
              <a:gd name="connsiteX14" fmla="*/ 11786 w 5228120"/>
              <a:gd name="connsiteY14" fmla="*/ 3226285 h 4957739"/>
              <a:gd name="connsiteX15" fmla="*/ 11892 w 5228120"/>
              <a:gd name="connsiteY15" fmla="*/ 3211231 h 4957739"/>
              <a:gd name="connsiteX16" fmla="*/ 17706 w 5228120"/>
              <a:gd name="connsiteY16" fmla="*/ 3177510 h 4957739"/>
              <a:gd name="connsiteX17" fmla="*/ 14268 w 5228120"/>
              <a:gd name="connsiteY17" fmla="*/ 18774 h 4957739"/>
              <a:gd name="connsiteX18" fmla="*/ 30700 w 5228120"/>
              <a:gd name="connsiteY18" fmla="*/ 2147 h 4957739"/>
              <a:gd name="connsiteX19" fmla="*/ 44276 w 5228120"/>
              <a:gd name="connsiteY19" fmla="*/ 0 h 4957739"/>
              <a:gd name="connsiteX20" fmla="*/ 5196316 w 5228120"/>
              <a:gd name="connsiteY20" fmla="*/ 483 h 4957739"/>
              <a:gd name="connsiteX21" fmla="*/ 5224586 w 5228120"/>
              <a:gd name="connsiteY21" fmla="*/ 28755 h 4957739"/>
              <a:gd name="connsiteX22" fmla="*/ 5224586 w 5228120"/>
              <a:gd name="connsiteY22" fmla="*/ 4929546 h 4957739"/>
              <a:gd name="connsiteX23" fmla="*/ 5196315 w 5228120"/>
              <a:gd name="connsiteY23" fmla="*/ 4957738 h 4957739"/>
              <a:gd name="connsiteX24" fmla="*/ 5157924 w 5228120"/>
              <a:gd name="connsiteY24" fmla="*/ 4957738 h 4957739"/>
              <a:gd name="connsiteX25" fmla="*/ 5157922 w 5228120"/>
              <a:gd name="connsiteY25" fmla="*/ 4957739 h 4957739"/>
              <a:gd name="connsiteX26" fmla="*/ 44266 w 5228120"/>
              <a:gd name="connsiteY26" fmla="*/ 4957092 h 4957739"/>
              <a:gd name="connsiteX27" fmla="*/ 19873 w 5228120"/>
              <a:gd name="connsiteY27" fmla="*/ 4940609 h 4957739"/>
              <a:gd name="connsiteX28" fmla="*/ 19873 w 5228120"/>
              <a:gd name="connsiteY28" fmla="*/ 4191554 h 4957739"/>
              <a:gd name="connsiteX29" fmla="*/ 13009 w 5228120"/>
              <a:gd name="connsiteY29" fmla="*/ 4167103 h 4957739"/>
              <a:gd name="connsiteX30" fmla="*/ 19873 w 5228120"/>
              <a:gd name="connsiteY30" fmla="*/ 4141955 h 4957739"/>
              <a:gd name="connsiteX31" fmla="*/ 19873 w 5228120"/>
              <a:gd name="connsiteY31" fmla="*/ 3806821 h 4957739"/>
              <a:gd name="connsiteX32" fmla="*/ 19873 w 5228120"/>
              <a:gd name="connsiteY32" fmla="*/ 3762336 h 4957739"/>
              <a:gd name="connsiteX33" fmla="*/ 12558 w 5228120"/>
              <a:gd name="connsiteY33" fmla="*/ 3737490 h 4957739"/>
              <a:gd name="connsiteX34" fmla="*/ 4175 w 5228120"/>
              <a:gd name="connsiteY34" fmla="*/ 3712086 h 4957739"/>
              <a:gd name="connsiteX35" fmla="*/ 560 w 5228120"/>
              <a:gd name="connsiteY35" fmla="*/ 3687606 h 4957739"/>
              <a:gd name="connsiteX36" fmla="*/ 0 w 5228120"/>
              <a:gd name="connsiteY36" fmla="*/ 3668760 h 495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228120" h="4957739">
                <a:moveTo>
                  <a:pt x="0" y="3668760"/>
                </a:moveTo>
                <a:lnTo>
                  <a:pt x="4948" y="3649017"/>
                </a:lnTo>
                <a:cubicBezTo>
                  <a:pt x="5428" y="3643504"/>
                  <a:pt x="2348" y="3642047"/>
                  <a:pt x="2889" y="3635689"/>
                </a:cubicBezTo>
                <a:lnTo>
                  <a:pt x="8191" y="3610867"/>
                </a:lnTo>
                <a:lnTo>
                  <a:pt x="13074" y="3574556"/>
                </a:lnTo>
                <a:lnTo>
                  <a:pt x="18280" y="3549561"/>
                </a:lnTo>
                <a:lnTo>
                  <a:pt x="19873" y="3544741"/>
                </a:lnTo>
                <a:lnTo>
                  <a:pt x="19873" y="3381182"/>
                </a:lnTo>
                <a:lnTo>
                  <a:pt x="18092" y="3369117"/>
                </a:lnTo>
                <a:cubicBezTo>
                  <a:pt x="18686" y="3355549"/>
                  <a:pt x="19279" y="3341980"/>
                  <a:pt x="19873" y="3328412"/>
                </a:cubicBezTo>
                <a:lnTo>
                  <a:pt x="17446" y="3322501"/>
                </a:lnTo>
                <a:lnTo>
                  <a:pt x="19873" y="3282705"/>
                </a:lnTo>
                <a:cubicBezTo>
                  <a:pt x="19530" y="3269526"/>
                  <a:pt x="20072" y="3246690"/>
                  <a:pt x="17812" y="3239103"/>
                </a:cubicBezTo>
                <a:lnTo>
                  <a:pt x="12273" y="3235847"/>
                </a:lnTo>
                <a:cubicBezTo>
                  <a:pt x="12111" y="3232660"/>
                  <a:pt x="11948" y="3229472"/>
                  <a:pt x="11786" y="3226285"/>
                </a:cubicBezTo>
                <a:cubicBezTo>
                  <a:pt x="12210" y="3225585"/>
                  <a:pt x="11857" y="3211799"/>
                  <a:pt x="11892" y="3211231"/>
                </a:cubicBezTo>
                <a:lnTo>
                  <a:pt x="17706" y="3177510"/>
                </a:lnTo>
                <a:lnTo>
                  <a:pt x="14268" y="18774"/>
                </a:lnTo>
                <a:cubicBezTo>
                  <a:pt x="19746" y="9227"/>
                  <a:pt x="21251" y="7690"/>
                  <a:pt x="30700" y="2147"/>
                </a:cubicBezTo>
                <a:lnTo>
                  <a:pt x="44276" y="0"/>
                </a:lnTo>
                <a:lnTo>
                  <a:pt x="5196316" y="483"/>
                </a:lnTo>
                <a:cubicBezTo>
                  <a:pt x="5211913" y="528"/>
                  <a:pt x="5224547" y="13159"/>
                  <a:pt x="5224586" y="28755"/>
                </a:cubicBezTo>
                <a:cubicBezTo>
                  <a:pt x="5229299" y="850266"/>
                  <a:pt x="5229298" y="4108050"/>
                  <a:pt x="5224586" y="4929546"/>
                </a:cubicBezTo>
                <a:cubicBezTo>
                  <a:pt x="5224498" y="4945112"/>
                  <a:pt x="5211880" y="4957697"/>
                  <a:pt x="5196315" y="4957738"/>
                </a:cubicBezTo>
                <a:lnTo>
                  <a:pt x="5157924" y="4957738"/>
                </a:lnTo>
                <a:cubicBezTo>
                  <a:pt x="5157923" y="4957738"/>
                  <a:pt x="5157923" y="4957739"/>
                  <a:pt x="5157922" y="4957739"/>
                </a:cubicBezTo>
                <a:lnTo>
                  <a:pt x="44266" y="4957092"/>
                </a:lnTo>
                <a:cubicBezTo>
                  <a:pt x="30798" y="4957039"/>
                  <a:pt x="19909" y="4949683"/>
                  <a:pt x="19873" y="4940609"/>
                </a:cubicBezTo>
                <a:lnTo>
                  <a:pt x="19873" y="4191554"/>
                </a:lnTo>
                <a:lnTo>
                  <a:pt x="13009" y="4167103"/>
                </a:lnTo>
                <a:cubicBezTo>
                  <a:pt x="13312" y="4153381"/>
                  <a:pt x="17586" y="4150338"/>
                  <a:pt x="19873" y="4141955"/>
                </a:cubicBezTo>
                <a:lnTo>
                  <a:pt x="19873" y="3806821"/>
                </a:lnTo>
                <a:lnTo>
                  <a:pt x="19873" y="3762336"/>
                </a:lnTo>
                <a:lnTo>
                  <a:pt x="12558" y="3737490"/>
                </a:lnTo>
                <a:cubicBezTo>
                  <a:pt x="18407" y="3727494"/>
                  <a:pt x="6970" y="3720184"/>
                  <a:pt x="4175" y="3712086"/>
                </a:cubicBezTo>
                <a:lnTo>
                  <a:pt x="560" y="3687606"/>
                </a:lnTo>
                <a:cubicBezTo>
                  <a:pt x="373" y="3681324"/>
                  <a:pt x="187" y="3675042"/>
                  <a:pt x="0" y="366876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29B38C0-3CC6-4B41-93F3-C479D22DD2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45390">
            <a:off x="843810" y="615980"/>
            <a:ext cx="5269757" cy="3586638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E0F80A2-6611-465C-80A5-6ADAE3F03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245390">
            <a:off x="1797496" y="-121443"/>
            <a:ext cx="3369162" cy="5062140"/>
          </a:xfrm>
          <a:custGeom>
            <a:avLst/>
            <a:gdLst>
              <a:gd name="connsiteX0" fmla="*/ 0 w 5228120"/>
              <a:gd name="connsiteY0" fmla="*/ 3668924 h 4957903"/>
              <a:gd name="connsiteX1" fmla="*/ 4948 w 5228120"/>
              <a:gd name="connsiteY1" fmla="*/ 3649181 h 4957903"/>
              <a:gd name="connsiteX2" fmla="*/ 2889 w 5228120"/>
              <a:gd name="connsiteY2" fmla="*/ 3635853 h 4957903"/>
              <a:gd name="connsiteX3" fmla="*/ 8191 w 5228120"/>
              <a:gd name="connsiteY3" fmla="*/ 3611031 h 4957903"/>
              <a:gd name="connsiteX4" fmla="*/ 13074 w 5228120"/>
              <a:gd name="connsiteY4" fmla="*/ 3574720 h 4957903"/>
              <a:gd name="connsiteX5" fmla="*/ 18280 w 5228120"/>
              <a:gd name="connsiteY5" fmla="*/ 3549725 h 4957903"/>
              <a:gd name="connsiteX6" fmla="*/ 19873 w 5228120"/>
              <a:gd name="connsiteY6" fmla="*/ 3544905 h 4957903"/>
              <a:gd name="connsiteX7" fmla="*/ 19873 w 5228120"/>
              <a:gd name="connsiteY7" fmla="*/ 3381346 h 4957903"/>
              <a:gd name="connsiteX8" fmla="*/ 18092 w 5228120"/>
              <a:gd name="connsiteY8" fmla="*/ 3369281 h 4957903"/>
              <a:gd name="connsiteX9" fmla="*/ 19873 w 5228120"/>
              <a:gd name="connsiteY9" fmla="*/ 3328576 h 4957903"/>
              <a:gd name="connsiteX10" fmla="*/ 17446 w 5228120"/>
              <a:gd name="connsiteY10" fmla="*/ 3322665 h 4957903"/>
              <a:gd name="connsiteX11" fmla="*/ 19873 w 5228120"/>
              <a:gd name="connsiteY11" fmla="*/ 3282869 h 4957903"/>
              <a:gd name="connsiteX12" fmla="*/ 17812 w 5228120"/>
              <a:gd name="connsiteY12" fmla="*/ 3239267 h 4957903"/>
              <a:gd name="connsiteX13" fmla="*/ 12273 w 5228120"/>
              <a:gd name="connsiteY13" fmla="*/ 3236011 h 4957903"/>
              <a:gd name="connsiteX14" fmla="*/ 11786 w 5228120"/>
              <a:gd name="connsiteY14" fmla="*/ 3226449 h 4957903"/>
              <a:gd name="connsiteX15" fmla="*/ 11892 w 5228120"/>
              <a:gd name="connsiteY15" fmla="*/ 3211395 h 4957903"/>
              <a:gd name="connsiteX16" fmla="*/ 17706 w 5228120"/>
              <a:gd name="connsiteY16" fmla="*/ 3177674 h 4957903"/>
              <a:gd name="connsiteX17" fmla="*/ 14268 w 5228120"/>
              <a:gd name="connsiteY17" fmla="*/ 18938 h 4957903"/>
              <a:gd name="connsiteX18" fmla="*/ 30700 w 5228120"/>
              <a:gd name="connsiteY18" fmla="*/ 2311 h 4957903"/>
              <a:gd name="connsiteX19" fmla="*/ 44276 w 5228120"/>
              <a:gd name="connsiteY19" fmla="*/ 164 h 4957903"/>
              <a:gd name="connsiteX20" fmla="*/ 813371 w 5228120"/>
              <a:gd name="connsiteY20" fmla="*/ 10 h 4957903"/>
              <a:gd name="connsiteX21" fmla="*/ 832106 w 5228120"/>
              <a:gd name="connsiteY21" fmla="*/ 9 h 4957903"/>
              <a:gd name="connsiteX22" fmla="*/ 832122 w 5228120"/>
              <a:gd name="connsiteY22" fmla="*/ 0 h 4957903"/>
              <a:gd name="connsiteX23" fmla="*/ 3871237 w 5228120"/>
              <a:gd name="connsiteY23" fmla="*/ 0 h 4957903"/>
              <a:gd name="connsiteX24" fmla="*/ 3872793 w 5228120"/>
              <a:gd name="connsiteY24" fmla="*/ 647 h 4957903"/>
              <a:gd name="connsiteX25" fmla="*/ 5196316 w 5228120"/>
              <a:gd name="connsiteY25" fmla="*/ 647 h 4957903"/>
              <a:gd name="connsiteX26" fmla="*/ 5224586 w 5228120"/>
              <a:gd name="connsiteY26" fmla="*/ 28919 h 4957903"/>
              <a:gd name="connsiteX27" fmla="*/ 5224586 w 5228120"/>
              <a:gd name="connsiteY27" fmla="*/ 4929710 h 4957903"/>
              <a:gd name="connsiteX28" fmla="*/ 5196315 w 5228120"/>
              <a:gd name="connsiteY28" fmla="*/ 4957902 h 4957903"/>
              <a:gd name="connsiteX29" fmla="*/ 5157924 w 5228120"/>
              <a:gd name="connsiteY29" fmla="*/ 4957902 h 4957903"/>
              <a:gd name="connsiteX30" fmla="*/ 5157922 w 5228120"/>
              <a:gd name="connsiteY30" fmla="*/ 4957903 h 4957903"/>
              <a:gd name="connsiteX31" fmla="*/ 1369345 w 5228120"/>
              <a:gd name="connsiteY31" fmla="*/ 4957903 h 4957903"/>
              <a:gd name="connsiteX32" fmla="*/ 1367050 w 5228120"/>
              <a:gd name="connsiteY32" fmla="*/ 4957256 h 4957903"/>
              <a:gd name="connsiteX33" fmla="*/ 44266 w 5228120"/>
              <a:gd name="connsiteY33" fmla="*/ 4957256 h 4957903"/>
              <a:gd name="connsiteX34" fmla="*/ 19873 w 5228120"/>
              <a:gd name="connsiteY34" fmla="*/ 4940773 h 4957903"/>
              <a:gd name="connsiteX35" fmla="*/ 19873 w 5228120"/>
              <a:gd name="connsiteY35" fmla="*/ 4191718 h 4957903"/>
              <a:gd name="connsiteX36" fmla="*/ 13009 w 5228120"/>
              <a:gd name="connsiteY36" fmla="*/ 4167267 h 4957903"/>
              <a:gd name="connsiteX37" fmla="*/ 19873 w 5228120"/>
              <a:gd name="connsiteY37" fmla="*/ 4142119 h 4957903"/>
              <a:gd name="connsiteX38" fmla="*/ 19873 w 5228120"/>
              <a:gd name="connsiteY38" fmla="*/ 3806985 h 4957903"/>
              <a:gd name="connsiteX39" fmla="*/ 19873 w 5228120"/>
              <a:gd name="connsiteY39" fmla="*/ 3762500 h 4957903"/>
              <a:gd name="connsiteX40" fmla="*/ 12558 w 5228120"/>
              <a:gd name="connsiteY40" fmla="*/ 3737654 h 4957903"/>
              <a:gd name="connsiteX41" fmla="*/ 4175 w 5228120"/>
              <a:gd name="connsiteY41" fmla="*/ 3712250 h 4957903"/>
              <a:gd name="connsiteX42" fmla="*/ 560 w 5228120"/>
              <a:gd name="connsiteY42" fmla="*/ 3687770 h 4957903"/>
              <a:gd name="connsiteX0" fmla="*/ 0 w 5228120"/>
              <a:gd name="connsiteY0" fmla="*/ 3668924 h 4957903"/>
              <a:gd name="connsiteX1" fmla="*/ 4948 w 5228120"/>
              <a:gd name="connsiteY1" fmla="*/ 3649181 h 4957903"/>
              <a:gd name="connsiteX2" fmla="*/ 2889 w 5228120"/>
              <a:gd name="connsiteY2" fmla="*/ 3635853 h 4957903"/>
              <a:gd name="connsiteX3" fmla="*/ 8191 w 5228120"/>
              <a:gd name="connsiteY3" fmla="*/ 3611031 h 4957903"/>
              <a:gd name="connsiteX4" fmla="*/ 13074 w 5228120"/>
              <a:gd name="connsiteY4" fmla="*/ 3574720 h 4957903"/>
              <a:gd name="connsiteX5" fmla="*/ 18280 w 5228120"/>
              <a:gd name="connsiteY5" fmla="*/ 3549725 h 4957903"/>
              <a:gd name="connsiteX6" fmla="*/ 19873 w 5228120"/>
              <a:gd name="connsiteY6" fmla="*/ 3544905 h 4957903"/>
              <a:gd name="connsiteX7" fmla="*/ 19873 w 5228120"/>
              <a:gd name="connsiteY7" fmla="*/ 3381346 h 4957903"/>
              <a:gd name="connsiteX8" fmla="*/ 18092 w 5228120"/>
              <a:gd name="connsiteY8" fmla="*/ 3369281 h 4957903"/>
              <a:gd name="connsiteX9" fmla="*/ 19873 w 5228120"/>
              <a:gd name="connsiteY9" fmla="*/ 3328576 h 4957903"/>
              <a:gd name="connsiteX10" fmla="*/ 17446 w 5228120"/>
              <a:gd name="connsiteY10" fmla="*/ 3322665 h 4957903"/>
              <a:gd name="connsiteX11" fmla="*/ 19873 w 5228120"/>
              <a:gd name="connsiteY11" fmla="*/ 3282869 h 4957903"/>
              <a:gd name="connsiteX12" fmla="*/ 17812 w 5228120"/>
              <a:gd name="connsiteY12" fmla="*/ 3239267 h 4957903"/>
              <a:gd name="connsiteX13" fmla="*/ 12273 w 5228120"/>
              <a:gd name="connsiteY13" fmla="*/ 3236011 h 4957903"/>
              <a:gd name="connsiteX14" fmla="*/ 11786 w 5228120"/>
              <a:gd name="connsiteY14" fmla="*/ 3226449 h 4957903"/>
              <a:gd name="connsiteX15" fmla="*/ 11892 w 5228120"/>
              <a:gd name="connsiteY15" fmla="*/ 3211395 h 4957903"/>
              <a:gd name="connsiteX16" fmla="*/ 17706 w 5228120"/>
              <a:gd name="connsiteY16" fmla="*/ 3177674 h 4957903"/>
              <a:gd name="connsiteX17" fmla="*/ 14268 w 5228120"/>
              <a:gd name="connsiteY17" fmla="*/ 18938 h 4957903"/>
              <a:gd name="connsiteX18" fmla="*/ 30700 w 5228120"/>
              <a:gd name="connsiteY18" fmla="*/ 2311 h 4957903"/>
              <a:gd name="connsiteX19" fmla="*/ 44276 w 5228120"/>
              <a:gd name="connsiteY19" fmla="*/ 164 h 4957903"/>
              <a:gd name="connsiteX20" fmla="*/ 813371 w 5228120"/>
              <a:gd name="connsiteY20" fmla="*/ 10 h 4957903"/>
              <a:gd name="connsiteX21" fmla="*/ 832106 w 5228120"/>
              <a:gd name="connsiteY21" fmla="*/ 9 h 4957903"/>
              <a:gd name="connsiteX22" fmla="*/ 832122 w 5228120"/>
              <a:gd name="connsiteY22" fmla="*/ 0 h 4957903"/>
              <a:gd name="connsiteX23" fmla="*/ 3871237 w 5228120"/>
              <a:gd name="connsiteY23" fmla="*/ 0 h 4957903"/>
              <a:gd name="connsiteX24" fmla="*/ 3872793 w 5228120"/>
              <a:gd name="connsiteY24" fmla="*/ 647 h 4957903"/>
              <a:gd name="connsiteX25" fmla="*/ 5196316 w 5228120"/>
              <a:gd name="connsiteY25" fmla="*/ 647 h 4957903"/>
              <a:gd name="connsiteX26" fmla="*/ 5224586 w 5228120"/>
              <a:gd name="connsiteY26" fmla="*/ 28919 h 4957903"/>
              <a:gd name="connsiteX27" fmla="*/ 5224586 w 5228120"/>
              <a:gd name="connsiteY27" fmla="*/ 4929710 h 4957903"/>
              <a:gd name="connsiteX28" fmla="*/ 5196315 w 5228120"/>
              <a:gd name="connsiteY28" fmla="*/ 4957902 h 4957903"/>
              <a:gd name="connsiteX29" fmla="*/ 5157924 w 5228120"/>
              <a:gd name="connsiteY29" fmla="*/ 4957902 h 4957903"/>
              <a:gd name="connsiteX30" fmla="*/ 5157922 w 5228120"/>
              <a:gd name="connsiteY30" fmla="*/ 4957903 h 4957903"/>
              <a:gd name="connsiteX31" fmla="*/ 1369345 w 5228120"/>
              <a:gd name="connsiteY31" fmla="*/ 4957903 h 4957903"/>
              <a:gd name="connsiteX32" fmla="*/ 44266 w 5228120"/>
              <a:gd name="connsiteY32" fmla="*/ 4957256 h 4957903"/>
              <a:gd name="connsiteX33" fmla="*/ 19873 w 5228120"/>
              <a:gd name="connsiteY33" fmla="*/ 4940773 h 4957903"/>
              <a:gd name="connsiteX34" fmla="*/ 19873 w 5228120"/>
              <a:gd name="connsiteY34" fmla="*/ 4191718 h 4957903"/>
              <a:gd name="connsiteX35" fmla="*/ 13009 w 5228120"/>
              <a:gd name="connsiteY35" fmla="*/ 4167267 h 4957903"/>
              <a:gd name="connsiteX36" fmla="*/ 19873 w 5228120"/>
              <a:gd name="connsiteY36" fmla="*/ 4142119 h 4957903"/>
              <a:gd name="connsiteX37" fmla="*/ 19873 w 5228120"/>
              <a:gd name="connsiteY37" fmla="*/ 3806985 h 4957903"/>
              <a:gd name="connsiteX38" fmla="*/ 19873 w 5228120"/>
              <a:gd name="connsiteY38" fmla="*/ 3762500 h 4957903"/>
              <a:gd name="connsiteX39" fmla="*/ 12558 w 5228120"/>
              <a:gd name="connsiteY39" fmla="*/ 3737654 h 4957903"/>
              <a:gd name="connsiteX40" fmla="*/ 4175 w 5228120"/>
              <a:gd name="connsiteY40" fmla="*/ 3712250 h 4957903"/>
              <a:gd name="connsiteX41" fmla="*/ 560 w 5228120"/>
              <a:gd name="connsiteY41" fmla="*/ 3687770 h 4957903"/>
              <a:gd name="connsiteX42" fmla="*/ 0 w 5228120"/>
              <a:gd name="connsiteY42" fmla="*/ 3668924 h 4957903"/>
              <a:gd name="connsiteX0" fmla="*/ 0 w 5228120"/>
              <a:gd name="connsiteY0" fmla="*/ 3668924 h 4957903"/>
              <a:gd name="connsiteX1" fmla="*/ 4948 w 5228120"/>
              <a:gd name="connsiteY1" fmla="*/ 3649181 h 4957903"/>
              <a:gd name="connsiteX2" fmla="*/ 2889 w 5228120"/>
              <a:gd name="connsiteY2" fmla="*/ 3635853 h 4957903"/>
              <a:gd name="connsiteX3" fmla="*/ 8191 w 5228120"/>
              <a:gd name="connsiteY3" fmla="*/ 3611031 h 4957903"/>
              <a:gd name="connsiteX4" fmla="*/ 13074 w 5228120"/>
              <a:gd name="connsiteY4" fmla="*/ 3574720 h 4957903"/>
              <a:gd name="connsiteX5" fmla="*/ 18280 w 5228120"/>
              <a:gd name="connsiteY5" fmla="*/ 3549725 h 4957903"/>
              <a:gd name="connsiteX6" fmla="*/ 19873 w 5228120"/>
              <a:gd name="connsiteY6" fmla="*/ 3544905 h 4957903"/>
              <a:gd name="connsiteX7" fmla="*/ 19873 w 5228120"/>
              <a:gd name="connsiteY7" fmla="*/ 3381346 h 4957903"/>
              <a:gd name="connsiteX8" fmla="*/ 18092 w 5228120"/>
              <a:gd name="connsiteY8" fmla="*/ 3369281 h 4957903"/>
              <a:gd name="connsiteX9" fmla="*/ 19873 w 5228120"/>
              <a:gd name="connsiteY9" fmla="*/ 3328576 h 4957903"/>
              <a:gd name="connsiteX10" fmla="*/ 17446 w 5228120"/>
              <a:gd name="connsiteY10" fmla="*/ 3322665 h 4957903"/>
              <a:gd name="connsiteX11" fmla="*/ 19873 w 5228120"/>
              <a:gd name="connsiteY11" fmla="*/ 3282869 h 4957903"/>
              <a:gd name="connsiteX12" fmla="*/ 17812 w 5228120"/>
              <a:gd name="connsiteY12" fmla="*/ 3239267 h 4957903"/>
              <a:gd name="connsiteX13" fmla="*/ 12273 w 5228120"/>
              <a:gd name="connsiteY13" fmla="*/ 3236011 h 4957903"/>
              <a:gd name="connsiteX14" fmla="*/ 11786 w 5228120"/>
              <a:gd name="connsiteY14" fmla="*/ 3226449 h 4957903"/>
              <a:gd name="connsiteX15" fmla="*/ 11892 w 5228120"/>
              <a:gd name="connsiteY15" fmla="*/ 3211395 h 4957903"/>
              <a:gd name="connsiteX16" fmla="*/ 17706 w 5228120"/>
              <a:gd name="connsiteY16" fmla="*/ 3177674 h 4957903"/>
              <a:gd name="connsiteX17" fmla="*/ 14268 w 5228120"/>
              <a:gd name="connsiteY17" fmla="*/ 18938 h 4957903"/>
              <a:gd name="connsiteX18" fmla="*/ 30700 w 5228120"/>
              <a:gd name="connsiteY18" fmla="*/ 2311 h 4957903"/>
              <a:gd name="connsiteX19" fmla="*/ 44276 w 5228120"/>
              <a:gd name="connsiteY19" fmla="*/ 164 h 4957903"/>
              <a:gd name="connsiteX20" fmla="*/ 813371 w 5228120"/>
              <a:gd name="connsiteY20" fmla="*/ 10 h 4957903"/>
              <a:gd name="connsiteX21" fmla="*/ 832106 w 5228120"/>
              <a:gd name="connsiteY21" fmla="*/ 9 h 4957903"/>
              <a:gd name="connsiteX22" fmla="*/ 3871237 w 5228120"/>
              <a:gd name="connsiteY22" fmla="*/ 0 h 4957903"/>
              <a:gd name="connsiteX23" fmla="*/ 3872793 w 5228120"/>
              <a:gd name="connsiteY23" fmla="*/ 647 h 4957903"/>
              <a:gd name="connsiteX24" fmla="*/ 5196316 w 5228120"/>
              <a:gd name="connsiteY24" fmla="*/ 647 h 4957903"/>
              <a:gd name="connsiteX25" fmla="*/ 5224586 w 5228120"/>
              <a:gd name="connsiteY25" fmla="*/ 28919 h 4957903"/>
              <a:gd name="connsiteX26" fmla="*/ 5224586 w 5228120"/>
              <a:gd name="connsiteY26" fmla="*/ 4929710 h 4957903"/>
              <a:gd name="connsiteX27" fmla="*/ 5196315 w 5228120"/>
              <a:gd name="connsiteY27" fmla="*/ 4957902 h 4957903"/>
              <a:gd name="connsiteX28" fmla="*/ 5157924 w 5228120"/>
              <a:gd name="connsiteY28" fmla="*/ 4957902 h 4957903"/>
              <a:gd name="connsiteX29" fmla="*/ 5157922 w 5228120"/>
              <a:gd name="connsiteY29" fmla="*/ 4957903 h 4957903"/>
              <a:gd name="connsiteX30" fmla="*/ 1369345 w 5228120"/>
              <a:gd name="connsiteY30" fmla="*/ 4957903 h 4957903"/>
              <a:gd name="connsiteX31" fmla="*/ 44266 w 5228120"/>
              <a:gd name="connsiteY31" fmla="*/ 4957256 h 4957903"/>
              <a:gd name="connsiteX32" fmla="*/ 19873 w 5228120"/>
              <a:gd name="connsiteY32" fmla="*/ 4940773 h 4957903"/>
              <a:gd name="connsiteX33" fmla="*/ 19873 w 5228120"/>
              <a:gd name="connsiteY33" fmla="*/ 4191718 h 4957903"/>
              <a:gd name="connsiteX34" fmla="*/ 13009 w 5228120"/>
              <a:gd name="connsiteY34" fmla="*/ 4167267 h 4957903"/>
              <a:gd name="connsiteX35" fmla="*/ 19873 w 5228120"/>
              <a:gd name="connsiteY35" fmla="*/ 4142119 h 4957903"/>
              <a:gd name="connsiteX36" fmla="*/ 19873 w 5228120"/>
              <a:gd name="connsiteY36" fmla="*/ 3806985 h 4957903"/>
              <a:gd name="connsiteX37" fmla="*/ 19873 w 5228120"/>
              <a:gd name="connsiteY37" fmla="*/ 3762500 h 4957903"/>
              <a:gd name="connsiteX38" fmla="*/ 12558 w 5228120"/>
              <a:gd name="connsiteY38" fmla="*/ 3737654 h 4957903"/>
              <a:gd name="connsiteX39" fmla="*/ 4175 w 5228120"/>
              <a:gd name="connsiteY39" fmla="*/ 3712250 h 4957903"/>
              <a:gd name="connsiteX40" fmla="*/ 560 w 5228120"/>
              <a:gd name="connsiteY40" fmla="*/ 3687770 h 4957903"/>
              <a:gd name="connsiteX41" fmla="*/ 0 w 5228120"/>
              <a:gd name="connsiteY41" fmla="*/ 3668924 h 4957903"/>
              <a:gd name="connsiteX0" fmla="*/ 0 w 5228120"/>
              <a:gd name="connsiteY0" fmla="*/ 3668924 h 4957903"/>
              <a:gd name="connsiteX1" fmla="*/ 4948 w 5228120"/>
              <a:gd name="connsiteY1" fmla="*/ 3649181 h 4957903"/>
              <a:gd name="connsiteX2" fmla="*/ 2889 w 5228120"/>
              <a:gd name="connsiteY2" fmla="*/ 3635853 h 4957903"/>
              <a:gd name="connsiteX3" fmla="*/ 8191 w 5228120"/>
              <a:gd name="connsiteY3" fmla="*/ 3611031 h 4957903"/>
              <a:gd name="connsiteX4" fmla="*/ 13074 w 5228120"/>
              <a:gd name="connsiteY4" fmla="*/ 3574720 h 4957903"/>
              <a:gd name="connsiteX5" fmla="*/ 18280 w 5228120"/>
              <a:gd name="connsiteY5" fmla="*/ 3549725 h 4957903"/>
              <a:gd name="connsiteX6" fmla="*/ 19873 w 5228120"/>
              <a:gd name="connsiteY6" fmla="*/ 3544905 h 4957903"/>
              <a:gd name="connsiteX7" fmla="*/ 19873 w 5228120"/>
              <a:gd name="connsiteY7" fmla="*/ 3381346 h 4957903"/>
              <a:gd name="connsiteX8" fmla="*/ 18092 w 5228120"/>
              <a:gd name="connsiteY8" fmla="*/ 3369281 h 4957903"/>
              <a:gd name="connsiteX9" fmla="*/ 19873 w 5228120"/>
              <a:gd name="connsiteY9" fmla="*/ 3328576 h 4957903"/>
              <a:gd name="connsiteX10" fmla="*/ 17446 w 5228120"/>
              <a:gd name="connsiteY10" fmla="*/ 3322665 h 4957903"/>
              <a:gd name="connsiteX11" fmla="*/ 19873 w 5228120"/>
              <a:gd name="connsiteY11" fmla="*/ 3282869 h 4957903"/>
              <a:gd name="connsiteX12" fmla="*/ 17812 w 5228120"/>
              <a:gd name="connsiteY12" fmla="*/ 3239267 h 4957903"/>
              <a:gd name="connsiteX13" fmla="*/ 12273 w 5228120"/>
              <a:gd name="connsiteY13" fmla="*/ 3236011 h 4957903"/>
              <a:gd name="connsiteX14" fmla="*/ 11786 w 5228120"/>
              <a:gd name="connsiteY14" fmla="*/ 3226449 h 4957903"/>
              <a:gd name="connsiteX15" fmla="*/ 11892 w 5228120"/>
              <a:gd name="connsiteY15" fmla="*/ 3211395 h 4957903"/>
              <a:gd name="connsiteX16" fmla="*/ 17706 w 5228120"/>
              <a:gd name="connsiteY16" fmla="*/ 3177674 h 4957903"/>
              <a:gd name="connsiteX17" fmla="*/ 14268 w 5228120"/>
              <a:gd name="connsiteY17" fmla="*/ 18938 h 4957903"/>
              <a:gd name="connsiteX18" fmla="*/ 30700 w 5228120"/>
              <a:gd name="connsiteY18" fmla="*/ 2311 h 4957903"/>
              <a:gd name="connsiteX19" fmla="*/ 44276 w 5228120"/>
              <a:gd name="connsiteY19" fmla="*/ 164 h 4957903"/>
              <a:gd name="connsiteX20" fmla="*/ 813371 w 5228120"/>
              <a:gd name="connsiteY20" fmla="*/ 10 h 4957903"/>
              <a:gd name="connsiteX21" fmla="*/ 3871237 w 5228120"/>
              <a:gd name="connsiteY21" fmla="*/ 0 h 4957903"/>
              <a:gd name="connsiteX22" fmla="*/ 3872793 w 5228120"/>
              <a:gd name="connsiteY22" fmla="*/ 647 h 4957903"/>
              <a:gd name="connsiteX23" fmla="*/ 5196316 w 5228120"/>
              <a:gd name="connsiteY23" fmla="*/ 647 h 4957903"/>
              <a:gd name="connsiteX24" fmla="*/ 5224586 w 5228120"/>
              <a:gd name="connsiteY24" fmla="*/ 28919 h 4957903"/>
              <a:gd name="connsiteX25" fmla="*/ 5224586 w 5228120"/>
              <a:gd name="connsiteY25" fmla="*/ 4929710 h 4957903"/>
              <a:gd name="connsiteX26" fmla="*/ 5196315 w 5228120"/>
              <a:gd name="connsiteY26" fmla="*/ 4957902 h 4957903"/>
              <a:gd name="connsiteX27" fmla="*/ 5157924 w 5228120"/>
              <a:gd name="connsiteY27" fmla="*/ 4957902 h 4957903"/>
              <a:gd name="connsiteX28" fmla="*/ 5157922 w 5228120"/>
              <a:gd name="connsiteY28" fmla="*/ 4957903 h 4957903"/>
              <a:gd name="connsiteX29" fmla="*/ 1369345 w 5228120"/>
              <a:gd name="connsiteY29" fmla="*/ 4957903 h 4957903"/>
              <a:gd name="connsiteX30" fmla="*/ 44266 w 5228120"/>
              <a:gd name="connsiteY30" fmla="*/ 4957256 h 4957903"/>
              <a:gd name="connsiteX31" fmla="*/ 19873 w 5228120"/>
              <a:gd name="connsiteY31" fmla="*/ 4940773 h 4957903"/>
              <a:gd name="connsiteX32" fmla="*/ 19873 w 5228120"/>
              <a:gd name="connsiteY32" fmla="*/ 4191718 h 4957903"/>
              <a:gd name="connsiteX33" fmla="*/ 13009 w 5228120"/>
              <a:gd name="connsiteY33" fmla="*/ 4167267 h 4957903"/>
              <a:gd name="connsiteX34" fmla="*/ 19873 w 5228120"/>
              <a:gd name="connsiteY34" fmla="*/ 4142119 h 4957903"/>
              <a:gd name="connsiteX35" fmla="*/ 19873 w 5228120"/>
              <a:gd name="connsiteY35" fmla="*/ 3806985 h 4957903"/>
              <a:gd name="connsiteX36" fmla="*/ 19873 w 5228120"/>
              <a:gd name="connsiteY36" fmla="*/ 3762500 h 4957903"/>
              <a:gd name="connsiteX37" fmla="*/ 12558 w 5228120"/>
              <a:gd name="connsiteY37" fmla="*/ 3737654 h 4957903"/>
              <a:gd name="connsiteX38" fmla="*/ 4175 w 5228120"/>
              <a:gd name="connsiteY38" fmla="*/ 3712250 h 4957903"/>
              <a:gd name="connsiteX39" fmla="*/ 560 w 5228120"/>
              <a:gd name="connsiteY39" fmla="*/ 3687770 h 4957903"/>
              <a:gd name="connsiteX40" fmla="*/ 0 w 5228120"/>
              <a:gd name="connsiteY40" fmla="*/ 3668924 h 4957903"/>
              <a:gd name="connsiteX0" fmla="*/ 0 w 5228120"/>
              <a:gd name="connsiteY0" fmla="*/ 3668924 h 4957903"/>
              <a:gd name="connsiteX1" fmla="*/ 4948 w 5228120"/>
              <a:gd name="connsiteY1" fmla="*/ 3649181 h 4957903"/>
              <a:gd name="connsiteX2" fmla="*/ 2889 w 5228120"/>
              <a:gd name="connsiteY2" fmla="*/ 3635853 h 4957903"/>
              <a:gd name="connsiteX3" fmla="*/ 8191 w 5228120"/>
              <a:gd name="connsiteY3" fmla="*/ 3611031 h 4957903"/>
              <a:gd name="connsiteX4" fmla="*/ 13074 w 5228120"/>
              <a:gd name="connsiteY4" fmla="*/ 3574720 h 4957903"/>
              <a:gd name="connsiteX5" fmla="*/ 18280 w 5228120"/>
              <a:gd name="connsiteY5" fmla="*/ 3549725 h 4957903"/>
              <a:gd name="connsiteX6" fmla="*/ 19873 w 5228120"/>
              <a:gd name="connsiteY6" fmla="*/ 3544905 h 4957903"/>
              <a:gd name="connsiteX7" fmla="*/ 19873 w 5228120"/>
              <a:gd name="connsiteY7" fmla="*/ 3381346 h 4957903"/>
              <a:gd name="connsiteX8" fmla="*/ 18092 w 5228120"/>
              <a:gd name="connsiteY8" fmla="*/ 3369281 h 4957903"/>
              <a:gd name="connsiteX9" fmla="*/ 19873 w 5228120"/>
              <a:gd name="connsiteY9" fmla="*/ 3328576 h 4957903"/>
              <a:gd name="connsiteX10" fmla="*/ 17446 w 5228120"/>
              <a:gd name="connsiteY10" fmla="*/ 3322665 h 4957903"/>
              <a:gd name="connsiteX11" fmla="*/ 19873 w 5228120"/>
              <a:gd name="connsiteY11" fmla="*/ 3282869 h 4957903"/>
              <a:gd name="connsiteX12" fmla="*/ 17812 w 5228120"/>
              <a:gd name="connsiteY12" fmla="*/ 3239267 h 4957903"/>
              <a:gd name="connsiteX13" fmla="*/ 12273 w 5228120"/>
              <a:gd name="connsiteY13" fmla="*/ 3236011 h 4957903"/>
              <a:gd name="connsiteX14" fmla="*/ 11786 w 5228120"/>
              <a:gd name="connsiteY14" fmla="*/ 3226449 h 4957903"/>
              <a:gd name="connsiteX15" fmla="*/ 11892 w 5228120"/>
              <a:gd name="connsiteY15" fmla="*/ 3211395 h 4957903"/>
              <a:gd name="connsiteX16" fmla="*/ 17706 w 5228120"/>
              <a:gd name="connsiteY16" fmla="*/ 3177674 h 4957903"/>
              <a:gd name="connsiteX17" fmla="*/ 14268 w 5228120"/>
              <a:gd name="connsiteY17" fmla="*/ 18938 h 4957903"/>
              <a:gd name="connsiteX18" fmla="*/ 30700 w 5228120"/>
              <a:gd name="connsiteY18" fmla="*/ 2311 h 4957903"/>
              <a:gd name="connsiteX19" fmla="*/ 44276 w 5228120"/>
              <a:gd name="connsiteY19" fmla="*/ 164 h 4957903"/>
              <a:gd name="connsiteX20" fmla="*/ 3871237 w 5228120"/>
              <a:gd name="connsiteY20" fmla="*/ 0 h 4957903"/>
              <a:gd name="connsiteX21" fmla="*/ 3872793 w 5228120"/>
              <a:gd name="connsiteY21" fmla="*/ 647 h 4957903"/>
              <a:gd name="connsiteX22" fmla="*/ 5196316 w 5228120"/>
              <a:gd name="connsiteY22" fmla="*/ 647 h 4957903"/>
              <a:gd name="connsiteX23" fmla="*/ 5224586 w 5228120"/>
              <a:gd name="connsiteY23" fmla="*/ 28919 h 4957903"/>
              <a:gd name="connsiteX24" fmla="*/ 5224586 w 5228120"/>
              <a:gd name="connsiteY24" fmla="*/ 4929710 h 4957903"/>
              <a:gd name="connsiteX25" fmla="*/ 5196315 w 5228120"/>
              <a:gd name="connsiteY25" fmla="*/ 4957902 h 4957903"/>
              <a:gd name="connsiteX26" fmla="*/ 5157924 w 5228120"/>
              <a:gd name="connsiteY26" fmla="*/ 4957902 h 4957903"/>
              <a:gd name="connsiteX27" fmla="*/ 5157922 w 5228120"/>
              <a:gd name="connsiteY27" fmla="*/ 4957903 h 4957903"/>
              <a:gd name="connsiteX28" fmla="*/ 1369345 w 5228120"/>
              <a:gd name="connsiteY28" fmla="*/ 4957903 h 4957903"/>
              <a:gd name="connsiteX29" fmla="*/ 44266 w 5228120"/>
              <a:gd name="connsiteY29" fmla="*/ 4957256 h 4957903"/>
              <a:gd name="connsiteX30" fmla="*/ 19873 w 5228120"/>
              <a:gd name="connsiteY30" fmla="*/ 4940773 h 4957903"/>
              <a:gd name="connsiteX31" fmla="*/ 19873 w 5228120"/>
              <a:gd name="connsiteY31" fmla="*/ 4191718 h 4957903"/>
              <a:gd name="connsiteX32" fmla="*/ 13009 w 5228120"/>
              <a:gd name="connsiteY32" fmla="*/ 4167267 h 4957903"/>
              <a:gd name="connsiteX33" fmla="*/ 19873 w 5228120"/>
              <a:gd name="connsiteY33" fmla="*/ 4142119 h 4957903"/>
              <a:gd name="connsiteX34" fmla="*/ 19873 w 5228120"/>
              <a:gd name="connsiteY34" fmla="*/ 3806985 h 4957903"/>
              <a:gd name="connsiteX35" fmla="*/ 19873 w 5228120"/>
              <a:gd name="connsiteY35" fmla="*/ 3762500 h 4957903"/>
              <a:gd name="connsiteX36" fmla="*/ 12558 w 5228120"/>
              <a:gd name="connsiteY36" fmla="*/ 3737654 h 4957903"/>
              <a:gd name="connsiteX37" fmla="*/ 4175 w 5228120"/>
              <a:gd name="connsiteY37" fmla="*/ 3712250 h 4957903"/>
              <a:gd name="connsiteX38" fmla="*/ 560 w 5228120"/>
              <a:gd name="connsiteY38" fmla="*/ 3687770 h 4957903"/>
              <a:gd name="connsiteX39" fmla="*/ 0 w 5228120"/>
              <a:gd name="connsiteY39" fmla="*/ 3668924 h 4957903"/>
              <a:gd name="connsiteX0" fmla="*/ 0 w 5228120"/>
              <a:gd name="connsiteY0" fmla="*/ 3668924 h 4957903"/>
              <a:gd name="connsiteX1" fmla="*/ 4948 w 5228120"/>
              <a:gd name="connsiteY1" fmla="*/ 3649181 h 4957903"/>
              <a:gd name="connsiteX2" fmla="*/ 2889 w 5228120"/>
              <a:gd name="connsiteY2" fmla="*/ 3635853 h 4957903"/>
              <a:gd name="connsiteX3" fmla="*/ 8191 w 5228120"/>
              <a:gd name="connsiteY3" fmla="*/ 3611031 h 4957903"/>
              <a:gd name="connsiteX4" fmla="*/ 13074 w 5228120"/>
              <a:gd name="connsiteY4" fmla="*/ 3574720 h 4957903"/>
              <a:gd name="connsiteX5" fmla="*/ 18280 w 5228120"/>
              <a:gd name="connsiteY5" fmla="*/ 3549725 h 4957903"/>
              <a:gd name="connsiteX6" fmla="*/ 19873 w 5228120"/>
              <a:gd name="connsiteY6" fmla="*/ 3544905 h 4957903"/>
              <a:gd name="connsiteX7" fmla="*/ 19873 w 5228120"/>
              <a:gd name="connsiteY7" fmla="*/ 3381346 h 4957903"/>
              <a:gd name="connsiteX8" fmla="*/ 18092 w 5228120"/>
              <a:gd name="connsiteY8" fmla="*/ 3369281 h 4957903"/>
              <a:gd name="connsiteX9" fmla="*/ 19873 w 5228120"/>
              <a:gd name="connsiteY9" fmla="*/ 3328576 h 4957903"/>
              <a:gd name="connsiteX10" fmla="*/ 17446 w 5228120"/>
              <a:gd name="connsiteY10" fmla="*/ 3322665 h 4957903"/>
              <a:gd name="connsiteX11" fmla="*/ 19873 w 5228120"/>
              <a:gd name="connsiteY11" fmla="*/ 3282869 h 4957903"/>
              <a:gd name="connsiteX12" fmla="*/ 17812 w 5228120"/>
              <a:gd name="connsiteY12" fmla="*/ 3239267 h 4957903"/>
              <a:gd name="connsiteX13" fmla="*/ 12273 w 5228120"/>
              <a:gd name="connsiteY13" fmla="*/ 3236011 h 4957903"/>
              <a:gd name="connsiteX14" fmla="*/ 11786 w 5228120"/>
              <a:gd name="connsiteY14" fmla="*/ 3226449 h 4957903"/>
              <a:gd name="connsiteX15" fmla="*/ 11892 w 5228120"/>
              <a:gd name="connsiteY15" fmla="*/ 3211395 h 4957903"/>
              <a:gd name="connsiteX16" fmla="*/ 17706 w 5228120"/>
              <a:gd name="connsiteY16" fmla="*/ 3177674 h 4957903"/>
              <a:gd name="connsiteX17" fmla="*/ 14268 w 5228120"/>
              <a:gd name="connsiteY17" fmla="*/ 18938 h 4957903"/>
              <a:gd name="connsiteX18" fmla="*/ 30700 w 5228120"/>
              <a:gd name="connsiteY18" fmla="*/ 2311 h 4957903"/>
              <a:gd name="connsiteX19" fmla="*/ 44276 w 5228120"/>
              <a:gd name="connsiteY19" fmla="*/ 164 h 4957903"/>
              <a:gd name="connsiteX20" fmla="*/ 3871237 w 5228120"/>
              <a:gd name="connsiteY20" fmla="*/ 0 h 4957903"/>
              <a:gd name="connsiteX21" fmla="*/ 5196316 w 5228120"/>
              <a:gd name="connsiteY21" fmla="*/ 647 h 4957903"/>
              <a:gd name="connsiteX22" fmla="*/ 5224586 w 5228120"/>
              <a:gd name="connsiteY22" fmla="*/ 28919 h 4957903"/>
              <a:gd name="connsiteX23" fmla="*/ 5224586 w 5228120"/>
              <a:gd name="connsiteY23" fmla="*/ 4929710 h 4957903"/>
              <a:gd name="connsiteX24" fmla="*/ 5196315 w 5228120"/>
              <a:gd name="connsiteY24" fmla="*/ 4957902 h 4957903"/>
              <a:gd name="connsiteX25" fmla="*/ 5157924 w 5228120"/>
              <a:gd name="connsiteY25" fmla="*/ 4957902 h 4957903"/>
              <a:gd name="connsiteX26" fmla="*/ 5157922 w 5228120"/>
              <a:gd name="connsiteY26" fmla="*/ 4957903 h 4957903"/>
              <a:gd name="connsiteX27" fmla="*/ 1369345 w 5228120"/>
              <a:gd name="connsiteY27" fmla="*/ 4957903 h 4957903"/>
              <a:gd name="connsiteX28" fmla="*/ 44266 w 5228120"/>
              <a:gd name="connsiteY28" fmla="*/ 4957256 h 4957903"/>
              <a:gd name="connsiteX29" fmla="*/ 19873 w 5228120"/>
              <a:gd name="connsiteY29" fmla="*/ 4940773 h 4957903"/>
              <a:gd name="connsiteX30" fmla="*/ 19873 w 5228120"/>
              <a:gd name="connsiteY30" fmla="*/ 4191718 h 4957903"/>
              <a:gd name="connsiteX31" fmla="*/ 13009 w 5228120"/>
              <a:gd name="connsiteY31" fmla="*/ 4167267 h 4957903"/>
              <a:gd name="connsiteX32" fmla="*/ 19873 w 5228120"/>
              <a:gd name="connsiteY32" fmla="*/ 4142119 h 4957903"/>
              <a:gd name="connsiteX33" fmla="*/ 19873 w 5228120"/>
              <a:gd name="connsiteY33" fmla="*/ 3806985 h 4957903"/>
              <a:gd name="connsiteX34" fmla="*/ 19873 w 5228120"/>
              <a:gd name="connsiteY34" fmla="*/ 3762500 h 4957903"/>
              <a:gd name="connsiteX35" fmla="*/ 12558 w 5228120"/>
              <a:gd name="connsiteY35" fmla="*/ 3737654 h 4957903"/>
              <a:gd name="connsiteX36" fmla="*/ 4175 w 5228120"/>
              <a:gd name="connsiteY36" fmla="*/ 3712250 h 4957903"/>
              <a:gd name="connsiteX37" fmla="*/ 560 w 5228120"/>
              <a:gd name="connsiteY37" fmla="*/ 3687770 h 4957903"/>
              <a:gd name="connsiteX38" fmla="*/ 0 w 5228120"/>
              <a:gd name="connsiteY38" fmla="*/ 3668924 h 4957903"/>
              <a:gd name="connsiteX0" fmla="*/ 0 w 5228120"/>
              <a:gd name="connsiteY0" fmla="*/ 3668760 h 4957739"/>
              <a:gd name="connsiteX1" fmla="*/ 4948 w 5228120"/>
              <a:gd name="connsiteY1" fmla="*/ 3649017 h 4957739"/>
              <a:gd name="connsiteX2" fmla="*/ 2889 w 5228120"/>
              <a:gd name="connsiteY2" fmla="*/ 3635689 h 4957739"/>
              <a:gd name="connsiteX3" fmla="*/ 8191 w 5228120"/>
              <a:gd name="connsiteY3" fmla="*/ 3610867 h 4957739"/>
              <a:gd name="connsiteX4" fmla="*/ 13074 w 5228120"/>
              <a:gd name="connsiteY4" fmla="*/ 3574556 h 4957739"/>
              <a:gd name="connsiteX5" fmla="*/ 18280 w 5228120"/>
              <a:gd name="connsiteY5" fmla="*/ 3549561 h 4957739"/>
              <a:gd name="connsiteX6" fmla="*/ 19873 w 5228120"/>
              <a:gd name="connsiteY6" fmla="*/ 3544741 h 4957739"/>
              <a:gd name="connsiteX7" fmla="*/ 19873 w 5228120"/>
              <a:gd name="connsiteY7" fmla="*/ 3381182 h 4957739"/>
              <a:gd name="connsiteX8" fmla="*/ 18092 w 5228120"/>
              <a:gd name="connsiteY8" fmla="*/ 3369117 h 4957739"/>
              <a:gd name="connsiteX9" fmla="*/ 19873 w 5228120"/>
              <a:gd name="connsiteY9" fmla="*/ 3328412 h 4957739"/>
              <a:gd name="connsiteX10" fmla="*/ 17446 w 5228120"/>
              <a:gd name="connsiteY10" fmla="*/ 3322501 h 4957739"/>
              <a:gd name="connsiteX11" fmla="*/ 19873 w 5228120"/>
              <a:gd name="connsiteY11" fmla="*/ 3282705 h 4957739"/>
              <a:gd name="connsiteX12" fmla="*/ 17812 w 5228120"/>
              <a:gd name="connsiteY12" fmla="*/ 3239103 h 4957739"/>
              <a:gd name="connsiteX13" fmla="*/ 12273 w 5228120"/>
              <a:gd name="connsiteY13" fmla="*/ 3235847 h 4957739"/>
              <a:gd name="connsiteX14" fmla="*/ 11786 w 5228120"/>
              <a:gd name="connsiteY14" fmla="*/ 3226285 h 4957739"/>
              <a:gd name="connsiteX15" fmla="*/ 11892 w 5228120"/>
              <a:gd name="connsiteY15" fmla="*/ 3211231 h 4957739"/>
              <a:gd name="connsiteX16" fmla="*/ 17706 w 5228120"/>
              <a:gd name="connsiteY16" fmla="*/ 3177510 h 4957739"/>
              <a:gd name="connsiteX17" fmla="*/ 14268 w 5228120"/>
              <a:gd name="connsiteY17" fmla="*/ 18774 h 4957739"/>
              <a:gd name="connsiteX18" fmla="*/ 30700 w 5228120"/>
              <a:gd name="connsiteY18" fmla="*/ 2147 h 4957739"/>
              <a:gd name="connsiteX19" fmla="*/ 44276 w 5228120"/>
              <a:gd name="connsiteY19" fmla="*/ 0 h 4957739"/>
              <a:gd name="connsiteX20" fmla="*/ 5196316 w 5228120"/>
              <a:gd name="connsiteY20" fmla="*/ 483 h 4957739"/>
              <a:gd name="connsiteX21" fmla="*/ 5224586 w 5228120"/>
              <a:gd name="connsiteY21" fmla="*/ 28755 h 4957739"/>
              <a:gd name="connsiteX22" fmla="*/ 5224586 w 5228120"/>
              <a:gd name="connsiteY22" fmla="*/ 4929546 h 4957739"/>
              <a:gd name="connsiteX23" fmla="*/ 5196315 w 5228120"/>
              <a:gd name="connsiteY23" fmla="*/ 4957738 h 4957739"/>
              <a:gd name="connsiteX24" fmla="*/ 5157924 w 5228120"/>
              <a:gd name="connsiteY24" fmla="*/ 4957738 h 4957739"/>
              <a:gd name="connsiteX25" fmla="*/ 5157922 w 5228120"/>
              <a:gd name="connsiteY25" fmla="*/ 4957739 h 4957739"/>
              <a:gd name="connsiteX26" fmla="*/ 1369345 w 5228120"/>
              <a:gd name="connsiteY26" fmla="*/ 4957739 h 4957739"/>
              <a:gd name="connsiteX27" fmla="*/ 44266 w 5228120"/>
              <a:gd name="connsiteY27" fmla="*/ 4957092 h 4957739"/>
              <a:gd name="connsiteX28" fmla="*/ 19873 w 5228120"/>
              <a:gd name="connsiteY28" fmla="*/ 4940609 h 4957739"/>
              <a:gd name="connsiteX29" fmla="*/ 19873 w 5228120"/>
              <a:gd name="connsiteY29" fmla="*/ 4191554 h 4957739"/>
              <a:gd name="connsiteX30" fmla="*/ 13009 w 5228120"/>
              <a:gd name="connsiteY30" fmla="*/ 4167103 h 4957739"/>
              <a:gd name="connsiteX31" fmla="*/ 19873 w 5228120"/>
              <a:gd name="connsiteY31" fmla="*/ 4141955 h 4957739"/>
              <a:gd name="connsiteX32" fmla="*/ 19873 w 5228120"/>
              <a:gd name="connsiteY32" fmla="*/ 3806821 h 4957739"/>
              <a:gd name="connsiteX33" fmla="*/ 19873 w 5228120"/>
              <a:gd name="connsiteY33" fmla="*/ 3762336 h 4957739"/>
              <a:gd name="connsiteX34" fmla="*/ 12558 w 5228120"/>
              <a:gd name="connsiteY34" fmla="*/ 3737490 h 4957739"/>
              <a:gd name="connsiteX35" fmla="*/ 4175 w 5228120"/>
              <a:gd name="connsiteY35" fmla="*/ 3712086 h 4957739"/>
              <a:gd name="connsiteX36" fmla="*/ 560 w 5228120"/>
              <a:gd name="connsiteY36" fmla="*/ 3687606 h 4957739"/>
              <a:gd name="connsiteX37" fmla="*/ 0 w 5228120"/>
              <a:gd name="connsiteY37" fmla="*/ 3668760 h 4957739"/>
              <a:gd name="connsiteX0" fmla="*/ 0 w 5228120"/>
              <a:gd name="connsiteY0" fmla="*/ 3668760 h 4957739"/>
              <a:gd name="connsiteX1" fmla="*/ 4948 w 5228120"/>
              <a:gd name="connsiteY1" fmla="*/ 3649017 h 4957739"/>
              <a:gd name="connsiteX2" fmla="*/ 2889 w 5228120"/>
              <a:gd name="connsiteY2" fmla="*/ 3635689 h 4957739"/>
              <a:gd name="connsiteX3" fmla="*/ 8191 w 5228120"/>
              <a:gd name="connsiteY3" fmla="*/ 3610867 h 4957739"/>
              <a:gd name="connsiteX4" fmla="*/ 13074 w 5228120"/>
              <a:gd name="connsiteY4" fmla="*/ 3574556 h 4957739"/>
              <a:gd name="connsiteX5" fmla="*/ 18280 w 5228120"/>
              <a:gd name="connsiteY5" fmla="*/ 3549561 h 4957739"/>
              <a:gd name="connsiteX6" fmla="*/ 19873 w 5228120"/>
              <a:gd name="connsiteY6" fmla="*/ 3544741 h 4957739"/>
              <a:gd name="connsiteX7" fmla="*/ 19873 w 5228120"/>
              <a:gd name="connsiteY7" fmla="*/ 3381182 h 4957739"/>
              <a:gd name="connsiteX8" fmla="*/ 18092 w 5228120"/>
              <a:gd name="connsiteY8" fmla="*/ 3369117 h 4957739"/>
              <a:gd name="connsiteX9" fmla="*/ 19873 w 5228120"/>
              <a:gd name="connsiteY9" fmla="*/ 3328412 h 4957739"/>
              <a:gd name="connsiteX10" fmla="*/ 17446 w 5228120"/>
              <a:gd name="connsiteY10" fmla="*/ 3322501 h 4957739"/>
              <a:gd name="connsiteX11" fmla="*/ 19873 w 5228120"/>
              <a:gd name="connsiteY11" fmla="*/ 3282705 h 4957739"/>
              <a:gd name="connsiteX12" fmla="*/ 17812 w 5228120"/>
              <a:gd name="connsiteY12" fmla="*/ 3239103 h 4957739"/>
              <a:gd name="connsiteX13" fmla="*/ 12273 w 5228120"/>
              <a:gd name="connsiteY13" fmla="*/ 3235847 h 4957739"/>
              <a:gd name="connsiteX14" fmla="*/ 11786 w 5228120"/>
              <a:gd name="connsiteY14" fmla="*/ 3226285 h 4957739"/>
              <a:gd name="connsiteX15" fmla="*/ 11892 w 5228120"/>
              <a:gd name="connsiteY15" fmla="*/ 3211231 h 4957739"/>
              <a:gd name="connsiteX16" fmla="*/ 17706 w 5228120"/>
              <a:gd name="connsiteY16" fmla="*/ 3177510 h 4957739"/>
              <a:gd name="connsiteX17" fmla="*/ 14268 w 5228120"/>
              <a:gd name="connsiteY17" fmla="*/ 18774 h 4957739"/>
              <a:gd name="connsiteX18" fmla="*/ 30700 w 5228120"/>
              <a:gd name="connsiteY18" fmla="*/ 2147 h 4957739"/>
              <a:gd name="connsiteX19" fmla="*/ 44276 w 5228120"/>
              <a:gd name="connsiteY19" fmla="*/ 0 h 4957739"/>
              <a:gd name="connsiteX20" fmla="*/ 5196316 w 5228120"/>
              <a:gd name="connsiteY20" fmla="*/ 483 h 4957739"/>
              <a:gd name="connsiteX21" fmla="*/ 5224586 w 5228120"/>
              <a:gd name="connsiteY21" fmla="*/ 28755 h 4957739"/>
              <a:gd name="connsiteX22" fmla="*/ 5224586 w 5228120"/>
              <a:gd name="connsiteY22" fmla="*/ 4929546 h 4957739"/>
              <a:gd name="connsiteX23" fmla="*/ 5196315 w 5228120"/>
              <a:gd name="connsiteY23" fmla="*/ 4957738 h 4957739"/>
              <a:gd name="connsiteX24" fmla="*/ 5157924 w 5228120"/>
              <a:gd name="connsiteY24" fmla="*/ 4957738 h 4957739"/>
              <a:gd name="connsiteX25" fmla="*/ 5157922 w 5228120"/>
              <a:gd name="connsiteY25" fmla="*/ 4957739 h 4957739"/>
              <a:gd name="connsiteX26" fmla="*/ 44266 w 5228120"/>
              <a:gd name="connsiteY26" fmla="*/ 4957092 h 4957739"/>
              <a:gd name="connsiteX27" fmla="*/ 19873 w 5228120"/>
              <a:gd name="connsiteY27" fmla="*/ 4940609 h 4957739"/>
              <a:gd name="connsiteX28" fmla="*/ 19873 w 5228120"/>
              <a:gd name="connsiteY28" fmla="*/ 4191554 h 4957739"/>
              <a:gd name="connsiteX29" fmla="*/ 13009 w 5228120"/>
              <a:gd name="connsiteY29" fmla="*/ 4167103 h 4957739"/>
              <a:gd name="connsiteX30" fmla="*/ 19873 w 5228120"/>
              <a:gd name="connsiteY30" fmla="*/ 4141955 h 4957739"/>
              <a:gd name="connsiteX31" fmla="*/ 19873 w 5228120"/>
              <a:gd name="connsiteY31" fmla="*/ 3806821 h 4957739"/>
              <a:gd name="connsiteX32" fmla="*/ 19873 w 5228120"/>
              <a:gd name="connsiteY32" fmla="*/ 3762336 h 4957739"/>
              <a:gd name="connsiteX33" fmla="*/ 12558 w 5228120"/>
              <a:gd name="connsiteY33" fmla="*/ 3737490 h 4957739"/>
              <a:gd name="connsiteX34" fmla="*/ 4175 w 5228120"/>
              <a:gd name="connsiteY34" fmla="*/ 3712086 h 4957739"/>
              <a:gd name="connsiteX35" fmla="*/ 560 w 5228120"/>
              <a:gd name="connsiteY35" fmla="*/ 3687606 h 4957739"/>
              <a:gd name="connsiteX36" fmla="*/ 0 w 5228120"/>
              <a:gd name="connsiteY36" fmla="*/ 3668760 h 495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228120" h="4957739">
                <a:moveTo>
                  <a:pt x="0" y="3668760"/>
                </a:moveTo>
                <a:lnTo>
                  <a:pt x="4948" y="3649017"/>
                </a:lnTo>
                <a:cubicBezTo>
                  <a:pt x="5428" y="3643504"/>
                  <a:pt x="2348" y="3642047"/>
                  <a:pt x="2889" y="3635689"/>
                </a:cubicBezTo>
                <a:lnTo>
                  <a:pt x="8191" y="3610867"/>
                </a:lnTo>
                <a:lnTo>
                  <a:pt x="13074" y="3574556"/>
                </a:lnTo>
                <a:lnTo>
                  <a:pt x="18280" y="3549561"/>
                </a:lnTo>
                <a:lnTo>
                  <a:pt x="19873" y="3544741"/>
                </a:lnTo>
                <a:lnTo>
                  <a:pt x="19873" y="3381182"/>
                </a:lnTo>
                <a:lnTo>
                  <a:pt x="18092" y="3369117"/>
                </a:lnTo>
                <a:cubicBezTo>
                  <a:pt x="18686" y="3355549"/>
                  <a:pt x="19279" y="3341980"/>
                  <a:pt x="19873" y="3328412"/>
                </a:cubicBezTo>
                <a:lnTo>
                  <a:pt x="17446" y="3322501"/>
                </a:lnTo>
                <a:lnTo>
                  <a:pt x="19873" y="3282705"/>
                </a:lnTo>
                <a:cubicBezTo>
                  <a:pt x="19530" y="3269526"/>
                  <a:pt x="20072" y="3246690"/>
                  <a:pt x="17812" y="3239103"/>
                </a:cubicBezTo>
                <a:lnTo>
                  <a:pt x="12273" y="3235847"/>
                </a:lnTo>
                <a:cubicBezTo>
                  <a:pt x="12111" y="3232660"/>
                  <a:pt x="11948" y="3229472"/>
                  <a:pt x="11786" y="3226285"/>
                </a:cubicBezTo>
                <a:cubicBezTo>
                  <a:pt x="12210" y="3225585"/>
                  <a:pt x="11857" y="3211799"/>
                  <a:pt x="11892" y="3211231"/>
                </a:cubicBezTo>
                <a:lnTo>
                  <a:pt x="17706" y="3177510"/>
                </a:lnTo>
                <a:lnTo>
                  <a:pt x="14268" y="18774"/>
                </a:lnTo>
                <a:cubicBezTo>
                  <a:pt x="19746" y="9227"/>
                  <a:pt x="21251" y="7690"/>
                  <a:pt x="30700" y="2147"/>
                </a:cubicBezTo>
                <a:lnTo>
                  <a:pt x="44276" y="0"/>
                </a:lnTo>
                <a:lnTo>
                  <a:pt x="5196316" y="483"/>
                </a:lnTo>
                <a:cubicBezTo>
                  <a:pt x="5211913" y="528"/>
                  <a:pt x="5224547" y="13159"/>
                  <a:pt x="5224586" y="28755"/>
                </a:cubicBezTo>
                <a:cubicBezTo>
                  <a:pt x="5229299" y="850266"/>
                  <a:pt x="5229298" y="4108050"/>
                  <a:pt x="5224586" y="4929546"/>
                </a:cubicBezTo>
                <a:cubicBezTo>
                  <a:pt x="5224498" y="4945112"/>
                  <a:pt x="5211880" y="4957697"/>
                  <a:pt x="5196315" y="4957738"/>
                </a:cubicBezTo>
                <a:lnTo>
                  <a:pt x="5157924" y="4957738"/>
                </a:lnTo>
                <a:cubicBezTo>
                  <a:pt x="5157923" y="4957738"/>
                  <a:pt x="5157923" y="4957739"/>
                  <a:pt x="5157922" y="4957739"/>
                </a:cubicBezTo>
                <a:lnTo>
                  <a:pt x="44266" y="4957092"/>
                </a:lnTo>
                <a:cubicBezTo>
                  <a:pt x="30798" y="4957039"/>
                  <a:pt x="19909" y="4949683"/>
                  <a:pt x="19873" y="4940609"/>
                </a:cubicBezTo>
                <a:lnTo>
                  <a:pt x="19873" y="4191554"/>
                </a:lnTo>
                <a:lnTo>
                  <a:pt x="13009" y="4167103"/>
                </a:lnTo>
                <a:cubicBezTo>
                  <a:pt x="13312" y="4153381"/>
                  <a:pt x="17586" y="4150338"/>
                  <a:pt x="19873" y="4141955"/>
                </a:cubicBezTo>
                <a:lnTo>
                  <a:pt x="19873" y="3806821"/>
                </a:lnTo>
                <a:lnTo>
                  <a:pt x="19873" y="3762336"/>
                </a:lnTo>
                <a:lnTo>
                  <a:pt x="12558" y="3737490"/>
                </a:lnTo>
                <a:cubicBezTo>
                  <a:pt x="18407" y="3727494"/>
                  <a:pt x="6970" y="3720184"/>
                  <a:pt x="4175" y="3712086"/>
                </a:cubicBezTo>
                <a:lnTo>
                  <a:pt x="560" y="3687606"/>
                </a:lnTo>
                <a:cubicBezTo>
                  <a:pt x="373" y="3681324"/>
                  <a:pt x="187" y="3675042"/>
                  <a:pt x="0" y="366876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034B62F-315E-4D6A-857D-03874C35EA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8" b="1878"/>
          <a:stretch/>
        </p:blipFill>
        <p:spPr>
          <a:xfrm>
            <a:off x="1367916" y="894451"/>
            <a:ext cx="4221542" cy="3029696"/>
          </a:xfrm>
          <a:prstGeom prst="rect">
            <a:avLst/>
          </a:pr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65B8C92-2D61-44A2-857C-E6980C2A2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658755">
            <a:off x="10976603" y="237613"/>
            <a:ext cx="464589" cy="1772054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3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066341-D69A-4682-AA90-E2650AD377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7751" y="1288074"/>
            <a:ext cx="3928092" cy="3028461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631B7FDF-FF70-42C1-8843-C559094686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B2CDC06-C442-466B-8A76-3D5E1EE54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0C247DEB-8314-4DFE-BAD0-937EDB94DC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E9A1CFE8-45D8-4B4F-BAAC-0F1BFC041B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C334D3F-33A5-415B-A94D-53FDDAA494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00852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23F5135F-115E-423C-BE4A-B56C35DC9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2C1E318-0F1F-4920-8C7D-FBAC66631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DE4A7237-B6EB-4FB7-8B68-7C27438D477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15">
                <a:extLst>
                  <a:ext uri="{FF2B5EF4-FFF2-40B4-BE49-F238E27FC236}">
                    <a16:creationId xmlns:a16="http://schemas.microsoft.com/office/drawing/2014/main" id="{84E00FDE-0838-4B5B-A782-6B6C92DB0A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BC1B2F3-8E83-4A70-B103-979C67EECE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E4E7BB9-F0F6-4AA3-A986-1A30A8976B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712746-7B52-433F-B3F1-D6F1A33BE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730598"/>
            <a:ext cx="10286999" cy="11242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dirty="0" err="1"/>
              <a:t>Горные</a:t>
            </a:r>
            <a:r>
              <a:rPr lang="en-US" sz="4800" dirty="0"/>
              <a:t> </a:t>
            </a:r>
            <a:r>
              <a:rPr lang="en-US" sz="4800" dirty="0" err="1"/>
              <a:t>лыжи</a:t>
            </a:r>
            <a:endParaRPr lang="en-US" sz="480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EFD341D-2F0E-4DA0-833F-0ED07BBD5D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10149"/>
            <a:ext cx="4722113" cy="3795528"/>
          </a:xfrm>
          <a:custGeom>
            <a:avLst/>
            <a:gdLst>
              <a:gd name="connsiteX0" fmla="*/ 4560861 w 4722113"/>
              <a:gd name="connsiteY0" fmla="*/ 0 h 3795528"/>
              <a:gd name="connsiteX1" fmla="*/ 4722113 w 4722113"/>
              <a:gd name="connsiteY1" fmla="*/ 3583011 h 3795528"/>
              <a:gd name="connsiteX2" fmla="*/ 0 w 4722113"/>
              <a:gd name="connsiteY2" fmla="*/ 3795528 h 3795528"/>
              <a:gd name="connsiteX3" fmla="*/ 0 w 4722113"/>
              <a:gd name="connsiteY3" fmla="*/ 205259 h 3795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2113" h="3795528">
                <a:moveTo>
                  <a:pt x="4560861" y="0"/>
                </a:moveTo>
                <a:lnTo>
                  <a:pt x="4722113" y="3583011"/>
                </a:lnTo>
                <a:lnTo>
                  <a:pt x="0" y="3795528"/>
                </a:lnTo>
                <a:lnTo>
                  <a:pt x="0" y="205259"/>
                </a:lnTo>
                <a:close/>
              </a:path>
            </a:pathLst>
          </a:custGeom>
          <a:solidFill>
            <a:schemeClr val="tx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1C2F87B8-60B3-479B-9E40-1EB9D7505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388"/>
            <a:ext cx="4588792" cy="3533237"/>
          </a:xfrm>
          <a:custGeom>
            <a:avLst/>
            <a:gdLst>
              <a:gd name="connsiteX0" fmla="*/ 4421432 w 4588792"/>
              <a:gd name="connsiteY0" fmla="*/ 0 h 3533237"/>
              <a:gd name="connsiteX1" fmla="*/ 4438677 w 4588792"/>
              <a:gd name="connsiteY1" fmla="*/ 9736 h 3533237"/>
              <a:gd name="connsiteX2" fmla="*/ 4441233 w 4588792"/>
              <a:gd name="connsiteY2" fmla="*/ 18306 h 3533237"/>
              <a:gd name="connsiteX3" fmla="*/ 4588783 w 4588792"/>
              <a:gd name="connsiteY3" fmla="*/ 3307712 h 3533237"/>
              <a:gd name="connsiteX4" fmla="*/ 4561075 w 4588792"/>
              <a:gd name="connsiteY4" fmla="*/ 3327045 h 3533237"/>
              <a:gd name="connsiteX5" fmla="*/ 33760 w 4588792"/>
              <a:gd name="connsiteY5" fmla="*/ 3531784 h 3533237"/>
              <a:gd name="connsiteX6" fmla="*/ 0 w 4588792"/>
              <a:gd name="connsiteY6" fmla="*/ 3533237 h 3533237"/>
              <a:gd name="connsiteX7" fmla="*/ 0 w 4588792"/>
              <a:gd name="connsiteY7" fmla="*/ 202570 h 3533237"/>
              <a:gd name="connsiteX8" fmla="*/ 212261 w 4588792"/>
              <a:gd name="connsiteY8" fmla="*/ 193017 h 3533237"/>
              <a:gd name="connsiteX9" fmla="*/ 236729 w 4588792"/>
              <a:gd name="connsiteY9" fmla="*/ 187525 h 3533237"/>
              <a:gd name="connsiteX10" fmla="*/ 262295 w 4588792"/>
              <a:gd name="connsiteY10" fmla="*/ 190766 h 3533237"/>
              <a:gd name="connsiteX11" fmla="*/ 600364 w 4588792"/>
              <a:gd name="connsiteY11" fmla="*/ 175551 h 3533237"/>
              <a:gd name="connsiteX12" fmla="*/ 645239 w 4588792"/>
              <a:gd name="connsiteY12" fmla="*/ 173531 h 3533237"/>
              <a:gd name="connsiteX13" fmla="*/ 670092 w 4588792"/>
              <a:gd name="connsiteY13" fmla="*/ 167733 h 3533237"/>
              <a:gd name="connsiteX14" fmla="*/ 695478 w 4588792"/>
              <a:gd name="connsiteY14" fmla="*/ 161228 h 3533237"/>
              <a:gd name="connsiteX15" fmla="*/ 720068 w 4588792"/>
              <a:gd name="connsiteY15" fmla="*/ 157808 h 3533237"/>
              <a:gd name="connsiteX16" fmla="*/ 739064 w 4588792"/>
              <a:gd name="connsiteY16" fmla="*/ 156595 h 3533237"/>
              <a:gd name="connsiteX17" fmla="*/ 759122 w 4588792"/>
              <a:gd name="connsiteY17" fmla="*/ 158858 h 3533237"/>
              <a:gd name="connsiteX18" fmla="*/ 772507 w 4588792"/>
              <a:gd name="connsiteY18" fmla="*/ 156938 h 3533237"/>
              <a:gd name="connsiteX19" fmla="*/ 797699 w 4588792"/>
              <a:gd name="connsiteY19" fmla="*/ 159196 h 3533237"/>
              <a:gd name="connsiteX20" fmla="*/ 834468 w 4588792"/>
              <a:gd name="connsiteY20" fmla="*/ 160666 h 3533237"/>
              <a:gd name="connsiteX21" fmla="*/ 859832 w 4588792"/>
              <a:gd name="connsiteY21" fmla="*/ 162855 h 3533237"/>
              <a:gd name="connsiteX22" fmla="*/ 864740 w 4588792"/>
              <a:gd name="connsiteY22" fmla="*/ 163653 h 3533237"/>
              <a:gd name="connsiteX23" fmla="*/ 1029732 w 4588792"/>
              <a:gd name="connsiteY23" fmla="*/ 156228 h 3533237"/>
              <a:gd name="connsiteX24" fmla="*/ 1041851 w 4588792"/>
              <a:gd name="connsiteY24" fmla="*/ 154543 h 3533237"/>
              <a:gd name="connsiteX25" fmla="*/ 1082964 w 4588792"/>
              <a:gd name="connsiteY25" fmla="*/ 153832 h 3533237"/>
              <a:gd name="connsiteX26" fmla="*/ 1088857 w 4588792"/>
              <a:gd name="connsiteY26" fmla="*/ 152014 h 3533237"/>
              <a:gd name="connsiteX27" fmla="*/ 1129071 w 4588792"/>
              <a:gd name="connsiteY27" fmla="*/ 151757 h 3533237"/>
              <a:gd name="connsiteX28" fmla="*/ 1172996 w 4588792"/>
              <a:gd name="connsiteY28" fmla="*/ 148461 h 3533237"/>
              <a:gd name="connsiteX29" fmla="*/ 1176121 w 4588792"/>
              <a:gd name="connsiteY29" fmla="*/ 144777 h 3533237"/>
              <a:gd name="connsiteX30" fmla="*/ 1185753 w 4588792"/>
              <a:gd name="connsiteY30" fmla="*/ 144032 h 3533237"/>
              <a:gd name="connsiteX31" fmla="*/ 1200942 w 4588792"/>
              <a:gd name="connsiteY31" fmla="*/ 143416 h 3533237"/>
              <a:gd name="connsiteX32" fmla="*/ 1235125 w 4588792"/>
              <a:gd name="connsiteY32" fmla="*/ 145597 h 3533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588792" h="3533237">
                <a:moveTo>
                  <a:pt x="4421432" y="0"/>
                </a:moveTo>
                <a:cubicBezTo>
                  <a:pt x="4431220" y="3064"/>
                  <a:pt x="4432814" y="3955"/>
                  <a:pt x="4438677" y="9736"/>
                </a:cubicBezTo>
                <a:lnTo>
                  <a:pt x="4441233" y="18306"/>
                </a:lnTo>
                <a:lnTo>
                  <a:pt x="4588783" y="3307712"/>
                </a:lnTo>
                <a:cubicBezTo>
                  <a:pt x="4589186" y="3317673"/>
                  <a:pt x="4576807" y="3326312"/>
                  <a:pt x="4561075" y="3327045"/>
                </a:cubicBezTo>
                <a:cubicBezTo>
                  <a:pt x="3836075" y="3362312"/>
                  <a:pt x="1229361" y="3479955"/>
                  <a:pt x="33760" y="3531784"/>
                </a:cubicBezTo>
                <a:lnTo>
                  <a:pt x="0" y="3533237"/>
                </a:lnTo>
                <a:lnTo>
                  <a:pt x="0" y="202570"/>
                </a:lnTo>
                <a:lnTo>
                  <a:pt x="212261" y="193017"/>
                </a:lnTo>
                <a:lnTo>
                  <a:pt x="236729" y="187525"/>
                </a:lnTo>
                <a:cubicBezTo>
                  <a:pt x="250580" y="187095"/>
                  <a:pt x="253773" y="189686"/>
                  <a:pt x="262295" y="190766"/>
                </a:cubicBezTo>
                <a:lnTo>
                  <a:pt x="600364" y="175551"/>
                </a:lnTo>
                <a:lnTo>
                  <a:pt x="645239" y="173531"/>
                </a:lnTo>
                <a:lnTo>
                  <a:pt x="670092" y="167733"/>
                </a:lnTo>
                <a:cubicBezTo>
                  <a:pt x="680344" y="171014"/>
                  <a:pt x="687389" y="163380"/>
                  <a:pt x="695478" y="161228"/>
                </a:cubicBezTo>
                <a:lnTo>
                  <a:pt x="720068" y="157808"/>
                </a:lnTo>
                <a:cubicBezTo>
                  <a:pt x="726400" y="157404"/>
                  <a:pt x="732732" y="157000"/>
                  <a:pt x="739064" y="156595"/>
                </a:cubicBezTo>
                <a:lnTo>
                  <a:pt x="759122" y="158858"/>
                </a:lnTo>
                <a:cubicBezTo>
                  <a:pt x="764697" y="158914"/>
                  <a:pt x="766078" y="156881"/>
                  <a:pt x="772507" y="156938"/>
                </a:cubicBezTo>
                <a:lnTo>
                  <a:pt x="797699" y="159196"/>
                </a:lnTo>
                <a:lnTo>
                  <a:pt x="834468" y="160666"/>
                </a:lnTo>
                <a:lnTo>
                  <a:pt x="859832" y="162855"/>
                </a:lnTo>
                <a:lnTo>
                  <a:pt x="864740" y="163653"/>
                </a:lnTo>
                <a:lnTo>
                  <a:pt x="1029732" y="156228"/>
                </a:lnTo>
                <a:lnTo>
                  <a:pt x="1041851" y="154543"/>
                </a:lnTo>
                <a:cubicBezTo>
                  <a:pt x="1055555" y="154306"/>
                  <a:pt x="1069260" y="154069"/>
                  <a:pt x="1082964" y="153832"/>
                </a:cubicBezTo>
                <a:lnTo>
                  <a:pt x="1088857" y="152014"/>
                </a:lnTo>
                <a:lnTo>
                  <a:pt x="1129071" y="151757"/>
                </a:lnTo>
                <a:cubicBezTo>
                  <a:pt x="1142356" y="150939"/>
                  <a:pt x="1165407" y="150249"/>
                  <a:pt x="1172996" y="148461"/>
                </a:cubicBezTo>
                <a:lnTo>
                  <a:pt x="1176121" y="144777"/>
                </a:lnTo>
                <a:cubicBezTo>
                  <a:pt x="1179332" y="144529"/>
                  <a:pt x="1182543" y="144280"/>
                  <a:pt x="1185753" y="144032"/>
                </a:cubicBezTo>
                <a:cubicBezTo>
                  <a:pt x="1186471" y="144271"/>
                  <a:pt x="1200368" y="143420"/>
                  <a:pt x="1200942" y="143416"/>
                </a:cubicBezTo>
                <a:lnTo>
                  <a:pt x="1235125" y="145597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08953AF-1C89-4C12-81B7-F437D99380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255584">
            <a:off x="154495" y="971246"/>
            <a:ext cx="3741332" cy="2808379"/>
          </a:xfrm>
          <a:prstGeom prst="rect">
            <a:avLst/>
          </a:pr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E1128661-C5DD-46F2-AE7F-1352D1139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90612" y="653107"/>
            <a:ext cx="4101388" cy="3586638"/>
          </a:xfrm>
          <a:custGeom>
            <a:avLst/>
            <a:gdLst>
              <a:gd name="connsiteX0" fmla="*/ 0 w 4101388"/>
              <a:gd name="connsiteY0" fmla="*/ 0 h 3586638"/>
              <a:gd name="connsiteX1" fmla="*/ 4101388 w 4101388"/>
              <a:gd name="connsiteY1" fmla="*/ 0 h 3586638"/>
              <a:gd name="connsiteX2" fmla="*/ 4101388 w 4101388"/>
              <a:gd name="connsiteY2" fmla="*/ 3586638 h 3586638"/>
              <a:gd name="connsiteX3" fmla="*/ 0 w 4101388"/>
              <a:gd name="connsiteY3" fmla="*/ 3586638 h 3586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1388" h="3586638">
                <a:moveTo>
                  <a:pt x="0" y="0"/>
                </a:moveTo>
                <a:lnTo>
                  <a:pt x="4101388" y="0"/>
                </a:lnTo>
                <a:lnTo>
                  <a:pt x="4101388" y="3586638"/>
                </a:lnTo>
                <a:lnTo>
                  <a:pt x="0" y="3586638"/>
                </a:lnTo>
                <a:close/>
              </a:path>
            </a:pathLst>
          </a:custGeom>
          <a:solidFill>
            <a:schemeClr val="tx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619F24E-8B3A-4297-9998-22A22A8D8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22378" y="767584"/>
            <a:ext cx="3969623" cy="3341337"/>
          </a:xfrm>
          <a:custGeom>
            <a:avLst/>
            <a:gdLst>
              <a:gd name="connsiteX0" fmla="*/ 2503404 w 3969623"/>
              <a:gd name="connsiteY0" fmla="*/ 0 h 3341337"/>
              <a:gd name="connsiteX1" fmla="*/ 3629491 w 3969623"/>
              <a:gd name="connsiteY1" fmla="*/ 318 h 3341337"/>
              <a:gd name="connsiteX2" fmla="*/ 3969623 w 3969623"/>
              <a:gd name="connsiteY2" fmla="*/ 564 h 3341337"/>
              <a:gd name="connsiteX3" fmla="*/ 3969623 w 3969623"/>
              <a:gd name="connsiteY3" fmla="*/ 3328636 h 3341337"/>
              <a:gd name="connsiteX4" fmla="*/ 3844054 w 3969623"/>
              <a:gd name="connsiteY4" fmla="*/ 3328636 h 3341337"/>
              <a:gd name="connsiteX5" fmla="*/ 3799134 w 3969623"/>
              <a:gd name="connsiteY5" fmla="*/ 3328636 h 3341337"/>
              <a:gd name="connsiteX6" fmla="*/ 3774045 w 3969623"/>
              <a:gd name="connsiteY6" fmla="*/ 3333311 h 3341337"/>
              <a:gd name="connsiteX7" fmla="*/ 3748393 w 3969623"/>
              <a:gd name="connsiteY7" fmla="*/ 3338669 h 3341337"/>
              <a:gd name="connsiteX8" fmla="*/ 3723673 w 3969623"/>
              <a:gd name="connsiteY8" fmla="*/ 3340979 h 3341337"/>
              <a:gd name="connsiteX9" fmla="*/ 3704643 w 3969623"/>
              <a:gd name="connsiteY9" fmla="*/ 3341337 h 3341337"/>
              <a:gd name="connsiteX10" fmla="*/ 3684707 w 3969623"/>
              <a:gd name="connsiteY10" fmla="*/ 3338175 h 3341337"/>
              <a:gd name="connsiteX11" fmla="*/ 3671249 w 3969623"/>
              <a:gd name="connsiteY11" fmla="*/ 3339491 h 3341337"/>
              <a:gd name="connsiteX12" fmla="*/ 3646184 w 3969623"/>
              <a:gd name="connsiteY12" fmla="*/ 3336102 h 3341337"/>
              <a:gd name="connsiteX13" fmla="*/ 3609517 w 3969623"/>
              <a:gd name="connsiteY13" fmla="*/ 3332981 h 3341337"/>
              <a:gd name="connsiteX14" fmla="*/ 3584278 w 3969623"/>
              <a:gd name="connsiteY14" fmla="*/ 3329654 h 3341337"/>
              <a:gd name="connsiteX15" fmla="*/ 3579411 w 3969623"/>
              <a:gd name="connsiteY15" fmla="*/ 3328636 h 3341337"/>
              <a:gd name="connsiteX16" fmla="*/ 3414252 w 3969623"/>
              <a:gd name="connsiteY16" fmla="*/ 3328636 h 3341337"/>
              <a:gd name="connsiteX17" fmla="*/ 3402069 w 3969623"/>
              <a:gd name="connsiteY17" fmla="*/ 3329774 h 3341337"/>
              <a:gd name="connsiteX18" fmla="*/ 3360966 w 3969623"/>
              <a:gd name="connsiteY18" fmla="*/ 3328636 h 3341337"/>
              <a:gd name="connsiteX19" fmla="*/ 3354997 w 3969623"/>
              <a:gd name="connsiteY19" fmla="*/ 3330187 h 3341337"/>
              <a:gd name="connsiteX20" fmla="*/ 3314812 w 3969623"/>
              <a:gd name="connsiteY20" fmla="*/ 3328636 h 3341337"/>
              <a:gd name="connsiteX21" fmla="*/ 3270783 w 3969623"/>
              <a:gd name="connsiteY21" fmla="*/ 3329953 h 3341337"/>
              <a:gd name="connsiteX22" fmla="*/ 3267496 w 3969623"/>
              <a:gd name="connsiteY22" fmla="*/ 3333493 h 3341337"/>
              <a:gd name="connsiteX23" fmla="*/ 3257840 w 3969623"/>
              <a:gd name="connsiteY23" fmla="*/ 3333805 h 3341337"/>
              <a:gd name="connsiteX24" fmla="*/ 3242639 w 3969623"/>
              <a:gd name="connsiteY24" fmla="*/ 3333737 h 3341337"/>
              <a:gd name="connsiteX25" fmla="*/ 3208588 w 3969623"/>
              <a:gd name="connsiteY25" fmla="*/ 3330021 h 3341337"/>
              <a:gd name="connsiteX26" fmla="*/ 18958 w 3969623"/>
              <a:gd name="connsiteY26" fmla="*/ 3332218 h 3341337"/>
              <a:gd name="connsiteX27" fmla="*/ 2168 w 3969623"/>
              <a:gd name="connsiteY27" fmla="*/ 3321716 h 3341337"/>
              <a:gd name="connsiteX28" fmla="*/ 0 w 3969623"/>
              <a:gd name="connsiteY28" fmla="*/ 3313040 h 3341337"/>
              <a:gd name="connsiteX29" fmla="*/ 488 w 3969623"/>
              <a:gd name="connsiteY29" fmla="*/ 20326 h 3341337"/>
              <a:gd name="connsiteX30" fmla="*/ 29036 w 3969623"/>
              <a:gd name="connsiteY30" fmla="*/ 2259 h 3341337"/>
              <a:gd name="connsiteX31" fmla="*/ 2503404 w 3969623"/>
              <a:gd name="connsiteY31" fmla="*/ 0 h 334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969623" h="3341337">
                <a:moveTo>
                  <a:pt x="2503404" y="0"/>
                </a:moveTo>
                <a:cubicBezTo>
                  <a:pt x="2889577" y="0"/>
                  <a:pt x="3275751" y="106"/>
                  <a:pt x="3629491" y="318"/>
                </a:cubicBezTo>
                <a:lnTo>
                  <a:pt x="3969623" y="564"/>
                </a:lnTo>
                <a:lnTo>
                  <a:pt x="3969623" y="3328636"/>
                </a:lnTo>
                <a:lnTo>
                  <a:pt x="3844054" y="3328636"/>
                </a:lnTo>
                <a:lnTo>
                  <a:pt x="3799134" y="3328636"/>
                </a:lnTo>
                <a:lnTo>
                  <a:pt x="3774045" y="3333311"/>
                </a:lnTo>
                <a:cubicBezTo>
                  <a:pt x="3763951" y="3329573"/>
                  <a:pt x="3756570" y="3336883"/>
                  <a:pt x="3748393" y="3338669"/>
                </a:cubicBezTo>
                <a:lnTo>
                  <a:pt x="3723673" y="3340979"/>
                </a:lnTo>
                <a:cubicBezTo>
                  <a:pt x="3717330" y="3341099"/>
                  <a:pt x="3710986" y="3341218"/>
                  <a:pt x="3704643" y="3341337"/>
                </a:cubicBezTo>
                <a:lnTo>
                  <a:pt x="3684707" y="3338175"/>
                </a:lnTo>
                <a:cubicBezTo>
                  <a:pt x="3679140" y="3337868"/>
                  <a:pt x="3677669" y="3339836"/>
                  <a:pt x="3671249" y="3339491"/>
                </a:cubicBezTo>
                <a:lnTo>
                  <a:pt x="3646184" y="3336102"/>
                </a:lnTo>
                <a:lnTo>
                  <a:pt x="3609517" y="3332981"/>
                </a:lnTo>
                <a:lnTo>
                  <a:pt x="3584278" y="3329654"/>
                </a:lnTo>
                <a:lnTo>
                  <a:pt x="3579411" y="3328636"/>
                </a:lnTo>
                <a:lnTo>
                  <a:pt x="3414252" y="3328636"/>
                </a:lnTo>
                <a:lnTo>
                  <a:pt x="3402069" y="3329774"/>
                </a:lnTo>
                <a:cubicBezTo>
                  <a:pt x="3388369" y="3329395"/>
                  <a:pt x="3374667" y="3329016"/>
                  <a:pt x="3360966" y="3328636"/>
                </a:cubicBezTo>
                <a:lnTo>
                  <a:pt x="3354997" y="3330187"/>
                </a:lnTo>
                <a:lnTo>
                  <a:pt x="3314812" y="3328636"/>
                </a:lnTo>
                <a:cubicBezTo>
                  <a:pt x="3301504" y="3328855"/>
                  <a:pt x="3278445" y="3328509"/>
                  <a:pt x="3270783" y="3329953"/>
                </a:cubicBezTo>
                <a:lnTo>
                  <a:pt x="3267496" y="3333493"/>
                </a:lnTo>
                <a:cubicBezTo>
                  <a:pt x="3264277" y="3333597"/>
                  <a:pt x="3261059" y="3333701"/>
                  <a:pt x="3257840" y="3333805"/>
                </a:cubicBezTo>
                <a:cubicBezTo>
                  <a:pt x="3257133" y="3333534"/>
                  <a:pt x="3243213" y="3333759"/>
                  <a:pt x="3242639" y="3333737"/>
                </a:cubicBezTo>
                <a:lnTo>
                  <a:pt x="3208588" y="3330021"/>
                </a:lnTo>
                <a:lnTo>
                  <a:pt x="18958" y="3332218"/>
                </a:lnTo>
                <a:cubicBezTo>
                  <a:pt x="9317" y="3328717"/>
                  <a:pt x="7765" y="3327755"/>
                  <a:pt x="2168" y="3321716"/>
                </a:cubicBezTo>
                <a:lnTo>
                  <a:pt x="0" y="3313040"/>
                </a:lnTo>
                <a:lnTo>
                  <a:pt x="488" y="20326"/>
                </a:lnTo>
                <a:cubicBezTo>
                  <a:pt x="533" y="10358"/>
                  <a:pt x="13288" y="2284"/>
                  <a:pt x="29036" y="2259"/>
                </a:cubicBezTo>
                <a:cubicBezTo>
                  <a:pt x="443809" y="753"/>
                  <a:pt x="1473607" y="0"/>
                  <a:pt x="2503404" y="0"/>
                </a:cubicBez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67F9DA9-5521-4A58-9B23-C108A3A24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5922">
            <a:off x="4045870" y="920324"/>
            <a:ext cx="4671962" cy="3585176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CF2B5AB8-A75C-49F7-8DF4-3342BF3C8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365922" flipV="1">
            <a:off x="4711462" y="491088"/>
            <a:ext cx="3339974" cy="4438328"/>
          </a:xfrm>
          <a:custGeom>
            <a:avLst/>
            <a:gdLst>
              <a:gd name="connsiteX0" fmla="*/ 0 w 5228120"/>
              <a:gd name="connsiteY0" fmla="*/ 3668924 h 4957903"/>
              <a:gd name="connsiteX1" fmla="*/ 4948 w 5228120"/>
              <a:gd name="connsiteY1" fmla="*/ 3649181 h 4957903"/>
              <a:gd name="connsiteX2" fmla="*/ 2889 w 5228120"/>
              <a:gd name="connsiteY2" fmla="*/ 3635853 h 4957903"/>
              <a:gd name="connsiteX3" fmla="*/ 8191 w 5228120"/>
              <a:gd name="connsiteY3" fmla="*/ 3611031 h 4957903"/>
              <a:gd name="connsiteX4" fmla="*/ 13074 w 5228120"/>
              <a:gd name="connsiteY4" fmla="*/ 3574720 h 4957903"/>
              <a:gd name="connsiteX5" fmla="*/ 18280 w 5228120"/>
              <a:gd name="connsiteY5" fmla="*/ 3549725 h 4957903"/>
              <a:gd name="connsiteX6" fmla="*/ 19873 w 5228120"/>
              <a:gd name="connsiteY6" fmla="*/ 3544905 h 4957903"/>
              <a:gd name="connsiteX7" fmla="*/ 19873 w 5228120"/>
              <a:gd name="connsiteY7" fmla="*/ 3381346 h 4957903"/>
              <a:gd name="connsiteX8" fmla="*/ 18092 w 5228120"/>
              <a:gd name="connsiteY8" fmla="*/ 3369281 h 4957903"/>
              <a:gd name="connsiteX9" fmla="*/ 19873 w 5228120"/>
              <a:gd name="connsiteY9" fmla="*/ 3328576 h 4957903"/>
              <a:gd name="connsiteX10" fmla="*/ 17446 w 5228120"/>
              <a:gd name="connsiteY10" fmla="*/ 3322665 h 4957903"/>
              <a:gd name="connsiteX11" fmla="*/ 19873 w 5228120"/>
              <a:gd name="connsiteY11" fmla="*/ 3282869 h 4957903"/>
              <a:gd name="connsiteX12" fmla="*/ 17812 w 5228120"/>
              <a:gd name="connsiteY12" fmla="*/ 3239267 h 4957903"/>
              <a:gd name="connsiteX13" fmla="*/ 12273 w 5228120"/>
              <a:gd name="connsiteY13" fmla="*/ 3236011 h 4957903"/>
              <a:gd name="connsiteX14" fmla="*/ 11786 w 5228120"/>
              <a:gd name="connsiteY14" fmla="*/ 3226449 h 4957903"/>
              <a:gd name="connsiteX15" fmla="*/ 11892 w 5228120"/>
              <a:gd name="connsiteY15" fmla="*/ 3211395 h 4957903"/>
              <a:gd name="connsiteX16" fmla="*/ 17706 w 5228120"/>
              <a:gd name="connsiteY16" fmla="*/ 3177674 h 4957903"/>
              <a:gd name="connsiteX17" fmla="*/ 14268 w 5228120"/>
              <a:gd name="connsiteY17" fmla="*/ 18938 h 4957903"/>
              <a:gd name="connsiteX18" fmla="*/ 30700 w 5228120"/>
              <a:gd name="connsiteY18" fmla="*/ 2311 h 4957903"/>
              <a:gd name="connsiteX19" fmla="*/ 44276 w 5228120"/>
              <a:gd name="connsiteY19" fmla="*/ 164 h 4957903"/>
              <a:gd name="connsiteX20" fmla="*/ 813371 w 5228120"/>
              <a:gd name="connsiteY20" fmla="*/ 10 h 4957903"/>
              <a:gd name="connsiteX21" fmla="*/ 832106 w 5228120"/>
              <a:gd name="connsiteY21" fmla="*/ 9 h 4957903"/>
              <a:gd name="connsiteX22" fmla="*/ 832122 w 5228120"/>
              <a:gd name="connsiteY22" fmla="*/ 0 h 4957903"/>
              <a:gd name="connsiteX23" fmla="*/ 3871237 w 5228120"/>
              <a:gd name="connsiteY23" fmla="*/ 0 h 4957903"/>
              <a:gd name="connsiteX24" fmla="*/ 3872793 w 5228120"/>
              <a:gd name="connsiteY24" fmla="*/ 647 h 4957903"/>
              <a:gd name="connsiteX25" fmla="*/ 5196316 w 5228120"/>
              <a:gd name="connsiteY25" fmla="*/ 647 h 4957903"/>
              <a:gd name="connsiteX26" fmla="*/ 5224586 w 5228120"/>
              <a:gd name="connsiteY26" fmla="*/ 28919 h 4957903"/>
              <a:gd name="connsiteX27" fmla="*/ 5224586 w 5228120"/>
              <a:gd name="connsiteY27" fmla="*/ 4929710 h 4957903"/>
              <a:gd name="connsiteX28" fmla="*/ 5196315 w 5228120"/>
              <a:gd name="connsiteY28" fmla="*/ 4957902 h 4957903"/>
              <a:gd name="connsiteX29" fmla="*/ 5157924 w 5228120"/>
              <a:gd name="connsiteY29" fmla="*/ 4957902 h 4957903"/>
              <a:gd name="connsiteX30" fmla="*/ 5157922 w 5228120"/>
              <a:gd name="connsiteY30" fmla="*/ 4957903 h 4957903"/>
              <a:gd name="connsiteX31" fmla="*/ 1369345 w 5228120"/>
              <a:gd name="connsiteY31" fmla="*/ 4957903 h 4957903"/>
              <a:gd name="connsiteX32" fmla="*/ 1367050 w 5228120"/>
              <a:gd name="connsiteY32" fmla="*/ 4957256 h 4957903"/>
              <a:gd name="connsiteX33" fmla="*/ 44266 w 5228120"/>
              <a:gd name="connsiteY33" fmla="*/ 4957256 h 4957903"/>
              <a:gd name="connsiteX34" fmla="*/ 19873 w 5228120"/>
              <a:gd name="connsiteY34" fmla="*/ 4940773 h 4957903"/>
              <a:gd name="connsiteX35" fmla="*/ 19873 w 5228120"/>
              <a:gd name="connsiteY35" fmla="*/ 4191718 h 4957903"/>
              <a:gd name="connsiteX36" fmla="*/ 13009 w 5228120"/>
              <a:gd name="connsiteY36" fmla="*/ 4167267 h 4957903"/>
              <a:gd name="connsiteX37" fmla="*/ 19873 w 5228120"/>
              <a:gd name="connsiteY37" fmla="*/ 4142119 h 4957903"/>
              <a:gd name="connsiteX38" fmla="*/ 19873 w 5228120"/>
              <a:gd name="connsiteY38" fmla="*/ 3806985 h 4957903"/>
              <a:gd name="connsiteX39" fmla="*/ 19873 w 5228120"/>
              <a:gd name="connsiteY39" fmla="*/ 3762500 h 4957903"/>
              <a:gd name="connsiteX40" fmla="*/ 12558 w 5228120"/>
              <a:gd name="connsiteY40" fmla="*/ 3737654 h 4957903"/>
              <a:gd name="connsiteX41" fmla="*/ 4175 w 5228120"/>
              <a:gd name="connsiteY41" fmla="*/ 3712250 h 4957903"/>
              <a:gd name="connsiteX42" fmla="*/ 560 w 5228120"/>
              <a:gd name="connsiteY42" fmla="*/ 3687770 h 4957903"/>
              <a:gd name="connsiteX0" fmla="*/ 0 w 5228120"/>
              <a:gd name="connsiteY0" fmla="*/ 3668924 h 4957903"/>
              <a:gd name="connsiteX1" fmla="*/ 4948 w 5228120"/>
              <a:gd name="connsiteY1" fmla="*/ 3649181 h 4957903"/>
              <a:gd name="connsiteX2" fmla="*/ 2889 w 5228120"/>
              <a:gd name="connsiteY2" fmla="*/ 3635853 h 4957903"/>
              <a:gd name="connsiteX3" fmla="*/ 8191 w 5228120"/>
              <a:gd name="connsiteY3" fmla="*/ 3611031 h 4957903"/>
              <a:gd name="connsiteX4" fmla="*/ 13074 w 5228120"/>
              <a:gd name="connsiteY4" fmla="*/ 3574720 h 4957903"/>
              <a:gd name="connsiteX5" fmla="*/ 18280 w 5228120"/>
              <a:gd name="connsiteY5" fmla="*/ 3549725 h 4957903"/>
              <a:gd name="connsiteX6" fmla="*/ 19873 w 5228120"/>
              <a:gd name="connsiteY6" fmla="*/ 3544905 h 4957903"/>
              <a:gd name="connsiteX7" fmla="*/ 19873 w 5228120"/>
              <a:gd name="connsiteY7" fmla="*/ 3381346 h 4957903"/>
              <a:gd name="connsiteX8" fmla="*/ 18092 w 5228120"/>
              <a:gd name="connsiteY8" fmla="*/ 3369281 h 4957903"/>
              <a:gd name="connsiteX9" fmla="*/ 19873 w 5228120"/>
              <a:gd name="connsiteY9" fmla="*/ 3328576 h 4957903"/>
              <a:gd name="connsiteX10" fmla="*/ 17446 w 5228120"/>
              <a:gd name="connsiteY10" fmla="*/ 3322665 h 4957903"/>
              <a:gd name="connsiteX11" fmla="*/ 19873 w 5228120"/>
              <a:gd name="connsiteY11" fmla="*/ 3282869 h 4957903"/>
              <a:gd name="connsiteX12" fmla="*/ 17812 w 5228120"/>
              <a:gd name="connsiteY12" fmla="*/ 3239267 h 4957903"/>
              <a:gd name="connsiteX13" fmla="*/ 12273 w 5228120"/>
              <a:gd name="connsiteY13" fmla="*/ 3236011 h 4957903"/>
              <a:gd name="connsiteX14" fmla="*/ 11786 w 5228120"/>
              <a:gd name="connsiteY14" fmla="*/ 3226449 h 4957903"/>
              <a:gd name="connsiteX15" fmla="*/ 11892 w 5228120"/>
              <a:gd name="connsiteY15" fmla="*/ 3211395 h 4957903"/>
              <a:gd name="connsiteX16" fmla="*/ 17706 w 5228120"/>
              <a:gd name="connsiteY16" fmla="*/ 3177674 h 4957903"/>
              <a:gd name="connsiteX17" fmla="*/ 14268 w 5228120"/>
              <a:gd name="connsiteY17" fmla="*/ 18938 h 4957903"/>
              <a:gd name="connsiteX18" fmla="*/ 30700 w 5228120"/>
              <a:gd name="connsiteY18" fmla="*/ 2311 h 4957903"/>
              <a:gd name="connsiteX19" fmla="*/ 44276 w 5228120"/>
              <a:gd name="connsiteY19" fmla="*/ 164 h 4957903"/>
              <a:gd name="connsiteX20" fmla="*/ 813371 w 5228120"/>
              <a:gd name="connsiteY20" fmla="*/ 10 h 4957903"/>
              <a:gd name="connsiteX21" fmla="*/ 832106 w 5228120"/>
              <a:gd name="connsiteY21" fmla="*/ 9 h 4957903"/>
              <a:gd name="connsiteX22" fmla="*/ 832122 w 5228120"/>
              <a:gd name="connsiteY22" fmla="*/ 0 h 4957903"/>
              <a:gd name="connsiteX23" fmla="*/ 3871237 w 5228120"/>
              <a:gd name="connsiteY23" fmla="*/ 0 h 4957903"/>
              <a:gd name="connsiteX24" fmla="*/ 3872793 w 5228120"/>
              <a:gd name="connsiteY24" fmla="*/ 647 h 4957903"/>
              <a:gd name="connsiteX25" fmla="*/ 5196316 w 5228120"/>
              <a:gd name="connsiteY25" fmla="*/ 647 h 4957903"/>
              <a:gd name="connsiteX26" fmla="*/ 5224586 w 5228120"/>
              <a:gd name="connsiteY26" fmla="*/ 28919 h 4957903"/>
              <a:gd name="connsiteX27" fmla="*/ 5224586 w 5228120"/>
              <a:gd name="connsiteY27" fmla="*/ 4929710 h 4957903"/>
              <a:gd name="connsiteX28" fmla="*/ 5196315 w 5228120"/>
              <a:gd name="connsiteY28" fmla="*/ 4957902 h 4957903"/>
              <a:gd name="connsiteX29" fmla="*/ 5157924 w 5228120"/>
              <a:gd name="connsiteY29" fmla="*/ 4957902 h 4957903"/>
              <a:gd name="connsiteX30" fmla="*/ 5157922 w 5228120"/>
              <a:gd name="connsiteY30" fmla="*/ 4957903 h 4957903"/>
              <a:gd name="connsiteX31" fmla="*/ 1369345 w 5228120"/>
              <a:gd name="connsiteY31" fmla="*/ 4957903 h 4957903"/>
              <a:gd name="connsiteX32" fmla="*/ 44266 w 5228120"/>
              <a:gd name="connsiteY32" fmla="*/ 4957256 h 4957903"/>
              <a:gd name="connsiteX33" fmla="*/ 19873 w 5228120"/>
              <a:gd name="connsiteY33" fmla="*/ 4940773 h 4957903"/>
              <a:gd name="connsiteX34" fmla="*/ 19873 w 5228120"/>
              <a:gd name="connsiteY34" fmla="*/ 4191718 h 4957903"/>
              <a:gd name="connsiteX35" fmla="*/ 13009 w 5228120"/>
              <a:gd name="connsiteY35" fmla="*/ 4167267 h 4957903"/>
              <a:gd name="connsiteX36" fmla="*/ 19873 w 5228120"/>
              <a:gd name="connsiteY36" fmla="*/ 4142119 h 4957903"/>
              <a:gd name="connsiteX37" fmla="*/ 19873 w 5228120"/>
              <a:gd name="connsiteY37" fmla="*/ 3806985 h 4957903"/>
              <a:gd name="connsiteX38" fmla="*/ 19873 w 5228120"/>
              <a:gd name="connsiteY38" fmla="*/ 3762500 h 4957903"/>
              <a:gd name="connsiteX39" fmla="*/ 12558 w 5228120"/>
              <a:gd name="connsiteY39" fmla="*/ 3737654 h 4957903"/>
              <a:gd name="connsiteX40" fmla="*/ 4175 w 5228120"/>
              <a:gd name="connsiteY40" fmla="*/ 3712250 h 4957903"/>
              <a:gd name="connsiteX41" fmla="*/ 560 w 5228120"/>
              <a:gd name="connsiteY41" fmla="*/ 3687770 h 4957903"/>
              <a:gd name="connsiteX42" fmla="*/ 0 w 5228120"/>
              <a:gd name="connsiteY42" fmla="*/ 3668924 h 4957903"/>
              <a:gd name="connsiteX0" fmla="*/ 0 w 5228120"/>
              <a:gd name="connsiteY0" fmla="*/ 3668924 h 4957903"/>
              <a:gd name="connsiteX1" fmla="*/ 4948 w 5228120"/>
              <a:gd name="connsiteY1" fmla="*/ 3649181 h 4957903"/>
              <a:gd name="connsiteX2" fmla="*/ 2889 w 5228120"/>
              <a:gd name="connsiteY2" fmla="*/ 3635853 h 4957903"/>
              <a:gd name="connsiteX3" fmla="*/ 8191 w 5228120"/>
              <a:gd name="connsiteY3" fmla="*/ 3611031 h 4957903"/>
              <a:gd name="connsiteX4" fmla="*/ 13074 w 5228120"/>
              <a:gd name="connsiteY4" fmla="*/ 3574720 h 4957903"/>
              <a:gd name="connsiteX5" fmla="*/ 18280 w 5228120"/>
              <a:gd name="connsiteY5" fmla="*/ 3549725 h 4957903"/>
              <a:gd name="connsiteX6" fmla="*/ 19873 w 5228120"/>
              <a:gd name="connsiteY6" fmla="*/ 3544905 h 4957903"/>
              <a:gd name="connsiteX7" fmla="*/ 19873 w 5228120"/>
              <a:gd name="connsiteY7" fmla="*/ 3381346 h 4957903"/>
              <a:gd name="connsiteX8" fmla="*/ 18092 w 5228120"/>
              <a:gd name="connsiteY8" fmla="*/ 3369281 h 4957903"/>
              <a:gd name="connsiteX9" fmla="*/ 19873 w 5228120"/>
              <a:gd name="connsiteY9" fmla="*/ 3328576 h 4957903"/>
              <a:gd name="connsiteX10" fmla="*/ 17446 w 5228120"/>
              <a:gd name="connsiteY10" fmla="*/ 3322665 h 4957903"/>
              <a:gd name="connsiteX11" fmla="*/ 19873 w 5228120"/>
              <a:gd name="connsiteY11" fmla="*/ 3282869 h 4957903"/>
              <a:gd name="connsiteX12" fmla="*/ 17812 w 5228120"/>
              <a:gd name="connsiteY12" fmla="*/ 3239267 h 4957903"/>
              <a:gd name="connsiteX13" fmla="*/ 12273 w 5228120"/>
              <a:gd name="connsiteY13" fmla="*/ 3236011 h 4957903"/>
              <a:gd name="connsiteX14" fmla="*/ 11786 w 5228120"/>
              <a:gd name="connsiteY14" fmla="*/ 3226449 h 4957903"/>
              <a:gd name="connsiteX15" fmla="*/ 11892 w 5228120"/>
              <a:gd name="connsiteY15" fmla="*/ 3211395 h 4957903"/>
              <a:gd name="connsiteX16" fmla="*/ 17706 w 5228120"/>
              <a:gd name="connsiteY16" fmla="*/ 3177674 h 4957903"/>
              <a:gd name="connsiteX17" fmla="*/ 14268 w 5228120"/>
              <a:gd name="connsiteY17" fmla="*/ 18938 h 4957903"/>
              <a:gd name="connsiteX18" fmla="*/ 30700 w 5228120"/>
              <a:gd name="connsiteY18" fmla="*/ 2311 h 4957903"/>
              <a:gd name="connsiteX19" fmla="*/ 44276 w 5228120"/>
              <a:gd name="connsiteY19" fmla="*/ 164 h 4957903"/>
              <a:gd name="connsiteX20" fmla="*/ 813371 w 5228120"/>
              <a:gd name="connsiteY20" fmla="*/ 10 h 4957903"/>
              <a:gd name="connsiteX21" fmla="*/ 832106 w 5228120"/>
              <a:gd name="connsiteY21" fmla="*/ 9 h 4957903"/>
              <a:gd name="connsiteX22" fmla="*/ 3871237 w 5228120"/>
              <a:gd name="connsiteY22" fmla="*/ 0 h 4957903"/>
              <a:gd name="connsiteX23" fmla="*/ 3872793 w 5228120"/>
              <a:gd name="connsiteY23" fmla="*/ 647 h 4957903"/>
              <a:gd name="connsiteX24" fmla="*/ 5196316 w 5228120"/>
              <a:gd name="connsiteY24" fmla="*/ 647 h 4957903"/>
              <a:gd name="connsiteX25" fmla="*/ 5224586 w 5228120"/>
              <a:gd name="connsiteY25" fmla="*/ 28919 h 4957903"/>
              <a:gd name="connsiteX26" fmla="*/ 5224586 w 5228120"/>
              <a:gd name="connsiteY26" fmla="*/ 4929710 h 4957903"/>
              <a:gd name="connsiteX27" fmla="*/ 5196315 w 5228120"/>
              <a:gd name="connsiteY27" fmla="*/ 4957902 h 4957903"/>
              <a:gd name="connsiteX28" fmla="*/ 5157924 w 5228120"/>
              <a:gd name="connsiteY28" fmla="*/ 4957902 h 4957903"/>
              <a:gd name="connsiteX29" fmla="*/ 5157922 w 5228120"/>
              <a:gd name="connsiteY29" fmla="*/ 4957903 h 4957903"/>
              <a:gd name="connsiteX30" fmla="*/ 1369345 w 5228120"/>
              <a:gd name="connsiteY30" fmla="*/ 4957903 h 4957903"/>
              <a:gd name="connsiteX31" fmla="*/ 44266 w 5228120"/>
              <a:gd name="connsiteY31" fmla="*/ 4957256 h 4957903"/>
              <a:gd name="connsiteX32" fmla="*/ 19873 w 5228120"/>
              <a:gd name="connsiteY32" fmla="*/ 4940773 h 4957903"/>
              <a:gd name="connsiteX33" fmla="*/ 19873 w 5228120"/>
              <a:gd name="connsiteY33" fmla="*/ 4191718 h 4957903"/>
              <a:gd name="connsiteX34" fmla="*/ 13009 w 5228120"/>
              <a:gd name="connsiteY34" fmla="*/ 4167267 h 4957903"/>
              <a:gd name="connsiteX35" fmla="*/ 19873 w 5228120"/>
              <a:gd name="connsiteY35" fmla="*/ 4142119 h 4957903"/>
              <a:gd name="connsiteX36" fmla="*/ 19873 w 5228120"/>
              <a:gd name="connsiteY36" fmla="*/ 3806985 h 4957903"/>
              <a:gd name="connsiteX37" fmla="*/ 19873 w 5228120"/>
              <a:gd name="connsiteY37" fmla="*/ 3762500 h 4957903"/>
              <a:gd name="connsiteX38" fmla="*/ 12558 w 5228120"/>
              <a:gd name="connsiteY38" fmla="*/ 3737654 h 4957903"/>
              <a:gd name="connsiteX39" fmla="*/ 4175 w 5228120"/>
              <a:gd name="connsiteY39" fmla="*/ 3712250 h 4957903"/>
              <a:gd name="connsiteX40" fmla="*/ 560 w 5228120"/>
              <a:gd name="connsiteY40" fmla="*/ 3687770 h 4957903"/>
              <a:gd name="connsiteX41" fmla="*/ 0 w 5228120"/>
              <a:gd name="connsiteY41" fmla="*/ 3668924 h 4957903"/>
              <a:gd name="connsiteX0" fmla="*/ 0 w 5228120"/>
              <a:gd name="connsiteY0" fmla="*/ 3668924 h 4957903"/>
              <a:gd name="connsiteX1" fmla="*/ 4948 w 5228120"/>
              <a:gd name="connsiteY1" fmla="*/ 3649181 h 4957903"/>
              <a:gd name="connsiteX2" fmla="*/ 2889 w 5228120"/>
              <a:gd name="connsiteY2" fmla="*/ 3635853 h 4957903"/>
              <a:gd name="connsiteX3" fmla="*/ 8191 w 5228120"/>
              <a:gd name="connsiteY3" fmla="*/ 3611031 h 4957903"/>
              <a:gd name="connsiteX4" fmla="*/ 13074 w 5228120"/>
              <a:gd name="connsiteY4" fmla="*/ 3574720 h 4957903"/>
              <a:gd name="connsiteX5" fmla="*/ 18280 w 5228120"/>
              <a:gd name="connsiteY5" fmla="*/ 3549725 h 4957903"/>
              <a:gd name="connsiteX6" fmla="*/ 19873 w 5228120"/>
              <a:gd name="connsiteY6" fmla="*/ 3544905 h 4957903"/>
              <a:gd name="connsiteX7" fmla="*/ 19873 w 5228120"/>
              <a:gd name="connsiteY7" fmla="*/ 3381346 h 4957903"/>
              <a:gd name="connsiteX8" fmla="*/ 18092 w 5228120"/>
              <a:gd name="connsiteY8" fmla="*/ 3369281 h 4957903"/>
              <a:gd name="connsiteX9" fmla="*/ 19873 w 5228120"/>
              <a:gd name="connsiteY9" fmla="*/ 3328576 h 4957903"/>
              <a:gd name="connsiteX10" fmla="*/ 17446 w 5228120"/>
              <a:gd name="connsiteY10" fmla="*/ 3322665 h 4957903"/>
              <a:gd name="connsiteX11" fmla="*/ 19873 w 5228120"/>
              <a:gd name="connsiteY11" fmla="*/ 3282869 h 4957903"/>
              <a:gd name="connsiteX12" fmla="*/ 17812 w 5228120"/>
              <a:gd name="connsiteY12" fmla="*/ 3239267 h 4957903"/>
              <a:gd name="connsiteX13" fmla="*/ 12273 w 5228120"/>
              <a:gd name="connsiteY13" fmla="*/ 3236011 h 4957903"/>
              <a:gd name="connsiteX14" fmla="*/ 11786 w 5228120"/>
              <a:gd name="connsiteY14" fmla="*/ 3226449 h 4957903"/>
              <a:gd name="connsiteX15" fmla="*/ 11892 w 5228120"/>
              <a:gd name="connsiteY15" fmla="*/ 3211395 h 4957903"/>
              <a:gd name="connsiteX16" fmla="*/ 17706 w 5228120"/>
              <a:gd name="connsiteY16" fmla="*/ 3177674 h 4957903"/>
              <a:gd name="connsiteX17" fmla="*/ 14268 w 5228120"/>
              <a:gd name="connsiteY17" fmla="*/ 18938 h 4957903"/>
              <a:gd name="connsiteX18" fmla="*/ 30700 w 5228120"/>
              <a:gd name="connsiteY18" fmla="*/ 2311 h 4957903"/>
              <a:gd name="connsiteX19" fmla="*/ 44276 w 5228120"/>
              <a:gd name="connsiteY19" fmla="*/ 164 h 4957903"/>
              <a:gd name="connsiteX20" fmla="*/ 813371 w 5228120"/>
              <a:gd name="connsiteY20" fmla="*/ 10 h 4957903"/>
              <a:gd name="connsiteX21" fmla="*/ 3871237 w 5228120"/>
              <a:gd name="connsiteY21" fmla="*/ 0 h 4957903"/>
              <a:gd name="connsiteX22" fmla="*/ 3872793 w 5228120"/>
              <a:gd name="connsiteY22" fmla="*/ 647 h 4957903"/>
              <a:gd name="connsiteX23" fmla="*/ 5196316 w 5228120"/>
              <a:gd name="connsiteY23" fmla="*/ 647 h 4957903"/>
              <a:gd name="connsiteX24" fmla="*/ 5224586 w 5228120"/>
              <a:gd name="connsiteY24" fmla="*/ 28919 h 4957903"/>
              <a:gd name="connsiteX25" fmla="*/ 5224586 w 5228120"/>
              <a:gd name="connsiteY25" fmla="*/ 4929710 h 4957903"/>
              <a:gd name="connsiteX26" fmla="*/ 5196315 w 5228120"/>
              <a:gd name="connsiteY26" fmla="*/ 4957902 h 4957903"/>
              <a:gd name="connsiteX27" fmla="*/ 5157924 w 5228120"/>
              <a:gd name="connsiteY27" fmla="*/ 4957902 h 4957903"/>
              <a:gd name="connsiteX28" fmla="*/ 5157922 w 5228120"/>
              <a:gd name="connsiteY28" fmla="*/ 4957903 h 4957903"/>
              <a:gd name="connsiteX29" fmla="*/ 1369345 w 5228120"/>
              <a:gd name="connsiteY29" fmla="*/ 4957903 h 4957903"/>
              <a:gd name="connsiteX30" fmla="*/ 44266 w 5228120"/>
              <a:gd name="connsiteY30" fmla="*/ 4957256 h 4957903"/>
              <a:gd name="connsiteX31" fmla="*/ 19873 w 5228120"/>
              <a:gd name="connsiteY31" fmla="*/ 4940773 h 4957903"/>
              <a:gd name="connsiteX32" fmla="*/ 19873 w 5228120"/>
              <a:gd name="connsiteY32" fmla="*/ 4191718 h 4957903"/>
              <a:gd name="connsiteX33" fmla="*/ 13009 w 5228120"/>
              <a:gd name="connsiteY33" fmla="*/ 4167267 h 4957903"/>
              <a:gd name="connsiteX34" fmla="*/ 19873 w 5228120"/>
              <a:gd name="connsiteY34" fmla="*/ 4142119 h 4957903"/>
              <a:gd name="connsiteX35" fmla="*/ 19873 w 5228120"/>
              <a:gd name="connsiteY35" fmla="*/ 3806985 h 4957903"/>
              <a:gd name="connsiteX36" fmla="*/ 19873 w 5228120"/>
              <a:gd name="connsiteY36" fmla="*/ 3762500 h 4957903"/>
              <a:gd name="connsiteX37" fmla="*/ 12558 w 5228120"/>
              <a:gd name="connsiteY37" fmla="*/ 3737654 h 4957903"/>
              <a:gd name="connsiteX38" fmla="*/ 4175 w 5228120"/>
              <a:gd name="connsiteY38" fmla="*/ 3712250 h 4957903"/>
              <a:gd name="connsiteX39" fmla="*/ 560 w 5228120"/>
              <a:gd name="connsiteY39" fmla="*/ 3687770 h 4957903"/>
              <a:gd name="connsiteX40" fmla="*/ 0 w 5228120"/>
              <a:gd name="connsiteY40" fmla="*/ 3668924 h 4957903"/>
              <a:gd name="connsiteX0" fmla="*/ 0 w 5228120"/>
              <a:gd name="connsiteY0" fmla="*/ 3668924 h 4957903"/>
              <a:gd name="connsiteX1" fmla="*/ 4948 w 5228120"/>
              <a:gd name="connsiteY1" fmla="*/ 3649181 h 4957903"/>
              <a:gd name="connsiteX2" fmla="*/ 2889 w 5228120"/>
              <a:gd name="connsiteY2" fmla="*/ 3635853 h 4957903"/>
              <a:gd name="connsiteX3" fmla="*/ 8191 w 5228120"/>
              <a:gd name="connsiteY3" fmla="*/ 3611031 h 4957903"/>
              <a:gd name="connsiteX4" fmla="*/ 13074 w 5228120"/>
              <a:gd name="connsiteY4" fmla="*/ 3574720 h 4957903"/>
              <a:gd name="connsiteX5" fmla="*/ 18280 w 5228120"/>
              <a:gd name="connsiteY5" fmla="*/ 3549725 h 4957903"/>
              <a:gd name="connsiteX6" fmla="*/ 19873 w 5228120"/>
              <a:gd name="connsiteY6" fmla="*/ 3544905 h 4957903"/>
              <a:gd name="connsiteX7" fmla="*/ 19873 w 5228120"/>
              <a:gd name="connsiteY7" fmla="*/ 3381346 h 4957903"/>
              <a:gd name="connsiteX8" fmla="*/ 18092 w 5228120"/>
              <a:gd name="connsiteY8" fmla="*/ 3369281 h 4957903"/>
              <a:gd name="connsiteX9" fmla="*/ 19873 w 5228120"/>
              <a:gd name="connsiteY9" fmla="*/ 3328576 h 4957903"/>
              <a:gd name="connsiteX10" fmla="*/ 17446 w 5228120"/>
              <a:gd name="connsiteY10" fmla="*/ 3322665 h 4957903"/>
              <a:gd name="connsiteX11" fmla="*/ 19873 w 5228120"/>
              <a:gd name="connsiteY11" fmla="*/ 3282869 h 4957903"/>
              <a:gd name="connsiteX12" fmla="*/ 17812 w 5228120"/>
              <a:gd name="connsiteY12" fmla="*/ 3239267 h 4957903"/>
              <a:gd name="connsiteX13" fmla="*/ 12273 w 5228120"/>
              <a:gd name="connsiteY13" fmla="*/ 3236011 h 4957903"/>
              <a:gd name="connsiteX14" fmla="*/ 11786 w 5228120"/>
              <a:gd name="connsiteY14" fmla="*/ 3226449 h 4957903"/>
              <a:gd name="connsiteX15" fmla="*/ 11892 w 5228120"/>
              <a:gd name="connsiteY15" fmla="*/ 3211395 h 4957903"/>
              <a:gd name="connsiteX16" fmla="*/ 17706 w 5228120"/>
              <a:gd name="connsiteY16" fmla="*/ 3177674 h 4957903"/>
              <a:gd name="connsiteX17" fmla="*/ 14268 w 5228120"/>
              <a:gd name="connsiteY17" fmla="*/ 18938 h 4957903"/>
              <a:gd name="connsiteX18" fmla="*/ 30700 w 5228120"/>
              <a:gd name="connsiteY18" fmla="*/ 2311 h 4957903"/>
              <a:gd name="connsiteX19" fmla="*/ 44276 w 5228120"/>
              <a:gd name="connsiteY19" fmla="*/ 164 h 4957903"/>
              <a:gd name="connsiteX20" fmla="*/ 3871237 w 5228120"/>
              <a:gd name="connsiteY20" fmla="*/ 0 h 4957903"/>
              <a:gd name="connsiteX21" fmla="*/ 3872793 w 5228120"/>
              <a:gd name="connsiteY21" fmla="*/ 647 h 4957903"/>
              <a:gd name="connsiteX22" fmla="*/ 5196316 w 5228120"/>
              <a:gd name="connsiteY22" fmla="*/ 647 h 4957903"/>
              <a:gd name="connsiteX23" fmla="*/ 5224586 w 5228120"/>
              <a:gd name="connsiteY23" fmla="*/ 28919 h 4957903"/>
              <a:gd name="connsiteX24" fmla="*/ 5224586 w 5228120"/>
              <a:gd name="connsiteY24" fmla="*/ 4929710 h 4957903"/>
              <a:gd name="connsiteX25" fmla="*/ 5196315 w 5228120"/>
              <a:gd name="connsiteY25" fmla="*/ 4957902 h 4957903"/>
              <a:gd name="connsiteX26" fmla="*/ 5157924 w 5228120"/>
              <a:gd name="connsiteY26" fmla="*/ 4957902 h 4957903"/>
              <a:gd name="connsiteX27" fmla="*/ 5157922 w 5228120"/>
              <a:gd name="connsiteY27" fmla="*/ 4957903 h 4957903"/>
              <a:gd name="connsiteX28" fmla="*/ 1369345 w 5228120"/>
              <a:gd name="connsiteY28" fmla="*/ 4957903 h 4957903"/>
              <a:gd name="connsiteX29" fmla="*/ 44266 w 5228120"/>
              <a:gd name="connsiteY29" fmla="*/ 4957256 h 4957903"/>
              <a:gd name="connsiteX30" fmla="*/ 19873 w 5228120"/>
              <a:gd name="connsiteY30" fmla="*/ 4940773 h 4957903"/>
              <a:gd name="connsiteX31" fmla="*/ 19873 w 5228120"/>
              <a:gd name="connsiteY31" fmla="*/ 4191718 h 4957903"/>
              <a:gd name="connsiteX32" fmla="*/ 13009 w 5228120"/>
              <a:gd name="connsiteY32" fmla="*/ 4167267 h 4957903"/>
              <a:gd name="connsiteX33" fmla="*/ 19873 w 5228120"/>
              <a:gd name="connsiteY33" fmla="*/ 4142119 h 4957903"/>
              <a:gd name="connsiteX34" fmla="*/ 19873 w 5228120"/>
              <a:gd name="connsiteY34" fmla="*/ 3806985 h 4957903"/>
              <a:gd name="connsiteX35" fmla="*/ 19873 w 5228120"/>
              <a:gd name="connsiteY35" fmla="*/ 3762500 h 4957903"/>
              <a:gd name="connsiteX36" fmla="*/ 12558 w 5228120"/>
              <a:gd name="connsiteY36" fmla="*/ 3737654 h 4957903"/>
              <a:gd name="connsiteX37" fmla="*/ 4175 w 5228120"/>
              <a:gd name="connsiteY37" fmla="*/ 3712250 h 4957903"/>
              <a:gd name="connsiteX38" fmla="*/ 560 w 5228120"/>
              <a:gd name="connsiteY38" fmla="*/ 3687770 h 4957903"/>
              <a:gd name="connsiteX39" fmla="*/ 0 w 5228120"/>
              <a:gd name="connsiteY39" fmla="*/ 3668924 h 4957903"/>
              <a:gd name="connsiteX0" fmla="*/ 0 w 5228120"/>
              <a:gd name="connsiteY0" fmla="*/ 3668924 h 4957903"/>
              <a:gd name="connsiteX1" fmla="*/ 4948 w 5228120"/>
              <a:gd name="connsiteY1" fmla="*/ 3649181 h 4957903"/>
              <a:gd name="connsiteX2" fmla="*/ 2889 w 5228120"/>
              <a:gd name="connsiteY2" fmla="*/ 3635853 h 4957903"/>
              <a:gd name="connsiteX3" fmla="*/ 8191 w 5228120"/>
              <a:gd name="connsiteY3" fmla="*/ 3611031 h 4957903"/>
              <a:gd name="connsiteX4" fmla="*/ 13074 w 5228120"/>
              <a:gd name="connsiteY4" fmla="*/ 3574720 h 4957903"/>
              <a:gd name="connsiteX5" fmla="*/ 18280 w 5228120"/>
              <a:gd name="connsiteY5" fmla="*/ 3549725 h 4957903"/>
              <a:gd name="connsiteX6" fmla="*/ 19873 w 5228120"/>
              <a:gd name="connsiteY6" fmla="*/ 3544905 h 4957903"/>
              <a:gd name="connsiteX7" fmla="*/ 19873 w 5228120"/>
              <a:gd name="connsiteY7" fmla="*/ 3381346 h 4957903"/>
              <a:gd name="connsiteX8" fmla="*/ 18092 w 5228120"/>
              <a:gd name="connsiteY8" fmla="*/ 3369281 h 4957903"/>
              <a:gd name="connsiteX9" fmla="*/ 19873 w 5228120"/>
              <a:gd name="connsiteY9" fmla="*/ 3328576 h 4957903"/>
              <a:gd name="connsiteX10" fmla="*/ 17446 w 5228120"/>
              <a:gd name="connsiteY10" fmla="*/ 3322665 h 4957903"/>
              <a:gd name="connsiteX11" fmla="*/ 19873 w 5228120"/>
              <a:gd name="connsiteY11" fmla="*/ 3282869 h 4957903"/>
              <a:gd name="connsiteX12" fmla="*/ 17812 w 5228120"/>
              <a:gd name="connsiteY12" fmla="*/ 3239267 h 4957903"/>
              <a:gd name="connsiteX13" fmla="*/ 12273 w 5228120"/>
              <a:gd name="connsiteY13" fmla="*/ 3236011 h 4957903"/>
              <a:gd name="connsiteX14" fmla="*/ 11786 w 5228120"/>
              <a:gd name="connsiteY14" fmla="*/ 3226449 h 4957903"/>
              <a:gd name="connsiteX15" fmla="*/ 11892 w 5228120"/>
              <a:gd name="connsiteY15" fmla="*/ 3211395 h 4957903"/>
              <a:gd name="connsiteX16" fmla="*/ 17706 w 5228120"/>
              <a:gd name="connsiteY16" fmla="*/ 3177674 h 4957903"/>
              <a:gd name="connsiteX17" fmla="*/ 14268 w 5228120"/>
              <a:gd name="connsiteY17" fmla="*/ 18938 h 4957903"/>
              <a:gd name="connsiteX18" fmla="*/ 30700 w 5228120"/>
              <a:gd name="connsiteY18" fmla="*/ 2311 h 4957903"/>
              <a:gd name="connsiteX19" fmla="*/ 44276 w 5228120"/>
              <a:gd name="connsiteY19" fmla="*/ 164 h 4957903"/>
              <a:gd name="connsiteX20" fmla="*/ 3871237 w 5228120"/>
              <a:gd name="connsiteY20" fmla="*/ 0 h 4957903"/>
              <a:gd name="connsiteX21" fmla="*/ 5196316 w 5228120"/>
              <a:gd name="connsiteY21" fmla="*/ 647 h 4957903"/>
              <a:gd name="connsiteX22" fmla="*/ 5224586 w 5228120"/>
              <a:gd name="connsiteY22" fmla="*/ 28919 h 4957903"/>
              <a:gd name="connsiteX23" fmla="*/ 5224586 w 5228120"/>
              <a:gd name="connsiteY23" fmla="*/ 4929710 h 4957903"/>
              <a:gd name="connsiteX24" fmla="*/ 5196315 w 5228120"/>
              <a:gd name="connsiteY24" fmla="*/ 4957902 h 4957903"/>
              <a:gd name="connsiteX25" fmla="*/ 5157924 w 5228120"/>
              <a:gd name="connsiteY25" fmla="*/ 4957902 h 4957903"/>
              <a:gd name="connsiteX26" fmla="*/ 5157922 w 5228120"/>
              <a:gd name="connsiteY26" fmla="*/ 4957903 h 4957903"/>
              <a:gd name="connsiteX27" fmla="*/ 1369345 w 5228120"/>
              <a:gd name="connsiteY27" fmla="*/ 4957903 h 4957903"/>
              <a:gd name="connsiteX28" fmla="*/ 44266 w 5228120"/>
              <a:gd name="connsiteY28" fmla="*/ 4957256 h 4957903"/>
              <a:gd name="connsiteX29" fmla="*/ 19873 w 5228120"/>
              <a:gd name="connsiteY29" fmla="*/ 4940773 h 4957903"/>
              <a:gd name="connsiteX30" fmla="*/ 19873 w 5228120"/>
              <a:gd name="connsiteY30" fmla="*/ 4191718 h 4957903"/>
              <a:gd name="connsiteX31" fmla="*/ 13009 w 5228120"/>
              <a:gd name="connsiteY31" fmla="*/ 4167267 h 4957903"/>
              <a:gd name="connsiteX32" fmla="*/ 19873 w 5228120"/>
              <a:gd name="connsiteY32" fmla="*/ 4142119 h 4957903"/>
              <a:gd name="connsiteX33" fmla="*/ 19873 w 5228120"/>
              <a:gd name="connsiteY33" fmla="*/ 3806985 h 4957903"/>
              <a:gd name="connsiteX34" fmla="*/ 19873 w 5228120"/>
              <a:gd name="connsiteY34" fmla="*/ 3762500 h 4957903"/>
              <a:gd name="connsiteX35" fmla="*/ 12558 w 5228120"/>
              <a:gd name="connsiteY35" fmla="*/ 3737654 h 4957903"/>
              <a:gd name="connsiteX36" fmla="*/ 4175 w 5228120"/>
              <a:gd name="connsiteY36" fmla="*/ 3712250 h 4957903"/>
              <a:gd name="connsiteX37" fmla="*/ 560 w 5228120"/>
              <a:gd name="connsiteY37" fmla="*/ 3687770 h 4957903"/>
              <a:gd name="connsiteX38" fmla="*/ 0 w 5228120"/>
              <a:gd name="connsiteY38" fmla="*/ 3668924 h 4957903"/>
              <a:gd name="connsiteX0" fmla="*/ 0 w 5228120"/>
              <a:gd name="connsiteY0" fmla="*/ 3668760 h 4957739"/>
              <a:gd name="connsiteX1" fmla="*/ 4948 w 5228120"/>
              <a:gd name="connsiteY1" fmla="*/ 3649017 h 4957739"/>
              <a:gd name="connsiteX2" fmla="*/ 2889 w 5228120"/>
              <a:gd name="connsiteY2" fmla="*/ 3635689 h 4957739"/>
              <a:gd name="connsiteX3" fmla="*/ 8191 w 5228120"/>
              <a:gd name="connsiteY3" fmla="*/ 3610867 h 4957739"/>
              <a:gd name="connsiteX4" fmla="*/ 13074 w 5228120"/>
              <a:gd name="connsiteY4" fmla="*/ 3574556 h 4957739"/>
              <a:gd name="connsiteX5" fmla="*/ 18280 w 5228120"/>
              <a:gd name="connsiteY5" fmla="*/ 3549561 h 4957739"/>
              <a:gd name="connsiteX6" fmla="*/ 19873 w 5228120"/>
              <a:gd name="connsiteY6" fmla="*/ 3544741 h 4957739"/>
              <a:gd name="connsiteX7" fmla="*/ 19873 w 5228120"/>
              <a:gd name="connsiteY7" fmla="*/ 3381182 h 4957739"/>
              <a:gd name="connsiteX8" fmla="*/ 18092 w 5228120"/>
              <a:gd name="connsiteY8" fmla="*/ 3369117 h 4957739"/>
              <a:gd name="connsiteX9" fmla="*/ 19873 w 5228120"/>
              <a:gd name="connsiteY9" fmla="*/ 3328412 h 4957739"/>
              <a:gd name="connsiteX10" fmla="*/ 17446 w 5228120"/>
              <a:gd name="connsiteY10" fmla="*/ 3322501 h 4957739"/>
              <a:gd name="connsiteX11" fmla="*/ 19873 w 5228120"/>
              <a:gd name="connsiteY11" fmla="*/ 3282705 h 4957739"/>
              <a:gd name="connsiteX12" fmla="*/ 17812 w 5228120"/>
              <a:gd name="connsiteY12" fmla="*/ 3239103 h 4957739"/>
              <a:gd name="connsiteX13" fmla="*/ 12273 w 5228120"/>
              <a:gd name="connsiteY13" fmla="*/ 3235847 h 4957739"/>
              <a:gd name="connsiteX14" fmla="*/ 11786 w 5228120"/>
              <a:gd name="connsiteY14" fmla="*/ 3226285 h 4957739"/>
              <a:gd name="connsiteX15" fmla="*/ 11892 w 5228120"/>
              <a:gd name="connsiteY15" fmla="*/ 3211231 h 4957739"/>
              <a:gd name="connsiteX16" fmla="*/ 17706 w 5228120"/>
              <a:gd name="connsiteY16" fmla="*/ 3177510 h 4957739"/>
              <a:gd name="connsiteX17" fmla="*/ 14268 w 5228120"/>
              <a:gd name="connsiteY17" fmla="*/ 18774 h 4957739"/>
              <a:gd name="connsiteX18" fmla="*/ 30700 w 5228120"/>
              <a:gd name="connsiteY18" fmla="*/ 2147 h 4957739"/>
              <a:gd name="connsiteX19" fmla="*/ 44276 w 5228120"/>
              <a:gd name="connsiteY19" fmla="*/ 0 h 4957739"/>
              <a:gd name="connsiteX20" fmla="*/ 5196316 w 5228120"/>
              <a:gd name="connsiteY20" fmla="*/ 483 h 4957739"/>
              <a:gd name="connsiteX21" fmla="*/ 5224586 w 5228120"/>
              <a:gd name="connsiteY21" fmla="*/ 28755 h 4957739"/>
              <a:gd name="connsiteX22" fmla="*/ 5224586 w 5228120"/>
              <a:gd name="connsiteY22" fmla="*/ 4929546 h 4957739"/>
              <a:gd name="connsiteX23" fmla="*/ 5196315 w 5228120"/>
              <a:gd name="connsiteY23" fmla="*/ 4957738 h 4957739"/>
              <a:gd name="connsiteX24" fmla="*/ 5157924 w 5228120"/>
              <a:gd name="connsiteY24" fmla="*/ 4957738 h 4957739"/>
              <a:gd name="connsiteX25" fmla="*/ 5157922 w 5228120"/>
              <a:gd name="connsiteY25" fmla="*/ 4957739 h 4957739"/>
              <a:gd name="connsiteX26" fmla="*/ 1369345 w 5228120"/>
              <a:gd name="connsiteY26" fmla="*/ 4957739 h 4957739"/>
              <a:gd name="connsiteX27" fmla="*/ 44266 w 5228120"/>
              <a:gd name="connsiteY27" fmla="*/ 4957092 h 4957739"/>
              <a:gd name="connsiteX28" fmla="*/ 19873 w 5228120"/>
              <a:gd name="connsiteY28" fmla="*/ 4940609 h 4957739"/>
              <a:gd name="connsiteX29" fmla="*/ 19873 w 5228120"/>
              <a:gd name="connsiteY29" fmla="*/ 4191554 h 4957739"/>
              <a:gd name="connsiteX30" fmla="*/ 13009 w 5228120"/>
              <a:gd name="connsiteY30" fmla="*/ 4167103 h 4957739"/>
              <a:gd name="connsiteX31" fmla="*/ 19873 w 5228120"/>
              <a:gd name="connsiteY31" fmla="*/ 4141955 h 4957739"/>
              <a:gd name="connsiteX32" fmla="*/ 19873 w 5228120"/>
              <a:gd name="connsiteY32" fmla="*/ 3806821 h 4957739"/>
              <a:gd name="connsiteX33" fmla="*/ 19873 w 5228120"/>
              <a:gd name="connsiteY33" fmla="*/ 3762336 h 4957739"/>
              <a:gd name="connsiteX34" fmla="*/ 12558 w 5228120"/>
              <a:gd name="connsiteY34" fmla="*/ 3737490 h 4957739"/>
              <a:gd name="connsiteX35" fmla="*/ 4175 w 5228120"/>
              <a:gd name="connsiteY35" fmla="*/ 3712086 h 4957739"/>
              <a:gd name="connsiteX36" fmla="*/ 560 w 5228120"/>
              <a:gd name="connsiteY36" fmla="*/ 3687606 h 4957739"/>
              <a:gd name="connsiteX37" fmla="*/ 0 w 5228120"/>
              <a:gd name="connsiteY37" fmla="*/ 3668760 h 4957739"/>
              <a:gd name="connsiteX0" fmla="*/ 0 w 5228120"/>
              <a:gd name="connsiteY0" fmla="*/ 3668760 h 4957739"/>
              <a:gd name="connsiteX1" fmla="*/ 4948 w 5228120"/>
              <a:gd name="connsiteY1" fmla="*/ 3649017 h 4957739"/>
              <a:gd name="connsiteX2" fmla="*/ 2889 w 5228120"/>
              <a:gd name="connsiteY2" fmla="*/ 3635689 h 4957739"/>
              <a:gd name="connsiteX3" fmla="*/ 8191 w 5228120"/>
              <a:gd name="connsiteY3" fmla="*/ 3610867 h 4957739"/>
              <a:gd name="connsiteX4" fmla="*/ 13074 w 5228120"/>
              <a:gd name="connsiteY4" fmla="*/ 3574556 h 4957739"/>
              <a:gd name="connsiteX5" fmla="*/ 18280 w 5228120"/>
              <a:gd name="connsiteY5" fmla="*/ 3549561 h 4957739"/>
              <a:gd name="connsiteX6" fmla="*/ 19873 w 5228120"/>
              <a:gd name="connsiteY6" fmla="*/ 3544741 h 4957739"/>
              <a:gd name="connsiteX7" fmla="*/ 19873 w 5228120"/>
              <a:gd name="connsiteY7" fmla="*/ 3381182 h 4957739"/>
              <a:gd name="connsiteX8" fmla="*/ 18092 w 5228120"/>
              <a:gd name="connsiteY8" fmla="*/ 3369117 h 4957739"/>
              <a:gd name="connsiteX9" fmla="*/ 19873 w 5228120"/>
              <a:gd name="connsiteY9" fmla="*/ 3328412 h 4957739"/>
              <a:gd name="connsiteX10" fmla="*/ 17446 w 5228120"/>
              <a:gd name="connsiteY10" fmla="*/ 3322501 h 4957739"/>
              <a:gd name="connsiteX11" fmla="*/ 19873 w 5228120"/>
              <a:gd name="connsiteY11" fmla="*/ 3282705 h 4957739"/>
              <a:gd name="connsiteX12" fmla="*/ 17812 w 5228120"/>
              <a:gd name="connsiteY12" fmla="*/ 3239103 h 4957739"/>
              <a:gd name="connsiteX13" fmla="*/ 12273 w 5228120"/>
              <a:gd name="connsiteY13" fmla="*/ 3235847 h 4957739"/>
              <a:gd name="connsiteX14" fmla="*/ 11786 w 5228120"/>
              <a:gd name="connsiteY14" fmla="*/ 3226285 h 4957739"/>
              <a:gd name="connsiteX15" fmla="*/ 11892 w 5228120"/>
              <a:gd name="connsiteY15" fmla="*/ 3211231 h 4957739"/>
              <a:gd name="connsiteX16" fmla="*/ 17706 w 5228120"/>
              <a:gd name="connsiteY16" fmla="*/ 3177510 h 4957739"/>
              <a:gd name="connsiteX17" fmla="*/ 14268 w 5228120"/>
              <a:gd name="connsiteY17" fmla="*/ 18774 h 4957739"/>
              <a:gd name="connsiteX18" fmla="*/ 30700 w 5228120"/>
              <a:gd name="connsiteY18" fmla="*/ 2147 h 4957739"/>
              <a:gd name="connsiteX19" fmla="*/ 44276 w 5228120"/>
              <a:gd name="connsiteY19" fmla="*/ 0 h 4957739"/>
              <a:gd name="connsiteX20" fmla="*/ 5196316 w 5228120"/>
              <a:gd name="connsiteY20" fmla="*/ 483 h 4957739"/>
              <a:gd name="connsiteX21" fmla="*/ 5224586 w 5228120"/>
              <a:gd name="connsiteY21" fmla="*/ 28755 h 4957739"/>
              <a:gd name="connsiteX22" fmla="*/ 5224586 w 5228120"/>
              <a:gd name="connsiteY22" fmla="*/ 4929546 h 4957739"/>
              <a:gd name="connsiteX23" fmla="*/ 5196315 w 5228120"/>
              <a:gd name="connsiteY23" fmla="*/ 4957738 h 4957739"/>
              <a:gd name="connsiteX24" fmla="*/ 5157924 w 5228120"/>
              <a:gd name="connsiteY24" fmla="*/ 4957738 h 4957739"/>
              <a:gd name="connsiteX25" fmla="*/ 5157922 w 5228120"/>
              <a:gd name="connsiteY25" fmla="*/ 4957739 h 4957739"/>
              <a:gd name="connsiteX26" fmla="*/ 44266 w 5228120"/>
              <a:gd name="connsiteY26" fmla="*/ 4957092 h 4957739"/>
              <a:gd name="connsiteX27" fmla="*/ 19873 w 5228120"/>
              <a:gd name="connsiteY27" fmla="*/ 4940609 h 4957739"/>
              <a:gd name="connsiteX28" fmla="*/ 19873 w 5228120"/>
              <a:gd name="connsiteY28" fmla="*/ 4191554 h 4957739"/>
              <a:gd name="connsiteX29" fmla="*/ 13009 w 5228120"/>
              <a:gd name="connsiteY29" fmla="*/ 4167103 h 4957739"/>
              <a:gd name="connsiteX30" fmla="*/ 19873 w 5228120"/>
              <a:gd name="connsiteY30" fmla="*/ 4141955 h 4957739"/>
              <a:gd name="connsiteX31" fmla="*/ 19873 w 5228120"/>
              <a:gd name="connsiteY31" fmla="*/ 3806821 h 4957739"/>
              <a:gd name="connsiteX32" fmla="*/ 19873 w 5228120"/>
              <a:gd name="connsiteY32" fmla="*/ 3762336 h 4957739"/>
              <a:gd name="connsiteX33" fmla="*/ 12558 w 5228120"/>
              <a:gd name="connsiteY33" fmla="*/ 3737490 h 4957739"/>
              <a:gd name="connsiteX34" fmla="*/ 4175 w 5228120"/>
              <a:gd name="connsiteY34" fmla="*/ 3712086 h 4957739"/>
              <a:gd name="connsiteX35" fmla="*/ 560 w 5228120"/>
              <a:gd name="connsiteY35" fmla="*/ 3687606 h 4957739"/>
              <a:gd name="connsiteX36" fmla="*/ 0 w 5228120"/>
              <a:gd name="connsiteY36" fmla="*/ 3668760 h 495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228120" h="4957739">
                <a:moveTo>
                  <a:pt x="0" y="3668760"/>
                </a:moveTo>
                <a:lnTo>
                  <a:pt x="4948" y="3649017"/>
                </a:lnTo>
                <a:cubicBezTo>
                  <a:pt x="5428" y="3643504"/>
                  <a:pt x="2348" y="3642047"/>
                  <a:pt x="2889" y="3635689"/>
                </a:cubicBezTo>
                <a:lnTo>
                  <a:pt x="8191" y="3610867"/>
                </a:lnTo>
                <a:lnTo>
                  <a:pt x="13074" y="3574556"/>
                </a:lnTo>
                <a:lnTo>
                  <a:pt x="18280" y="3549561"/>
                </a:lnTo>
                <a:lnTo>
                  <a:pt x="19873" y="3544741"/>
                </a:lnTo>
                <a:lnTo>
                  <a:pt x="19873" y="3381182"/>
                </a:lnTo>
                <a:lnTo>
                  <a:pt x="18092" y="3369117"/>
                </a:lnTo>
                <a:cubicBezTo>
                  <a:pt x="18686" y="3355549"/>
                  <a:pt x="19279" y="3341980"/>
                  <a:pt x="19873" y="3328412"/>
                </a:cubicBezTo>
                <a:lnTo>
                  <a:pt x="17446" y="3322501"/>
                </a:lnTo>
                <a:lnTo>
                  <a:pt x="19873" y="3282705"/>
                </a:lnTo>
                <a:cubicBezTo>
                  <a:pt x="19530" y="3269526"/>
                  <a:pt x="20072" y="3246690"/>
                  <a:pt x="17812" y="3239103"/>
                </a:cubicBezTo>
                <a:lnTo>
                  <a:pt x="12273" y="3235847"/>
                </a:lnTo>
                <a:cubicBezTo>
                  <a:pt x="12111" y="3232660"/>
                  <a:pt x="11948" y="3229472"/>
                  <a:pt x="11786" y="3226285"/>
                </a:cubicBezTo>
                <a:cubicBezTo>
                  <a:pt x="12210" y="3225585"/>
                  <a:pt x="11857" y="3211799"/>
                  <a:pt x="11892" y="3211231"/>
                </a:cubicBezTo>
                <a:lnTo>
                  <a:pt x="17706" y="3177510"/>
                </a:lnTo>
                <a:lnTo>
                  <a:pt x="14268" y="18774"/>
                </a:lnTo>
                <a:cubicBezTo>
                  <a:pt x="19746" y="9227"/>
                  <a:pt x="21251" y="7690"/>
                  <a:pt x="30700" y="2147"/>
                </a:cubicBezTo>
                <a:lnTo>
                  <a:pt x="44276" y="0"/>
                </a:lnTo>
                <a:lnTo>
                  <a:pt x="5196316" y="483"/>
                </a:lnTo>
                <a:cubicBezTo>
                  <a:pt x="5211913" y="528"/>
                  <a:pt x="5224547" y="13159"/>
                  <a:pt x="5224586" y="28755"/>
                </a:cubicBezTo>
                <a:cubicBezTo>
                  <a:pt x="5229299" y="850266"/>
                  <a:pt x="5229298" y="4108050"/>
                  <a:pt x="5224586" y="4929546"/>
                </a:cubicBezTo>
                <a:cubicBezTo>
                  <a:pt x="5224498" y="4945112"/>
                  <a:pt x="5211880" y="4957697"/>
                  <a:pt x="5196315" y="4957738"/>
                </a:cubicBezTo>
                <a:lnTo>
                  <a:pt x="5157924" y="4957738"/>
                </a:lnTo>
                <a:cubicBezTo>
                  <a:pt x="5157923" y="4957738"/>
                  <a:pt x="5157923" y="4957739"/>
                  <a:pt x="5157922" y="4957739"/>
                </a:cubicBezTo>
                <a:lnTo>
                  <a:pt x="44266" y="4957092"/>
                </a:lnTo>
                <a:cubicBezTo>
                  <a:pt x="30798" y="4957039"/>
                  <a:pt x="19909" y="4949683"/>
                  <a:pt x="19873" y="4940609"/>
                </a:cubicBezTo>
                <a:lnTo>
                  <a:pt x="19873" y="4191554"/>
                </a:lnTo>
                <a:lnTo>
                  <a:pt x="13009" y="4167103"/>
                </a:lnTo>
                <a:cubicBezTo>
                  <a:pt x="13312" y="4153381"/>
                  <a:pt x="17586" y="4150338"/>
                  <a:pt x="19873" y="4141955"/>
                </a:cubicBezTo>
                <a:lnTo>
                  <a:pt x="19873" y="3806821"/>
                </a:lnTo>
                <a:lnTo>
                  <a:pt x="19873" y="3762336"/>
                </a:lnTo>
                <a:lnTo>
                  <a:pt x="12558" y="3737490"/>
                </a:lnTo>
                <a:cubicBezTo>
                  <a:pt x="18407" y="3727494"/>
                  <a:pt x="6970" y="3720184"/>
                  <a:pt x="4175" y="3712086"/>
                </a:cubicBezTo>
                <a:lnTo>
                  <a:pt x="560" y="3687606"/>
                </a:lnTo>
                <a:cubicBezTo>
                  <a:pt x="373" y="3681324"/>
                  <a:pt x="187" y="3675042"/>
                  <a:pt x="0" y="3668760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165B8C92-2D61-44A2-857C-E6980C2A2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276252" y="16980"/>
            <a:ext cx="464589" cy="1772054"/>
          </a:xfrm>
          <a:custGeom>
            <a:avLst/>
            <a:gdLst>
              <a:gd name="connsiteX0" fmla="*/ 0 w 555597"/>
              <a:gd name="connsiteY0" fmla="*/ 83880 h 1999290"/>
              <a:gd name="connsiteX1" fmla="*/ 49282 w 555597"/>
              <a:gd name="connsiteY1" fmla="*/ 71215 h 1999290"/>
              <a:gd name="connsiteX2" fmla="*/ 174397 w 555597"/>
              <a:gd name="connsiteY2" fmla="*/ 45224 h 1999290"/>
              <a:gd name="connsiteX3" fmla="*/ 242049 w 555597"/>
              <a:gd name="connsiteY3" fmla="*/ 54744 h 1999290"/>
              <a:gd name="connsiteX4" fmla="*/ 326503 w 555597"/>
              <a:gd name="connsiteY4" fmla="*/ 39434 h 1999290"/>
              <a:gd name="connsiteX5" fmla="*/ 343350 w 555597"/>
              <a:gd name="connsiteY5" fmla="*/ 40491 h 1999290"/>
              <a:gd name="connsiteX6" fmla="*/ 349790 w 555597"/>
              <a:gd name="connsiteY6" fmla="*/ 52348 h 1999290"/>
              <a:gd name="connsiteX7" fmla="*/ 355722 w 555597"/>
              <a:gd name="connsiteY7" fmla="*/ 54552 h 1999290"/>
              <a:gd name="connsiteX8" fmla="*/ 374741 w 555597"/>
              <a:gd name="connsiteY8" fmla="*/ 39676 h 1999290"/>
              <a:gd name="connsiteX9" fmla="*/ 469664 w 555597"/>
              <a:gd name="connsiteY9" fmla="*/ 48453 h 1999290"/>
              <a:gd name="connsiteX10" fmla="*/ 521607 w 555597"/>
              <a:gd name="connsiteY10" fmla="*/ 10408 h 1999290"/>
              <a:gd name="connsiteX11" fmla="*/ 555597 w 555597"/>
              <a:gd name="connsiteY11" fmla="*/ 0 h 1999290"/>
              <a:gd name="connsiteX12" fmla="*/ 555597 w 555597"/>
              <a:gd name="connsiteY12" fmla="*/ 1995494 h 1999290"/>
              <a:gd name="connsiteX13" fmla="*/ 537215 w 555597"/>
              <a:gd name="connsiteY13" fmla="*/ 1991185 h 1999290"/>
              <a:gd name="connsiteX14" fmla="*/ 479386 w 555597"/>
              <a:gd name="connsiteY14" fmla="*/ 1992931 h 1999290"/>
              <a:gd name="connsiteX15" fmla="*/ 462617 w 555597"/>
              <a:gd name="connsiteY15" fmla="*/ 1999290 h 1999290"/>
              <a:gd name="connsiteX16" fmla="*/ 420522 w 555597"/>
              <a:gd name="connsiteY16" fmla="*/ 1999290 h 1999290"/>
              <a:gd name="connsiteX17" fmla="*/ 382909 w 555597"/>
              <a:gd name="connsiteY17" fmla="*/ 1988738 h 1999290"/>
              <a:gd name="connsiteX18" fmla="*/ 295360 w 555597"/>
              <a:gd name="connsiteY18" fmla="*/ 1977122 h 1999290"/>
              <a:gd name="connsiteX19" fmla="*/ 256969 w 555597"/>
              <a:gd name="connsiteY19" fmla="*/ 1970444 h 1999290"/>
              <a:gd name="connsiteX20" fmla="*/ 227096 w 555597"/>
              <a:gd name="connsiteY20" fmla="*/ 1951548 h 1999290"/>
              <a:gd name="connsiteX21" fmla="*/ 222890 w 555597"/>
              <a:gd name="connsiteY21" fmla="*/ 1935696 h 1999290"/>
              <a:gd name="connsiteX22" fmla="*/ 202274 w 555597"/>
              <a:gd name="connsiteY22" fmla="*/ 1929911 h 1999290"/>
              <a:gd name="connsiteX23" fmla="*/ 197448 w 555597"/>
              <a:gd name="connsiteY23" fmla="*/ 1925621 h 1999290"/>
              <a:gd name="connsiteX24" fmla="*/ 169099 w 555597"/>
              <a:gd name="connsiteY24" fmla="*/ 1903786 h 1999290"/>
              <a:gd name="connsiteX25" fmla="*/ 92344 w 555597"/>
              <a:gd name="connsiteY25" fmla="*/ 1925464 h 1999290"/>
              <a:gd name="connsiteX26" fmla="*/ 11266 w 555597"/>
              <a:gd name="connsiteY26" fmla="*/ 1895947 h 1999290"/>
              <a:gd name="connsiteX27" fmla="*/ 0 w 555597"/>
              <a:gd name="connsiteY27" fmla="*/ 1893933 h 19992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55597" h="1999290">
                <a:moveTo>
                  <a:pt x="0" y="83880"/>
                </a:moveTo>
                <a:lnTo>
                  <a:pt x="49282" y="71215"/>
                </a:lnTo>
                <a:cubicBezTo>
                  <a:pt x="91656" y="63184"/>
                  <a:pt x="135655" y="58277"/>
                  <a:pt x="174397" y="45224"/>
                </a:cubicBezTo>
                <a:cubicBezTo>
                  <a:pt x="225837" y="94025"/>
                  <a:pt x="195077" y="47856"/>
                  <a:pt x="242049" y="54744"/>
                </a:cubicBezTo>
                <a:lnTo>
                  <a:pt x="326503" y="39434"/>
                </a:lnTo>
                <a:lnTo>
                  <a:pt x="343350" y="40491"/>
                </a:lnTo>
                <a:lnTo>
                  <a:pt x="349790" y="52348"/>
                </a:lnTo>
                <a:lnTo>
                  <a:pt x="355722" y="54552"/>
                </a:lnTo>
                <a:lnTo>
                  <a:pt x="374741" y="39676"/>
                </a:lnTo>
                <a:cubicBezTo>
                  <a:pt x="402796" y="31662"/>
                  <a:pt x="441033" y="50452"/>
                  <a:pt x="469664" y="48453"/>
                </a:cubicBezTo>
                <a:cubicBezTo>
                  <a:pt x="478380" y="29604"/>
                  <a:pt x="496522" y="19255"/>
                  <a:pt x="521607" y="10408"/>
                </a:cubicBezTo>
                <a:lnTo>
                  <a:pt x="555597" y="0"/>
                </a:lnTo>
                <a:lnTo>
                  <a:pt x="555597" y="1995494"/>
                </a:lnTo>
                <a:lnTo>
                  <a:pt x="537215" y="1991185"/>
                </a:lnTo>
                <a:cubicBezTo>
                  <a:pt x="514565" y="1988101"/>
                  <a:pt x="490837" y="1988688"/>
                  <a:pt x="479386" y="1992931"/>
                </a:cubicBezTo>
                <a:lnTo>
                  <a:pt x="462617" y="1999290"/>
                </a:lnTo>
                <a:lnTo>
                  <a:pt x="420522" y="1999290"/>
                </a:lnTo>
                <a:lnTo>
                  <a:pt x="382909" y="1988738"/>
                </a:lnTo>
                <a:cubicBezTo>
                  <a:pt x="350860" y="1976654"/>
                  <a:pt x="320299" y="1963332"/>
                  <a:pt x="295360" y="1977122"/>
                </a:cubicBezTo>
                <a:cubicBezTo>
                  <a:pt x="281004" y="1978006"/>
                  <a:pt x="268406" y="1975325"/>
                  <a:pt x="256969" y="1970444"/>
                </a:cubicBezTo>
                <a:lnTo>
                  <a:pt x="227096" y="1951548"/>
                </a:lnTo>
                <a:lnTo>
                  <a:pt x="222890" y="1935696"/>
                </a:lnTo>
                <a:lnTo>
                  <a:pt x="202274" y="1929911"/>
                </a:lnTo>
                <a:lnTo>
                  <a:pt x="197448" y="1925621"/>
                </a:lnTo>
                <a:cubicBezTo>
                  <a:pt x="188240" y="1917376"/>
                  <a:pt x="178991" y="1909643"/>
                  <a:pt x="169099" y="1903786"/>
                </a:cubicBezTo>
                <a:cubicBezTo>
                  <a:pt x="158518" y="1969055"/>
                  <a:pt x="83191" y="1864739"/>
                  <a:pt x="92344" y="1925464"/>
                </a:cubicBezTo>
                <a:cubicBezTo>
                  <a:pt x="36140" y="1904645"/>
                  <a:pt x="59596" y="1967908"/>
                  <a:pt x="11266" y="1895947"/>
                </a:cubicBezTo>
                <a:lnTo>
                  <a:pt x="0" y="1893933"/>
                </a:lnTo>
                <a:close/>
              </a:path>
            </a:pathLst>
          </a:custGeom>
          <a:blipFill dpi="0" rotWithShape="1">
            <a:blip r:embed="rId3">
              <a:alphaModFix amt="84000"/>
            </a:blip>
            <a:srcRect/>
            <a:tile tx="0" ty="0" sx="100000" sy="100000" flip="none" algn="tl"/>
          </a:blipFill>
          <a:ln>
            <a:noFill/>
          </a:ln>
          <a:effectLst>
            <a:outerShdw blurRad="63500" dist="12700" dir="8100000" algn="tr" rotWithShape="0">
              <a:prstClr val="black">
                <a:alpha val="3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A8FB5FB-0E30-485F-9434-2915FDBBFA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54403" y="1367805"/>
            <a:ext cx="3862547" cy="268354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0408960-45FA-4B57-BCD6-1222D19B53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41384">
            <a:off x="9320812" y="970856"/>
            <a:ext cx="2222680" cy="2880593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64995A17-E040-4E63-AD18-A5617F1791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4436" y="6388259"/>
            <a:ext cx="358083" cy="368964"/>
            <a:chOff x="4135740" y="1795926"/>
            <a:chExt cx="558732" cy="575710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48C1DD54-FCBE-4348-9491-4F25CFCAC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35740" y="1795926"/>
              <a:ext cx="558732" cy="575710"/>
              <a:chOff x="1028007" y="1706560"/>
              <a:chExt cx="575710" cy="575710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4F9869E4-58B5-469C-AEF8-6822DF1861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408A5FDB-60B2-40F6-962D-43B7CF0B47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0">
                <a:off x="1028007" y="1994415"/>
                <a:ext cx="575710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7523551-16BB-4CE4-8720-EB8F7C733A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36389" y="1946248"/>
              <a:ext cx="157434" cy="15743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10821995"/>
      </p:ext>
    </p:extLst>
  </p:cSld>
  <p:clrMapOvr>
    <a:masterClrMapping/>
  </p:clrMapOvr>
</p:sld>
</file>

<file path=ppt/theme/theme1.xml><?xml version="1.0" encoding="utf-8"?>
<a:theme xmlns:a="http://schemas.openxmlformats.org/drawingml/2006/main" name="StreetscapeVTI">
  <a:themeElements>
    <a:clrScheme name="Streetscape2">
      <a:dk1>
        <a:sysClr val="windowText" lastClr="000000"/>
      </a:dk1>
      <a:lt1>
        <a:srgbClr val="FFFFFF"/>
      </a:lt1>
      <a:dk2>
        <a:srgbClr val="191919"/>
      </a:dk2>
      <a:lt2>
        <a:srgbClr val="F3F2EE"/>
      </a:lt2>
      <a:accent1>
        <a:srgbClr val="448885"/>
      </a:accent1>
      <a:accent2>
        <a:srgbClr val="627C58"/>
      </a:accent2>
      <a:accent3>
        <a:srgbClr val="848358"/>
      </a:accent3>
      <a:accent4>
        <a:srgbClr val="547096"/>
      </a:accent4>
      <a:accent5>
        <a:srgbClr val="646464"/>
      </a:accent5>
      <a:accent6>
        <a:srgbClr val="A8A8A8"/>
      </a:accent6>
      <a:hlink>
        <a:srgbClr val="0563C1"/>
      </a:hlink>
      <a:folHlink>
        <a:srgbClr val="954F72"/>
      </a:folHlink>
    </a:clrScheme>
    <a:fontScheme name="Street">
      <a:majorFont>
        <a:latin typeface="Franklin Gothic Heavy"/>
        <a:ea typeface=""/>
        <a:cs typeface=""/>
      </a:majorFont>
      <a:minorFont>
        <a:latin typeface="Consola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reetscapeVTI" id="{B20F88EA-96D0-4E96-9207-A1488DAC5867}" vid="{3F7E5CFE-E584-4E58-A75E-141AC45B14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196</Words>
  <Application>Microsoft Office PowerPoint</Application>
  <PresentationFormat>Широкоэкранный</PresentationFormat>
  <Paragraphs>15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Consolas</vt:lpstr>
      <vt:lpstr>Franklin Gothic Heavy</vt:lpstr>
      <vt:lpstr>StreetscapeVTI</vt:lpstr>
      <vt:lpstr>АНО СК «Олимп Карелия</vt:lpstr>
      <vt:lpstr>Цель</vt:lpstr>
      <vt:lpstr>История</vt:lpstr>
      <vt:lpstr>История</vt:lpstr>
      <vt:lpstr>Руководитель клуба</vt:lpstr>
      <vt:lpstr>Тренерский и вожатский состав</vt:lpstr>
      <vt:lpstr>Презентация PowerPoint</vt:lpstr>
      <vt:lpstr>Сдача нормативов ГТО</vt:lpstr>
      <vt:lpstr>Горные лыжи</vt:lpstr>
      <vt:lpstr>Лыжные гонки</vt:lpstr>
      <vt:lpstr>Презентация PowerPoint</vt:lpstr>
      <vt:lpstr>Презентация PowerPoint</vt:lpstr>
      <vt:lpstr>Презентация PowerPoint</vt:lpstr>
      <vt:lpstr>До новых встреч!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АНО СК «Олимп Карелия</dc:title>
  <dc:creator>Анна Шлямина</dc:creator>
  <cp:lastModifiedBy>Илья Шлямин</cp:lastModifiedBy>
  <cp:revision>7</cp:revision>
  <dcterms:created xsi:type="dcterms:W3CDTF">2023-08-24T17:10:37Z</dcterms:created>
  <dcterms:modified xsi:type="dcterms:W3CDTF">2023-08-25T09:37:55Z</dcterms:modified>
</cp:coreProperties>
</file>