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0691813" cy="7559675"/>
  <p:notesSz cx="6858000" cy="9144000"/>
  <p:defaultTextStyle>
    <a:defPPr>
      <a:defRPr lang="ru-RU"/>
    </a:defPPr>
    <a:lvl1pPr marL="0" algn="l" defTabSz="1028517" rtl="0" eaLnBrk="1" latinLnBrk="0" hangingPunct="1">
      <a:defRPr sz="2025" kern="1200">
        <a:solidFill>
          <a:schemeClr val="tx1"/>
        </a:solidFill>
        <a:latin typeface="+mn-lt"/>
        <a:ea typeface="+mn-ea"/>
        <a:cs typeface="+mn-cs"/>
      </a:defRPr>
    </a:lvl1pPr>
    <a:lvl2pPr marL="514259" algn="l" defTabSz="1028517" rtl="0" eaLnBrk="1" latinLnBrk="0" hangingPunct="1">
      <a:defRPr sz="2025" kern="1200">
        <a:solidFill>
          <a:schemeClr val="tx1"/>
        </a:solidFill>
        <a:latin typeface="+mn-lt"/>
        <a:ea typeface="+mn-ea"/>
        <a:cs typeface="+mn-cs"/>
      </a:defRPr>
    </a:lvl2pPr>
    <a:lvl3pPr marL="1028517" algn="l" defTabSz="1028517" rtl="0" eaLnBrk="1" latinLnBrk="0" hangingPunct="1">
      <a:defRPr sz="2025" kern="1200">
        <a:solidFill>
          <a:schemeClr val="tx1"/>
        </a:solidFill>
        <a:latin typeface="+mn-lt"/>
        <a:ea typeface="+mn-ea"/>
        <a:cs typeface="+mn-cs"/>
      </a:defRPr>
    </a:lvl3pPr>
    <a:lvl4pPr marL="1542776" algn="l" defTabSz="1028517" rtl="0" eaLnBrk="1" latinLnBrk="0" hangingPunct="1">
      <a:defRPr sz="2025" kern="1200">
        <a:solidFill>
          <a:schemeClr val="tx1"/>
        </a:solidFill>
        <a:latin typeface="+mn-lt"/>
        <a:ea typeface="+mn-ea"/>
        <a:cs typeface="+mn-cs"/>
      </a:defRPr>
    </a:lvl4pPr>
    <a:lvl5pPr marL="2057034" algn="l" defTabSz="1028517" rtl="0" eaLnBrk="1" latinLnBrk="0" hangingPunct="1">
      <a:defRPr sz="2025" kern="1200">
        <a:solidFill>
          <a:schemeClr val="tx1"/>
        </a:solidFill>
        <a:latin typeface="+mn-lt"/>
        <a:ea typeface="+mn-ea"/>
        <a:cs typeface="+mn-cs"/>
      </a:defRPr>
    </a:lvl5pPr>
    <a:lvl6pPr marL="2571293" algn="l" defTabSz="1028517" rtl="0" eaLnBrk="1" latinLnBrk="0" hangingPunct="1">
      <a:defRPr sz="2025" kern="1200">
        <a:solidFill>
          <a:schemeClr val="tx1"/>
        </a:solidFill>
        <a:latin typeface="+mn-lt"/>
        <a:ea typeface="+mn-ea"/>
        <a:cs typeface="+mn-cs"/>
      </a:defRPr>
    </a:lvl6pPr>
    <a:lvl7pPr marL="3085551" algn="l" defTabSz="1028517" rtl="0" eaLnBrk="1" latinLnBrk="0" hangingPunct="1">
      <a:defRPr sz="2025" kern="1200">
        <a:solidFill>
          <a:schemeClr val="tx1"/>
        </a:solidFill>
        <a:latin typeface="+mn-lt"/>
        <a:ea typeface="+mn-ea"/>
        <a:cs typeface="+mn-cs"/>
      </a:defRPr>
    </a:lvl7pPr>
    <a:lvl8pPr marL="3599810" algn="l" defTabSz="1028517" rtl="0" eaLnBrk="1" latinLnBrk="0" hangingPunct="1">
      <a:defRPr sz="2025" kern="1200">
        <a:solidFill>
          <a:schemeClr val="tx1"/>
        </a:solidFill>
        <a:latin typeface="+mn-lt"/>
        <a:ea typeface="+mn-ea"/>
        <a:cs typeface="+mn-cs"/>
      </a:defRPr>
    </a:lvl8pPr>
    <a:lvl9pPr marL="4114068" algn="l" defTabSz="1028517" rtl="0" eaLnBrk="1" latinLnBrk="0" hangingPunct="1">
      <a:defRPr sz="2025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FF81-9181-481D-AAC9-861B21ABC125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AC1ED-A9FC-4D9C-B31A-1583CEF4F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513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FF81-9181-481D-AAC9-861B21ABC125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AC1ED-A9FC-4D9C-B31A-1583CEF4F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848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FF81-9181-481D-AAC9-861B21ABC125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AC1ED-A9FC-4D9C-B31A-1583CEF4F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265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FF81-9181-481D-AAC9-861B21ABC125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AC1ED-A9FC-4D9C-B31A-1583CEF4F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504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FF81-9181-481D-AAC9-861B21ABC125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AC1ED-A9FC-4D9C-B31A-1583CEF4F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252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FF81-9181-481D-AAC9-861B21ABC125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AC1ED-A9FC-4D9C-B31A-1583CEF4F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159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FF81-9181-481D-AAC9-861B21ABC125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AC1ED-A9FC-4D9C-B31A-1583CEF4F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002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FF81-9181-481D-AAC9-861B21ABC125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AC1ED-A9FC-4D9C-B31A-1583CEF4F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025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FF81-9181-481D-AAC9-861B21ABC125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AC1ED-A9FC-4D9C-B31A-1583CEF4F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033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FF81-9181-481D-AAC9-861B21ABC125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AC1ED-A9FC-4D9C-B31A-1583CEF4F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804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FF81-9181-481D-AAC9-861B21ABC125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AC1ED-A9FC-4D9C-B31A-1583CEF4F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216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7FF81-9181-481D-AAC9-861B21ABC125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AC1ED-A9FC-4D9C-B31A-1583CEF4F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906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9"/>
            <a:ext cx="10691814" cy="756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412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691813" cy="7561685"/>
          </a:xfrm>
        </p:spPr>
      </p:pic>
    </p:spTree>
    <p:extLst>
      <p:ext uri="{BB962C8B-B14F-4D97-AF65-F5344CB8AC3E}">
        <p14:creationId xmlns:p14="http://schemas.microsoft.com/office/powerpoint/2010/main" val="3651369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" y="-32167"/>
            <a:ext cx="10737514" cy="7591842"/>
          </a:xfrm>
        </p:spPr>
      </p:pic>
    </p:spTree>
    <p:extLst>
      <p:ext uri="{BB962C8B-B14F-4D97-AF65-F5344CB8AC3E}">
        <p14:creationId xmlns:p14="http://schemas.microsoft.com/office/powerpoint/2010/main" val="3716872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691813" cy="7561685"/>
          </a:xfrm>
        </p:spPr>
      </p:pic>
    </p:spTree>
    <p:extLst>
      <p:ext uri="{BB962C8B-B14F-4D97-AF65-F5344CB8AC3E}">
        <p14:creationId xmlns:p14="http://schemas.microsoft.com/office/powerpoint/2010/main" val="4142257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47" y="-16401"/>
            <a:ext cx="10712160" cy="7576076"/>
          </a:xfrm>
        </p:spPr>
      </p:pic>
    </p:spTree>
    <p:extLst>
      <p:ext uri="{BB962C8B-B14F-4D97-AF65-F5344CB8AC3E}">
        <p14:creationId xmlns:p14="http://schemas.microsoft.com/office/powerpoint/2010/main" val="4246038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10"/>
            <a:ext cx="10691813" cy="7561685"/>
          </a:xfrm>
        </p:spPr>
      </p:pic>
    </p:spTree>
    <p:extLst>
      <p:ext uri="{BB962C8B-B14F-4D97-AF65-F5344CB8AC3E}">
        <p14:creationId xmlns:p14="http://schemas.microsoft.com/office/powerpoint/2010/main" val="2305387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704778" cy="7570854"/>
          </a:xfrm>
        </p:spPr>
      </p:pic>
    </p:spTree>
    <p:extLst>
      <p:ext uri="{BB962C8B-B14F-4D97-AF65-F5344CB8AC3E}">
        <p14:creationId xmlns:p14="http://schemas.microsoft.com/office/powerpoint/2010/main" val="2817536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688971" cy="7559675"/>
          </a:xfrm>
        </p:spPr>
      </p:pic>
    </p:spTree>
    <p:extLst>
      <p:ext uri="{BB962C8B-B14F-4D97-AF65-F5344CB8AC3E}">
        <p14:creationId xmlns:p14="http://schemas.microsoft.com/office/powerpoint/2010/main" val="631513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691813" cy="7561685"/>
          </a:xfrm>
        </p:spPr>
      </p:pic>
    </p:spTree>
    <p:extLst>
      <p:ext uri="{BB962C8B-B14F-4D97-AF65-F5344CB8AC3E}">
        <p14:creationId xmlns:p14="http://schemas.microsoft.com/office/powerpoint/2010/main" val="3172095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688970" cy="7559675"/>
          </a:xfrm>
        </p:spPr>
      </p:pic>
    </p:spTree>
    <p:extLst>
      <p:ext uri="{BB962C8B-B14F-4D97-AF65-F5344CB8AC3E}">
        <p14:creationId xmlns:p14="http://schemas.microsoft.com/office/powerpoint/2010/main" val="37837733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0</Words>
  <Application>Microsoft Office PowerPoint</Application>
  <PresentationFormat>Произвольный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2020-03-03T16:22:37Z</dcterms:created>
  <dcterms:modified xsi:type="dcterms:W3CDTF">2020-03-03T16:34:22Z</dcterms:modified>
</cp:coreProperties>
</file>